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5" r:id="rId4"/>
    <p:sldMasterId id="2147483676"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Lst>
  <p:sldSz cy="5143500" cx="9144000"/>
  <p:notesSz cx="6858000" cy="9144000"/>
  <p:embeddedFontLst>
    <p:embeddedFont>
      <p:font typeface="Fira Sans Black"/>
      <p:bold r:id="rId86"/>
      <p:boldItalic r:id="rId87"/>
    </p:embeddedFont>
    <p:embeddedFont>
      <p:font typeface="Proxima Nova"/>
      <p:regular r:id="rId88"/>
      <p:bold r:id="rId89"/>
      <p:italic r:id="rId90"/>
      <p:boldItalic r:id="rId91"/>
    </p:embeddedFont>
    <p:embeddedFont>
      <p:font typeface="Roboto Medium"/>
      <p:regular r:id="rId92"/>
      <p:bold r:id="rId93"/>
      <p:italic r:id="rId94"/>
      <p:boldItalic r:id="rId95"/>
    </p:embeddedFont>
    <p:embeddedFont>
      <p:font typeface="Amatic SC"/>
      <p:regular r:id="rId96"/>
      <p:bold r:id="rId97"/>
    </p:embeddedFont>
    <p:embeddedFont>
      <p:font typeface="Lato"/>
      <p:regular r:id="rId98"/>
      <p:bold r:id="rId99"/>
      <p:italic r:id="rId100"/>
      <p:boldItalic r:id="rId101"/>
    </p:embeddedFont>
    <p:embeddedFont>
      <p:font typeface="Fira Sans Medium"/>
      <p:regular r:id="rId102"/>
      <p:bold r:id="rId103"/>
      <p:italic r:id="rId104"/>
      <p:boldItalic r:id="rId105"/>
    </p:embeddedFont>
    <p:embeddedFont>
      <p:font typeface="Pacifico"/>
      <p:regular r:id="rId106"/>
    </p:embeddedFont>
    <p:embeddedFont>
      <p:font typeface="Fira Sans SemiBold"/>
      <p:regular r:id="rId107"/>
      <p:bold r:id="rId108"/>
      <p:italic r:id="rId109"/>
      <p:boldItalic r:id="rId110"/>
    </p:embeddedFont>
    <p:embeddedFont>
      <p:font typeface="Fira Sans"/>
      <p:regular r:id="rId111"/>
      <p:bold r:id="rId112"/>
      <p:italic r:id="rId113"/>
      <p:boldItalic r:id="rId114"/>
    </p:embeddedFont>
    <p:embeddedFont>
      <p:font typeface="DM Sans"/>
      <p:regular r:id="rId115"/>
      <p:bold r:id="rId116"/>
      <p:italic r:id="rId117"/>
      <p:boldItalic r:id="rId118"/>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37F65743-5E31-4420-BC72-885EB32893E8}">
  <a:tblStyle styleId="{37F65743-5E31-4420-BC72-885EB32893E8}" styleName="Table_0">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75441170-BAA3-482C-9367-CC5E8BCEF31B}"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FiraSansSemiBold-regular.fntdata"/><Relationship Id="rId106" Type="http://schemas.openxmlformats.org/officeDocument/2006/relationships/font" Target="fonts/Pacifico-regular.fntdata"/><Relationship Id="rId105" Type="http://schemas.openxmlformats.org/officeDocument/2006/relationships/font" Target="fonts/FiraSansMedium-boldItalic.fntdata"/><Relationship Id="rId104" Type="http://schemas.openxmlformats.org/officeDocument/2006/relationships/font" Target="fonts/FiraSansMedium-italic.fntdata"/><Relationship Id="rId109" Type="http://schemas.openxmlformats.org/officeDocument/2006/relationships/font" Target="fonts/FiraSansSemiBold-italic.fntdata"/><Relationship Id="rId108" Type="http://schemas.openxmlformats.org/officeDocument/2006/relationships/font" Target="fonts/FiraSansSemiBold-bold.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FiraSansMedium-bold.fntdata"/><Relationship Id="rId102" Type="http://schemas.openxmlformats.org/officeDocument/2006/relationships/font" Target="fonts/FiraSansMedium-regular.fntdata"/><Relationship Id="rId101" Type="http://schemas.openxmlformats.org/officeDocument/2006/relationships/font" Target="fonts/Lato-boldItalic.fntdata"/><Relationship Id="rId100" Type="http://schemas.openxmlformats.org/officeDocument/2006/relationships/font" Target="fonts/Lato-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obotoMedium-boldItalic.fntdata"/><Relationship Id="rId94" Type="http://schemas.openxmlformats.org/officeDocument/2006/relationships/font" Target="fonts/RobotoMedium-italic.fntdata"/><Relationship Id="rId97" Type="http://schemas.openxmlformats.org/officeDocument/2006/relationships/font" Target="fonts/AmaticSC-bold.fntdata"/><Relationship Id="rId96" Type="http://schemas.openxmlformats.org/officeDocument/2006/relationships/font" Target="fonts/AmaticSC-regular.fntdata"/><Relationship Id="rId11" Type="http://schemas.openxmlformats.org/officeDocument/2006/relationships/slide" Target="slides/slide5.xml"/><Relationship Id="rId99" Type="http://schemas.openxmlformats.org/officeDocument/2006/relationships/font" Target="fonts/Lato-bold.fntdata"/><Relationship Id="rId10" Type="http://schemas.openxmlformats.org/officeDocument/2006/relationships/slide" Target="slides/slide4.xml"/><Relationship Id="rId98" Type="http://schemas.openxmlformats.org/officeDocument/2006/relationships/font" Target="fonts/Lato-regular.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ProximaNova-boldItalic.fntdata"/><Relationship Id="rId90" Type="http://schemas.openxmlformats.org/officeDocument/2006/relationships/font" Target="fonts/ProximaNova-italic.fntdata"/><Relationship Id="rId93" Type="http://schemas.openxmlformats.org/officeDocument/2006/relationships/font" Target="fonts/RobotoMedium-bold.fntdata"/><Relationship Id="rId92" Type="http://schemas.openxmlformats.org/officeDocument/2006/relationships/font" Target="fonts/RobotoMedium-regular.fntdata"/><Relationship Id="rId118" Type="http://schemas.openxmlformats.org/officeDocument/2006/relationships/font" Target="fonts/DMSans-boldItalic.fntdata"/><Relationship Id="rId117" Type="http://schemas.openxmlformats.org/officeDocument/2006/relationships/font" Target="fonts/DMSans-italic.fntdata"/><Relationship Id="rId116" Type="http://schemas.openxmlformats.org/officeDocument/2006/relationships/font" Target="fonts/DMSans-bold.fntdata"/><Relationship Id="rId115" Type="http://schemas.openxmlformats.org/officeDocument/2006/relationships/font" Target="fonts/DMSans-regular.fntdata"/><Relationship Id="rId15" Type="http://schemas.openxmlformats.org/officeDocument/2006/relationships/slide" Target="slides/slide9.xml"/><Relationship Id="rId110" Type="http://schemas.openxmlformats.org/officeDocument/2006/relationships/font" Target="fonts/FiraSansSemiBold-bold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FiraSans-boldItalic.fntdata"/><Relationship Id="rId18" Type="http://schemas.openxmlformats.org/officeDocument/2006/relationships/slide" Target="slides/slide12.xml"/><Relationship Id="rId113" Type="http://schemas.openxmlformats.org/officeDocument/2006/relationships/font" Target="fonts/FiraSans-italic.fntdata"/><Relationship Id="rId112" Type="http://schemas.openxmlformats.org/officeDocument/2006/relationships/font" Target="fonts/FiraSans-bold.fntdata"/><Relationship Id="rId111" Type="http://schemas.openxmlformats.org/officeDocument/2006/relationships/font" Target="fonts/FiraSans-regular.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font" Target="fonts/FiraSansBlack-bold.fntdata"/><Relationship Id="rId85" Type="http://schemas.openxmlformats.org/officeDocument/2006/relationships/slide" Target="slides/slide79.xml"/><Relationship Id="rId88" Type="http://schemas.openxmlformats.org/officeDocument/2006/relationships/font" Target="fonts/ProximaNova-regular.fntdata"/><Relationship Id="rId87" Type="http://schemas.openxmlformats.org/officeDocument/2006/relationships/font" Target="fonts/FiraSansBlack-boldItalic.fntdata"/><Relationship Id="rId89" Type="http://schemas.openxmlformats.org/officeDocument/2006/relationships/font" Target="fonts/ProximaNova-bold.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1" name="Shape 1331"/>
        <p:cNvGrpSpPr/>
        <p:nvPr/>
      </p:nvGrpSpPr>
      <p:grpSpPr>
        <a:xfrm>
          <a:off x="0" y="0"/>
          <a:ext cx="0" cy="0"/>
          <a:chOff x="0" y="0"/>
          <a:chExt cx="0" cy="0"/>
        </a:xfrm>
      </p:grpSpPr>
      <p:sp>
        <p:nvSpPr>
          <p:cNvPr id="1332" name="Google Shape;1332;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3" name="Google Shape;1333;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0" name="Shape 2000"/>
        <p:cNvGrpSpPr/>
        <p:nvPr/>
      </p:nvGrpSpPr>
      <p:grpSpPr>
        <a:xfrm>
          <a:off x="0" y="0"/>
          <a:ext cx="0" cy="0"/>
          <a:chOff x="0" y="0"/>
          <a:chExt cx="0" cy="0"/>
        </a:xfrm>
      </p:grpSpPr>
      <p:sp>
        <p:nvSpPr>
          <p:cNvPr id="2001" name="Google Shape;2001;g35da19cccf9_0_2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2" name="Google Shape;2002;g35da19cccf9_0_2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9" name="Shape 2009"/>
        <p:cNvGrpSpPr/>
        <p:nvPr/>
      </p:nvGrpSpPr>
      <p:grpSpPr>
        <a:xfrm>
          <a:off x="0" y="0"/>
          <a:ext cx="0" cy="0"/>
          <a:chOff x="0" y="0"/>
          <a:chExt cx="0" cy="0"/>
        </a:xfrm>
      </p:grpSpPr>
      <p:sp>
        <p:nvSpPr>
          <p:cNvPr id="2010" name="Google Shape;2010;g35da19cccf9_0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1" name="Google Shape;2011;g35da19cccf9_0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7" name="Shape 2017"/>
        <p:cNvGrpSpPr/>
        <p:nvPr/>
      </p:nvGrpSpPr>
      <p:grpSpPr>
        <a:xfrm>
          <a:off x="0" y="0"/>
          <a:ext cx="0" cy="0"/>
          <a:chOff x="0" y="0"/>
          <a:chExt cx="0" cy="0"/>
        </a:xfrm>
      </p:grpSpPr>
      <p:sp>
        <p:nvSpPr>
          <p:cNvPr id="2018" name="Google Shape;2018;g35da19cccf9_0_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9" name="Google Shape;2019;g35da19cccf9_0_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6" name="Shape 2026"/>
        <p:cNvGrpSpPr/>
        <p:nvPr/>
      </p:nvGrpSpPr>
      <p:grpSpPr>
        <a:xfrm>
          <a:off x="0" y="0"/>
          <a:ext cx="0" cy="0"/>
          <a:chOff x="0" y="0"/>
          <a:chExt cx="0" cy="0"/>
        </a:xfrm>
      </p:grpSpPr>
      <p:sp>
        <p:nvSpPr>
          <p:cNvPr id="2027" name="Google Shape;2027;g35da19cccf9_0_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8" name="Google Shape;2028;g35da19cccf9_0_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was an absolute blowout.  Not even close.</a:t>
            </a:r>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5" name="Shape 2035"/>
        <p:cNvGrpSpPr/>
        <p:nvPr/>
      </p:nvGrpSpPr>
      <p:grpSpPr>
        <a:xfrm>
          <a:off x="0" y="0"/>
          <a:ext cx="0" cy="0"/>
          <a:chOff x="0" y="0"/>
          <a:chExt cx="0" cy="0"/>
        </a:xfrm>
      </p:grpSpPr>
      <p:sp>
        <p:nvSpPr>
          <p:cNvPr id="2036" name="Google Shape;2036;g35da19cccf9_0_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7" name="Google Shape;2037;g35da19cccf9_0_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3" name="Shape 2043"/>
        <p:cNvGrpSpPr/>
        <p:nvPr/>
      </p:nvGrpSpPr>
      <p:grpSpPr>
        <a:xfrm>
          <a:off x="0" y="0"/>
          <a:ext cx="0" cy="0"/>
          <a:chOff x="0" y="0"/>
          <a:chExt cx="0" cy="0"/>
        </a:xfrm>
      </p:grpSpPr>
      <p:sp>
        <p:nvSpPr>
          <p:cNvPr id="2044" name="Google Shape;2044;g35da19cccf9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5" name="Google Shape;2045;g35da19cccf9_0_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1" name="Shape 2051"/>
        <p:cNvGrpSpPr/>
        <p:nvPr/>
      </p:nvGrpSpPr>
      <p:grpSpPr>
        <a:xfrm>
          <a:off x="0" y="0"/>
          <a:ext cx="0" cy="0"/>
          <a:chOff x="0" y="0"/>
          <a:chExt cx="0" cy="0"/>
        </a:xfrm>
      </p:grpSpPr>
      <p:sp>
        <p:nvSpPr>
          <p:cNvPr id="2052" name="Google Shape;2052;g35da19cccf9_0_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3" name="Google Shape;2053;g35da19cccf9_0_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8" name="Shape 2058"/>
        <p:cNvGrpSpPr/>
        <p:nvPr/>
      </p:nvGrpSpPr>
      <p:grpSpPr>
        <a:xfrm>
          <a:off x="0" y="0"/>
          <a:ext cx="0" cy="0"/>
          <a:chOff x="0" y="0"/>
          <a:chExt cx="0" cy="0"/>
        </a:xfrm>
      </p:grpSpPr>
      <p:sp>
        <p:nvSpPr>
          <p:cNvPr id="2059" name="Google Shape;2059;g35da19cccf9_0_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0" name="Google Shape;2060;g35da19cccf9_0_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6" name="Shape 2066"/>
        <p:cNvGrpSpPr/>
        <p:nvPr/>
      </p:nvGrpSpPr>
      <p:grpSpPr>
        <a:xfrm>
          <a:off x="0" y="0"/>
          <a:ext cx="0" cy="0"/>
          <a:chOff x="0" y="0"/>
          <a:chExt cx="0" cy="0"/>
        </a:xfrm>
      </p:grpSpPr>
      <p:sp>
        <p:nvSpPr>
          <p:cNvPr id="2067" name="Google Shape;2067;g35da19cccf9_0_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68" name="Google Shape;2068;g35da19cccf9_0_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2" name="Shape 2082"/>
        <p:cNvGrpSpPr/>
        <p:nvPr/>
      </p:nvGrpSpPr>
      <p:grpSpPr>
        <a:xfrm>
          <a:off x="0" y="0"/>
          <a:ext cx="0" cy="0"/>
          <a:chOff x="0" y="0"/>
          <a:chExt cx="0" cy="0"/>
        </a:xfrm>
      </p:grpSpPr>
      <p:sp>
        <p:nvSpPr>
          <p:cNvPr id="2083" name="Google Shape;2083;g35da19cccf9_0_3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4" name="Google Shape;2084;g35da19cccf9_0_3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 name="Shape 1477"/>
        <p:cNvGrpSpPr/>
        <p:nvPr/>
      </p:nvGrpSpPr>
      <p:grpSpPr>
        <a:xfrm>
          <a:off x="0" y="0"/>
          <a:ext cx="0" cy="0"/>
          <a:chOff x="0" y="0"/>
          <a:chExt cx="0" cy="0"/>
        </a:xfrm>
      </p:grpSpPr>
      <p:sp>
        <p:nvSpPr>
          <p:cNvPr id="1478" name="Google Shape;1478;g1dfe0b786a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9" name="Google Shape;1479;g1dfe0b786a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9" name="Shape 2099"/>
        <p:cNvGrpSpPr/>
        <p:nvPr/>
      </p:nvGrpSpPr>
      <p:grpSpPr>
        <a:xfrm>
          <a:off x="0" y="0"/>
          <a:ext cx="0" cy="0"/>
          <a:chOff x="0" y="0"/>
          <a:chExt cx="0" cy="0"/>
        </a:xfrm>
      </p:grpSpPr>
      <p:sp>
        <p:nvSpPr>
          <p:cNvPr id="2100" name="Google Shape;2100;g35da19cccf9_0_1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1" name="Google Shape;2101;g35da19cccf9_0_1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6" name="Shape 2106"/>
        <p:cNvGrpSpPr/>
        <p:nvPr/>
      </p:nvGrpSpPr>
      <p:grpSpPr>
        <a:xfrm>
          <a:off x="0" y="0"/>
          <a:ext cx="0" cy="0"/>
          <a:chOff x="0" y="0"/>
          <a:chExt cx="0" cy="0"/>
        </a:xfrm>
      </p:grpSpPr>
      <p:sp>
        <p:nvSpPr>
          <p:cNvPr id="2107" name="Google Shape;2107;g35da19cccf9_0_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8" name="Google Shape;2108;g35da19cccf9_0_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4" name="Shape 2114"/>
        <p:cNvGrpSpPr/>
        <p:nvPr/>
      </p:nvGrpSpPr>
      <p:grpSpPr>
        <a:xfrm>
          <a:off x="0" y="0"/>
          <a:ext cx="0" cy="0"/>
          <a:chOff x="0" y="0"/>
          <a:chExt cx="0" cy="0"/>
        </a:xfrm>
      </p:grpSpPr>
      <p:sp>
        <p:nvSpPr>
          <p:cNvPr id="2115" name="Google Shape;2115;g35da19cccf9_0_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6" name="Google Shape;2116;g35da19cccf9_0_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3" name="Shape 2123"/>
        <p:cNvGrpSpPr/>
        <p:nvPr/>
      </p:nvGrpSpPr>
      <p:grpSpPr>
        <a:xfrm>
          <a:off x="0" y="0"/>
          <a:ext cx="0" cy="0"/>
          <a:chOff x="0" y="0"/>
          <a:chExt cx="0" cy="0"/>
        </a:xfrm>
      </p:grpSpPr>
      <p:sp>
        <p:nvSpPr>
          <p:cNvPr id="2124" name="Google Shape;2124;g35da19cccf9_0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5" name="Google Shape;2125;g35da19cccf9_0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2" name="Shape 2132"/>
        <p:cNvGrpSpPr/>
        <p:nvPr/>
      </p:nvGrpSpPr>
      <p:grpSpPr>
        <a:xfrm>
          <a:off x="0" y="0"/>
          <a:ext cx="0" cy="0"/>
          <a:chOff x="0" y="0"/>
          <a:chExt cx="0" cy="0"/>
        </a:xfrm>
      </p:grpSpPr>
      <p:sp>
        <p:nvSpPr>
          <p:cNvPr id="2133" name="Google Shape;2133;g35da19cccf9_0_3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4" name="Google Shape;2134;g35da19cccf9_0_3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2" name="Shape 2142"/>
        <p:cNvGrpSpPr/>
        <p:nvPr/>
      </p:nvGrpSpPr>
      <p:grpSpPr>
        <a:xfrm>
          <a:off x="0" y="0"/>
          <a:ext cx="0" cy="0"/>
          <a:chOff x="0" y="0"/>
          <a:chExt cx="0" cy="0"/>
        </a:xfrm>
      </p:grpSpPr>
      <p:sp>
        <p:nvSpPr>
          <p:cNvPr id="2143" name="Google Shape;2143;g35da19cccf9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4" name="Google Shape;2144;g35da19cccf9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8" name="Shape 2218"/>
        <p:cNvGrpSpPr/>
        <p:nvPr/>
      </p:nvGrpSpPr>
      <p:grpSpPr>
        <a:xfrm>
          <a:off x="0" y="0"/>
          <a:ext cx="0" cy="0"/>
          <a:chOff x="0" y="0"/>
          <a:chExt cx="0" cy="0"/>
        </a:xfrm>
      </p:grpSpPr>
      <p:sp>
        <p:nvSpPr>
          <p:cNvPr id="2219" name="Google Shape;2219;g35da19cccf9_0_4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0" name="Google Shape;2220;g35da19cccf9_0_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7" name="Shape 2227"/>
        <p:cNvGrpSpPr/>
        <p:nvPr/>
      </p:nvGrpSpPr>
      <p:grpSpPr>
        <a:xfrm>
          <a:off x="0" y="0"/>
          <a:ext cx="0" cy="0"/>
          <a:chOff x="0" y="0"/>
          <a:chExt cx="0" cy="0"/>
        </a:xfrm>
      </p:grpSpPr>
      <p:sp>
        <p:nvSpPr>
          <p:cNvPr id="2228" name="Google Shape;2228;g35da19cccf9_0_4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9" name="Google Shape;2229;g35da19cccf9_0_4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4" name="Shape 2254"/>
        <p:cNvGrpSpPr/>
        <p:nvPr/>
      </p:nvGrpSpPr>
      <p:grpSpPr>
        <a:xfrm>
          <a:off x="0" y="0"/>
          <a:ext cx="0" cy="0"/>
          <a:chOff x="0" y="0"/>
          <a:chExt cx="0" cy="0"/>
        </a:xfrm>
      </p:grpSpPr>
      <p:sp>
        <p:nvSpPr>
          <p:cNvPr id="2255" name="Google Shape;2255;g35da19cccf9_0_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6" name="Google Shape;2256;g35da19cccf9_0_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7" name="Shape 2357"/>
        <p:cNvGrpSpPr/>
        <p:nvPr/>
      </p:nvGrpSpPr>
      <p:grpSpPr>
        <a:xfrm>
          <a:off x="0" y="0"/>
          <a:ext cx="0" cy="0"/>
          <a:chOff x="0" y="0"/>
          <a:chExt cx="0" cy="0"/>
        </a:xfrm>
      </p:grpSpPr>
      <p:sp>
        <p:nvSpPr>
          <p:cNvPr id="2358" name="Google Shape;2358;g35da19cccf9_0_1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9" name="Google Shape;2359;g35da19cccf9_0_1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0" name="Shape 1730"/>
        <p:cNvGrpSpPr/>
        <p:nvPr/>
      </p:nvGrpSpPr>
      <p:grpSpPr>
        <a:xfrm>
          <a:off x="0" y="0"/>
          <a:ext cx="0" cy="0"/>
          <a:chOff x="0" y="0"/>
          <a:chExt cx="0" cy="0"/>
        </a:xfrm>
      </p:grpSpPr>
      <p:sp>
        <p:nvSpPr>
          <p:cNvPr id="1731" name="Google Shape;1731;g35da19cccf9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2" name="Google Shape;1732;g35da19cccf9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4" name="Shape 2364"/>
        <p:cNvGrpSpPr/>
        <p:nvPr/>
      </p:nvGrpSpPr>
      <p:grpSpPr>
        <a:xfrm>
          <a:off x="0" y="0"/>
          <a:ext cx="0" cy="0"/>
          <a:chOff x="0" y="0"/>
          <a:chExt cx="0" cy="0"/>
        </a:xfrm>
      </p:grpSpPr>
      <p:sp>
        <p:nvSpPr>
          <p:cNvPr id="2365" name="Google Shape;2365;g35da19cccf9_0_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6" name="Google Shape;2366;g35da19cccf9_0_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9" name="Shape 2369"/>
        <p:cNvGrpSpPr/>
        <p:nvPr/>
      </p:nvGrpSpPr>
      <p:grpSpPr>
        <a:xfrm>
          <a:off x="0" y="0"/>
          <a:ext cx="0" cy="0"/>
          <a:chOff x="0" y="0"/>
          <a:chExt cx="0" cy="0"/>
        </a:xfrm>
      </p:grpSpPr>
      <p:sp>
        <p:nvSpPr>
          <p:cNvPr id="2370" name="Google Shape;2370;g35da19cccf9_0_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1" name="Google Shape;2371;g35da19cccf9_0_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6" name="Shape 2376"/>
        <p:cNvGrpSpPr/>
        <p:nvPr/>
      </p:nvGrpSpPr>
      <p:grpSpPr>
        <a:xfrm>
          <a:off x="0" y="0"/>
          <a:ext cx="0" cy="0"/>
          <a:chOff x="0" y="0"/>
          <a:chExt cx="0" cy="0"/>
        </a:xfrm>
      </p:grpSpPr>
      <p:sp>
        <p:nvSpPr>
          <p:cNvPr id="2377" name="Google Shape;2377;g35da19cccf9_0_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8" name="Google Shape;2378;g35da19cccf9_0_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3" name="Shape 2383"/>
        <p:cNvGrpSpPr/>
        <p:nvPr/>
      </p:nvGrpSpPr>
      <p:grpSpPr>
        <a:xfrm>
          <a:off x="0" y="0"/>
          <a:ext cx="0" cy="0"/>
          <a:chOff x="0" y="0"/>
          <a:chExt cx="0" cy="0"/>
        </a:xfrm>
      </p:grpSpPr>
      <p:sp>
        <p:nvSpPr>
          <p:cNvPr id="2384" name="Google Shape;2384;g35da19cccf9_0_9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5" name="Google Shape;2385;g35da19cccf9_0_9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0" name="Shape 2410"/>
        <p:cNvGrpSpPr/>
        <p:nvPr/>
      </p:nvGrpSpPr>
      <p:grpSpPr>
        <a:xfrm>
          <a:off x="0" y="0"/>
          <a:ext cx="0" cy="0"/>
          <a:chOff x="0" y="0"/>
          <a:chExt cx="0" cy="0"/>
        </a:xfrm>
      </p:grpSpPr>
      <p:sp>
        <p:nvSpPr>
          <p:cNvPr id="2411" name="Google Shape;2411;g35da19cccf9_0_1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2" name="Google Shape;2412;g35da19cccf9_0_1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3" name="Shape 2493"/>
        <p:cNvGrpSpPr/>
        <p:nvPr/>
      </p:nvGrpSpPr>
      <p:grpSpPr>
        <a:xfrm>
          <a:off x="0" y="0"/>
          <a:ext cx="0" cy="0"/>
          <a:chOff x="0" y="0"/>
          <a:chExt cx="0" cy="0"/>
        </a:xfrm>
      </p:grpSpPr>
      <p:sp>
        <p:nvSpPr>
          <p:cNvPr id="2494" name="Google Shape;2494;g12e478d9885_1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5" name="Google Shape;2495;g12e478d9885_1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3" name="Shape 2503"/>
        <p:cNvGrpSpPr/>
        <p:nvPr/>
      </p:nvGrpSpPr>
      <p:grpSpPr>
        <a:xfrm>
          <a:off x="0" y="0"/>
          <a:ext cx="0" cy="0"/>
          <a:chOff x="0" y="0"/>
          <a:chExt cx="0" cy="0"/>
        </a:xfrm>
      </p:grpSpPr>
      <p:sp>
        <p:nvSpPr>
          <p:cNvPr id="2504" name="Google Shape;2504;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5" name="Google Shape;2505;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7" name="Shape 2527"/>
        <p:cNvGrpSpPr/>
        <p:nvPr/>
      </p:nvGrpSpPr>
      <p:grpSpPr>
        <a:xfrm>
          <a:off x="0" y="0"/>
          <a:ext cx="0" cy="0"/>
          <a:chOff x="0" y="0"/>
          <a:chExt cx="0" cy="0"/>
        </a:xfrm>
      </p:grpSpPr>
      <p:sp>
        <p:nvSpPr>
          <p:cNvPr id="2528" name="Google Shape;2528;g1ea3297bda9_0_4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9" name="Google Shape;2529;g1ea3297bda9_0_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3" name="Shape 2533"/>
        <p:cNvGrpSpPr/>
        <p:nvPr/>
      </p:nvGrpSpPr>
      <p:grpSpPr>
        <a:xfrm>
          <a:off x="0" y="0"/>
          <a:ext cx="0" cy="0"/>
          <a:chOff x="0" y="0"/>
          <a:chExt cx="0" cy="0"/>
        </a:xfrm>
      </p:grpSpPr>
      <p:sp>
        <p:nvSpPr>
          <p:cNvPr id="2534" name="Google Shape;2534;gec9722e163_0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5" name="Google Shape;2535;gec9722e163_0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8" name="Shape 1738"/>
        <p:cNvGrpSpPr/>
        <p:nvPr/>
      </p:nvGrpSpPr>
      <p:grpSpPr>
        <a:xfrm>
          <a:off x="0" y="0"/>
          <a:ext cx="0" cy="0"/>
          <a:chOff x="0" y="0"/>
          <a:chExt cx="0" cy="0"/>
        </a:xfrm>
      </p:grpSpPr>
      <p:sp>
        <p:nvSpPr>
          <p:cNvPr id="1739" name="Google Shape;1739;g35da19cccf9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0" name="Google Shape;1740;g35da19cccf9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5" name="Shape 2555"/>
        <p:cNvGrpSpPr/>
        <p:nvPr/>
      </p:nvGrpSpPr>
      <p:grpSpPr>
        <a:xfrm>
          <a:off x="0" y="0"/>
          <a:ext cx="0" cy="0"/>
          <a:chOff x="0" y="0"/>
          <a:chExt cx="0" cy="0"/>
        </a:xfrm>
      </p:grpSpPr>
      <p:sp>
        <p:nvSpPr>
          <p:cNvPr id="2556" name="Google Shape;2556;g1ea3297bda9_0_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7" name="Google Shape;2557;g1ea3297bda9_0_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4" name="Shape 2604"/>
        <p:cNvGrpSpPr/>
        <p:nvPr/>
      </p:nvGrpSpPr>
      <p:grpSpPr>
        <a:xfrm>
          <a:off x="0" y="0"/>
          <a:ext cx="0" cy="0"/>
          <a:chOff x="0" y="0"/>
          <a:chExt cx="0" cy="0"/>
        </a:xfrm>
      </p:grpSpPr>
      <p:sp>
        <p:nvSpPr>
          <p:cNvPr id="2605" name="Google Shape;2605;g1ea3297bda9_0_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6" name="Google Shape;2606;g1ea3297bda9_0_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1" name="Shape 2651"/>
        <p:cNvGrpSpPr/>
        <p:nvPr/>
      </p:nvGrpSpPr>
      <p:grpSpPr>
        <a:xfrm>
          <a:off x="0" y="0"/>
          <a:ext cx="0" cy="0"/>
          <a:chOff x="0" y="0"/>
          <a:chExt cx="0" cy="0"/>
        </a:xfrm>
      </p:grpSpPr>
      <p:sp>
        <p:nvSpPr>
          <p:cNvPr id="2652" name="Google Shape;2652;g1ea3297bda9_0_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3" name="Google Shape;2653;g1ea3297bda9_0_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7" name="Shape 2727"/>
        <p:cNvGrpSpPr/>
        <p:nvPr/>
      </p:nvGrpSpPr>
      <p:grpSpPr>
        <a:xfrm>
          <a:off x="0" y="0"/>
          <a:ext cx="0" cy="0"/>
          <a:chOff x="0" y="0"/>
          <a:chExt cx="0" cy="0"/>
        </a:xfrm>
      </p:grpSpPr>
      <p:sp>
        <p:nvSpPr>
          <p:cNvPr id="2728" name="Google Shape;2728;g1ea3297bda9_0_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29" name="Google Shape;2729;g1ea3297bda9_0_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4" name="Shape 2764"/>
        <p:cNvGrpSpPr/>
        <p:nvPr/>
      </p:nvGrpSpPr>
      <p:grpSpPr>
        <a:xfrm>
          <a:off x="0" y="0"/>
          <a:ext cx="0" cy="0"/>
          <a:chOff x="0" y="0"/>
          <a:chExt cx="0" cy="0"/>
        </a:xfrm>
      </p:grpSpPr>
      <p:sp>
        <p:nvSpPr>
          <p:cNvPr id="2765" name="Google Shape;2765;g1ea3297bda9_0_5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6" name="Google Shape;2766;g1ea3297bda9_0_5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1" name="Shape 2821"/>
        <p:cNvGrpSpPr/>
        <p:nvPr/>
      </p:nvGrpSpPr>
      <p:grpSpPr>
        <a:xfrm>
          <a:off x="0" y="0"/>
          <a:ext cx="0" cy="0"/>
          <a:chOff x="0" y="0"/>
          <a:chExt cx="0" cy="0"/>
        </a:xfrm>
      </p:grpSpPr>
      <p:sp>
        <p:nvSpPr>
          <p:cNvPr id="2822" name="Google Shape;2822;g1ea3297bda9_0_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3" name="Google Shape;2823;g1ea3297bda9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1" name="Shape 2841"/>
        <p:cNvGrpSpPr/>
        <p:nvPr/>
      </p:nvGrpSpPr>
      <p:grpSpPr>
        <a:xfrm>
          <a:off x="0" y="0"/>
          <a:ext cx="0" cy="0"/>
          <a:chOff x="0" y="0"/>
          <a:chExt cx="0" cy="0"/>
        </a:xfrm>
      </p:grpSpPr>
      <p:sp>
        <p:nvSpPr>
          <p:cNvPr id="2842" name="Google Shape;2842;g1ea3297bda9_0_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3" name="Google Shape;2843;g1ea3297bda9_0_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7" name="Shape 2847"/>
        <p:cNvGrpSpPr/>
        <p:nvPr/>
      </p:nvGrpSpPr>
      <p:grpSpPr>
        <a:xfrm>
          <a:off x="0" y="0"/>
          <a:ext cx="0" cy="0"/>
          <a:chOff x="0" y="0"/>
          <a:chExt cx="0" cy="0"/>
        </a:xfrm>
      </p:grpSpPr>
      <p:sp>
        <p:nvSpPr>
          <p:cNvPr id="2848" name="Google Shape;2848;g1ea3297bda9_0_6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49" name="Google Shape;2849;g1ea3297bda9_0_6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1ea3297bda9_0_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1ea3297bda9_0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4" name="Shape 3054"/>
        <p:cNvGrpSpPr/>
        <p:nvPr/>
      </p:nvGrpSpPr>
      <p:grpSpPr>
        <a:xfrm>
          <a:off x="0" y="0"/>
          <a:ext cx="0" cy="0"/>
          <a:chOff x="0" y="0"/>
          <a:chExt cx="0" cy="0"/>
        </a:xfrm>
      </p:grpSpPr>
      <p:sp>
        <p:nvSpPr>
          <p:cNvPr id="3055" name="Google Shape;3055;g1ea3297bda9_0_6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6" name="Google Shape;3056;g1ea3297bda9_0_6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5" name="Shape 1755"/>
        <p:cNvGrpSpPr/>
        <p:nvPr/>
      </p:nvGrpSpPr>
      <p:grpSpPr>
        <a:xfrm>
          <a:off x="0" y="0"/>
          <a:ext cx="0" cy="0"/>
          <a:chOff x="0" y="0"/>
          <a:chExt cx="0" cy="0"/>
        </a:xfrm>
      </p:grpSpPr>
      <p:sp>
        <p:nvSpPr>
          <p:cNvPr id="1756" name="Google Shape;1756;g35da19cccf9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7" name="Google Shape;1757;g35da19cccf9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1" name="Shape 3061"/>
        <p:cNvGrpSpPr/>
        <p:nvPr/>
      </p:nvGrpSpPr>
      <p:grpSpPr>
        <a:xfrm>
          <a:off x="0" y="0"/>
          <a:ext cx="0" cy="0"/>
          <a:chOff x="0" y="0"/>
          <a:chExt cx="0" cy="0"/>
        </a:xfrm>
      </p:grpSpPr>
      <p:sp>
        <p:nvSpPr>
          <p:cNvPr id="3062" name="Google Shape;3062;g1ea3297bda9_0_6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63" name="Google Shape;3063;g1ea3297bda9_0_6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4" name="Shape 3074"/>
        <p:cNvGrpSpPr/>
        <p:nvPr/>
      </p:nvGrpSpPr>
      <p:grpSpPr>
        <a:xfrm>
          <a:off x="0" y="0"/>
          <a:ext cx="0" cy="0"/>
          <a:chOff x="0" y="0"/>
          <a:chExt cx="0" cy="0"/>
        </a:xfrm>
      </p:grpSpPr>
      <p:sp>
        <p:nvSpPr>
          <p:cNvPr id="3075" name="Google Shape;3075;g1ea3297bda9_0_6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76" name="Google Shape;3076;g1ea3297bda9_0_6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6" name="Shape 3146"/>
        <p:cNvGrpSpPr/>
        <p:nvPr/>
      </p:nvGrpSpPr>
      <p:grpSpPr>
        <a:xfrm>
          <a:off x="0" y="0"/>
          <a:ext cx="0" cy="0"/>
          <a:chOff x="0" y="0"/>
          <a:chExt cx="0" cy="0"/>
        </a:xfrm>
      </p:grpSpPr>
      <p:sp>
        <p:nvSpPr>
          <p:cNvPr id="3147" name="Google Shape;3147;g1ea3297bda9_0_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8" name="Google Shape;3148;g1ea3297bda9_0_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2" name="Shape 3162"/>
        <p:cNvGrpSpPr/>
        <p:nvPr/>
      </p:nvGrpSpPr>
      <p:grpSpPr>
        <a:xfrm>
          <a:off x="0" y="0"/>
          <a:ext cx="0" cy="0"/>
          <a:chOff x="0" y="0"/>
          <a:chExt cx="0" cy="0"/>
        </a:xfrm>
      </p:grpSpPr>
      <p:sp>
        <p:nvSpPr>
          <p:cNvPr id="3163" name="Google Shape;3163;g1ea3297bda9_0_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64" name="Google Shape;3164;g1ea3297bda9_0_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3" name="Shape 3173"/>
        <p:cNvGrpSpPr/>
        <p:nvPr/>
      </p:nvGrpSpPr>
      <p:grpSpPr>
        <a:xfrm>
          <a:off x="0" y="0"/>
          <a:ext cx="0" cy="0"/>
          <a:chOff x="0" y="0"/>
          <a:chExt cx="0" cy="0"/>
        </a:xfrm>
      </p:grpSpPr>
      <p:sp>
        <p:nvSpPr>
          <p:cNvPr id="3174" name="Google Shape;3174;g1ea3297bda9_0_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75" name="Google Shape;3175;g1ea3297bda9_0_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9" name="Shape 3179"/>
        <p:cNvGrpSpPr/>
        <p:nvPr/>
      </p:nvGrpSpPr>
      <p:grpSpPr>
        <a:xfrm>
          <a:off x="0" y="0"/>
          <a:ext cx="0" cy="0"/>
          <a:chOff x="0" y="0"/>
          <a:chExt cx="0" cy="0"/>
        </a:xfrm>
      </p:grpSpPr>
      <p:sp>
        <p:nvSpPr>
          <p:cNvPr id="3180" name="Google Shape;3180;g1ea3297bda9_0_7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81" name="Google Shape;3181;g1ea3297bda9_0_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4" name="Shape 3204"/>
        <p:cNvGrpSpPr/>
        <p:nvPr/>
      </p:nvGrpSpPr>
      <p:grpSpPr>
        <a:xfrm>
          <a:off x="0" y="0"/>
          <a:ext cx="0" cy="0"/>
          <a:chOff x="0" y="0"/>
          <a:chExt cx="0" cy="0"/>
        </a:xfrm>
      </p:grpSpPr>
      <p:sp>
        <p:nvSpPr>
          <p:cNvPr id="3205" name="Google Shape;3205;g1ea3297bda9_0_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6" name="Google Shape;3206;g1ea3297bda9_0_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3" name="Shape 3223"/>
        <p:cNvGrpSpPr/>
        <p:nvPr/>
      </p:nvGrpSpPr>
      <p:grpSpPr>
        <a:xfrm>
          <a:off x="0" y="0"/>
          <a:ext cx="0" cy="0"/>
          <a:chOff x="0" y="0"/>
          <a:chExt cx="0" cy="0"/>
        </a:xfrm>
      </p:grpSpPr>
      <p:sp>
        <p:nvSpPr>
          <p:cNvPr id="3224" name="Google Shape;3224;g1ea3297bda9_0_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25" name="Google Shape;3225;g1ea3297bda9_0_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5" name="Shape 3325"/>
        <p:cNvGrpSpPr/>
        <p:nvPr/>
      </p:nvGrpSpPr>
      <p:grpSpPr>
        <a:xfrm>
          <a:off x="0" y="0"/>
          <a:ext cx="0" cy="0"/>
          <a:chOff x="0" y="0"/>
          <a:chExt cx="0" cy="0"/>
        </a:xfrm>
      </p:grpSpPr>
      <p:sp>
        <p:nvSpPr>
          <p:cNvPr id="3326" name="Google Shape;3326;g1336c2bb6c6_1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7" name="Google Shape;3327;g1336c2bb6c6_1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7" name="Shape 3477"/>
        <p:cNvGrpSpPr/>
        <p:nvPr/>
      </p:nvGrpSpPr>
      <p:grpSpPr>
        <a:xfrm>
          <a:off x="0" y="0"/>
          <a:ext cx="0" cy="0"/>
          <a:chOff x="0" y="0"/>
          <a:chExt cx="0" cy="0"/>
        </a:xfrm>
      </p:grpSpPr>
      <p:sp>
        <p:nvSpPr>
          <p:cNvPr id="3478" name="Google Shape;3478;g1ea3297bda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9" name="Google Shape;3479;g1ea3297bda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4" name="Shape 1774"/>
        <p:cNvGrpSpPr/>
        <p:nvPr/>
      </p:nvGrpSpPr>
      <p:grpSpPr>
        <a:xfrm>
          <a:off x="0" y="0"/>
          <a:ext cx="0" cy="0"/>
          <a:chOff x="0" y="0"/>
          <a:chExt cx="0" cy="0"/>
        </a:xfrm>
      </p:grpSpPr>
      <p:sp>
        <p:nvSpPr>
          <p:cNvPr id="1775" name="Google Shape;1775;g35da19cccf9_0_7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6" name="Google Shape;1776;g35da19cccf9_0_7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a:t>
            </a:r>
            <a:r>
              <a:rPr lang="en"/>
              <a:t>amed for a man who set a 99 average the night he joined the league and is now normally in the 170s (we'll ignore this season)</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5" name="Shape 4015"/>
        <p:cNvGrpSpPr/>
        <p:nvPr/>
      </p:nvGrpSpPr>
      <p:grpSpPr>
        <a:xfrm>
          <a:off x="0" y="0"/>
          <a:ext cx="0" cy="0"/>
          <a:chOff x="0" y="0"/>
          <a:chExt cx="0" cy="0"/>
        </a:xfrm>
      </p:grpSpPr>
      <p:sp>
        <p:nvSpPr>
          <p:cNvPr id="4016" name="Google Shape;4016;g1ea3297bda9_1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17" name="Google Shape;4017;g1ea3297bda9_1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9" name="Shape 4339"/>
        <p:cNvGrpSpPr/>
        <p:nvPr/>
      </p:nvGrpSpPr>
      <p:grpSpPr>
        <a:xfrm>
          <a:off x="0" y="0"/>
          <a:ext cx="0" cy="0"/>
          <a:chOff x="0" y="0"/>
          <a:chExt cx="0" cy="0"/>
        </a:xfrm>
      </p:grpSpPr>
      <p:sp>
        <p:nvSpPr>
          <p:cNvPr id="4340" name="Google Shape;4340;g1ea3297bda9_1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1" name="Google Shape;4341;g1ea3297bda9_1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5" name="Shape 4345"/>
        <p:cNvGrpSpPr/>
        <p:nvPr/>
      </p:nvGrpSpPr>
      <p:grpSpPr>
        <a:xfrm>
          <a:off x="0" y="0"/>
          <a:ext cx="0" cy="0"/>
          <a:chOff x="0" y="0"/>
          <a:chExt cx="0" cy="0"/>
        </a:xfrm>
      </p:grpSpPr>
      <p:sp>
        <p:nvSpPr>
          <p:cNvPr id="4346" name="Google Shape;4346;g1ea3297bda9_1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7" name="Google Shape;4347;g1ea3297bda9_1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51" name="Shape 4351"/>
        <p:cNvGrpSpPr/>
        <p:nvPr/>
      </p:nvGrpSpPr>
      <p:grpSpPr>
        <a:xfrm>
          <a:off x="0" y="0"/>
          <a:ext cx="0" cy="0"/>
          <a:chOff x="0" y="0"/>
          <a:chExt cx="0" cy="0"/>
        </a:xfrm>
      </p:grpSpPr>
      <p:sp>
        <p:nvSpPr>
          <p:cNvPr id="4352" name="Google Shape;4352;g1ea3297bda9_1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53" name="Google Shape;4353;g1ea3297bda9_1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57" name="Shape 4357"/>
        <p:cNvGrpSpPr/>
        <p:nvPr/>
      </p:nvGrpSpPr>
      <p:grpSpPr>
        <a:xfrm>
          <a:off x="0" y="0"/>
          <a:ext cx="0" cy="0"/>
          <a:chOff x="0" y="0"/>
          <a:chExt cx="0" cy="0"/>
        </a:xfrm>
      </p:grpSpPr>
      <p:sp>
        <p:nvSpPr>
          <p:cNvPr id="4358" name="Google Shape;4358;g1ea3297bda9_1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59" name="Google Shape;4359;g1ea3297bda9_1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3" name="Shape 4383"/>
        <p:cNvGrpSpPr/>
        <p:nvPr/>
      </p:nvGrpSpPr>
      <p:grpSpPr>
        <a:xfrm>
          <a:off x="0" y="0"/>
          <a:ext cx="0" cy="0"/>
          <a:chOff x="0" y="0"/>
          <a:chExt cx="0" cy="0"/>
        </a:xfrm>
      </p:grpSpPr>
      <p:sp>
        <p:nvSpPr>
          <p:cNvPr id="4384" name="Google Shape;4384;g1ea3297bda9_1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5" name="Google Shape;4385;g1ea3297bda9_1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9" name="Shape 4399"/>
        <p:cNvGrpSpPr/>
        <p:nvPr/>
      </p:nvGrpSpPr>
      <p:grpSpPr>
        <a:xfrm>
          <a:off x="0" y="0"/>
          <a:ext cx="0" cy="0"/>
          <a:chOff x="0" y="0"/>
          <a:chExt cx="0" cy="0"/>
        </a:xfrm>
      </p:grpSpPr>
      <p:sp>
        <p:nvSpPr>
          <p:cNvPr id="4400" name="Google Shape;4400;g1ea3297bda9_1_24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01" name="Google Shape;4401;g1ea3297bda9_1_24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38" name="Shape 4738"/>
        <p:cNvGrpSpPr/>
        <p:nvPr/>
      </p:nvGrpSpPr>
      <p:grpSpPr>
        <a:xfrm>
          <a:off x="0" y="0"/>
          <a:ext cx="0" cy="0"/>
          <a:chOff x="0" y="0"/>
          <a:chExt cx="0" cy="0"/>
        </a:xfrm>
      </p:grpSpPr>
      <p:sp>
        <p:nvSpPr>
          <p:cNvPr id="4739" name="Google Shape;4739;g1ea3297bda9_1_2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0" name="Google Shape;4740;g1ea3297bda9_1_2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3" name="Shape 6883"/>
        <p:cNvGrpSpPr/>
        <p:nvPr/>
      </p:nvGrpSpPr>
      <p:grpSpPr>
        <a:xfrm>
          <a:off x="0" y="0"/>
          <a:ext cx="0" cy="0"/>
          <a:chOff x="0" y="0"/>
          <a:chExt cx="0" cy="0"/>
        </a:xfrm>
      </p:grpSpPr>
      <p:sp>
        <p:nvSpPr>
          <p:cNvPr id="6884" name="Google Shape;6884;g1ea3297bda9_1_49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85" name="Google Shape;6885;g1ea3297bda9_1_49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2" name="Shape 7302"/>
        <p:cNvGrpSpPr/>
        <p:nvPr/>
      </p:nvGrpSpPr>
      <p:grpSpPr>
        <a:xfrm>
          <a:off x="0" y="0"/>
          <a:ext cx="0" cy="0"/>
          <a:chOff x="0" y="0"/>
          <a:chExt cx="0" cy="0"/>
        </a:xfrm>
      </p:grpSpPr>
      <p:sp>
        <p:nvSpPr>
          <p:cNvPr id="7303" name="Google Shape;7303;g1ea3297bda9_1_5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04" name="Google Shape;7304;g1ea3297bda9_1_5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35da19cccf9_0_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35da19cccf9_0_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72" name="Shape 7472"/>
        <p:cNvGrpSpPr/>
        <p:nvPr/>
      </p:nvGrpSpPr>
      <p:grpSpPr>
        <a:xfrm>
          <a:off x="0" y="0"/>
          <a:ext cx="0" cy="0"/>
          <a:chOff x="0" y="0"/>
          <a:chExt cx="0" cy="0"/>
        </a:xfrm>
      </p:grpSpPr>
      <p:sp>
        <p:nvSpPr>
          <p:cNvPr id="7473" name="Google Shape;7473;g1ea3297bda9_1_55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74" name="Google Shape;7474;g1ea3297bda9_1_55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6" name="Shape 7876"/>
        <p:cNvGrpSpPr/>
        <p:nvPr/>
      </p:nvGrpSpPr>
      <p:grpSpPr>
        <a:xfrm>
          <a:off x="0" y="0"/>
          <a:ext cx="0" cy="0"/>
          <a:chOff x="0" y="0"/>
          <a:chExt cx="0" cy="0"/>
        </a:xfrm>
      </p:grpSpPr>
      <p:sp>
        <p:nvSpPr>
          <p:cNvPr id="7877" name="Google Shape;7877;g1ea3297bda9_1_59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8" name="Google Shape;7878;g1ea3297bda9_1_59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6" name="Shape 8256"/>
        <p:cNvGrpSpPr/>
        <p:nvPr/>
      </p:nvGrpSpPr>
      <p:grpSpPr>
        <a:xfrm>
          <a:off x="0" y="0"/>
          <a:ext cx="0" cy="0"/>
          <a:chOff x="0" y="0"/>
          <a:chExt cx="0" cy="0"/>
        </a:xfrm>
      </p:grpSpPr>
      <p:sp>
        <p:nvSpPr>
          <p:cNvPr id="8257" name="Google Shape;8257;g1ea3297bda9_1_63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58" name="Google Shape;8258;g1ea3297bda9_1_63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2" name="Shape 9192"/>
        <p:cNvGrpSpPr/>
        <p:nvPr/>
      </p:nvGrpSpPr>
      <p:grpSpPr>
        <a:xfrm>
          <a:off x="0" y="0"/>
          <a:ext cx="0" cy="0"/>
          <a:chOff x="0" y="0"/>
          <a:chExt cx="0" cy="0"/>
        </a:xfrm>
      </p:grpSpPr>
      <p:sp>
        <p:nvSpPr>
          <p:cNvPr id="9193" name="Google Shape;9193;g1ea3297bda9_1_7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4" name="Google Shape;9194;g1ea3297bda9_1_7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6" name="Shape 10626"/>
        <p:cNvGrpSpPr/>
        <p:nvPr/>
      </p:nvGrpSpPr>
      <p:grpSpPr>
        <a:xfrm>
          <a:off x="0" y="0"/>
          <a:ext cx="0" cy="0"/>
          <a:chOff x="0" y="0"/>
          <a:chExt cx="0" cy="0"/>
        </a:xfrm>
      </p:grpSpPr>
      <p:sp>
        <p:nvSpPr>
          <p:cNvPr id="10627" name="Google Shape;10627;g1ea3297bda9_1_8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28" name="Google Shape;10628;g1ea3297bda9_1_8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2" name="Shape 13182"/>
        <p:cNvGrpSpPr/>
        <p:nvPr/>
      </p:nvGrpSpPr>
      <p:grpSpPr>
        <a:xfrm>
          <a:off x="0" y="0"/>
          <a:ext cx="0" cy="0"/>
          <a:chOff x="0" y="0"/>
          <a:chExt cx="0" cy="0"/>
        </a:xfrm>
      </p:grpSpPr>
      <p:sp>
        <p:nvSpPr>
          <p:cNvPr id="13183" name="Google Shape;13183;g1ea3297bda9_1_11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4" name="Google Shape;13184;g1ea3297bda9_1_11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32" name="Shape 15132"/>
        <p:cNvGrpSpPr/>
        <p:nvPr/>
      </p:nvGrpSpPr>
      <p:grpSpPr>
        <a:xfrm>
          <a:off x="0" y="0"/>
          <a:ext cx="0" cy="0"/>
          <a:chOff x="0" y="0"/>
          <a:chExt cx="0" cy="0"/>
        </a:xfrm>
      </p:grpSpPr>
      <p:sp>
        <p:nvSpPr>
          <p:cNvPr id="15133" name="Google Shape;15133;g1ea3297bda9_1_13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34" name="Google Shape;15134;g1ea3297bda9_1_13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07" name="Shape 16907"/>
        <p:cNvGrpSpPr/>
        <p:nvPr/>
      </p:nvGrpSpPr>
      <p:grpSpPr>
        <a:xfrm>
          <a:off x="0" y="0"/>
          <a:ext cx="0" cy="0"/>
          <a:chOff x="0" y="0"/>
          <a:chExt cx="0" cy="0"/>
        </a:xfrm>
      </p:grpSpPr>
      <p:sp>
        <p:nvSpPr>
          <p:cNvPr id="16908" name="Google Shape;16908;g1ea3297bda9_1_14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09" name="Google Shape;16909;g1ea3297bda9_1_14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49" name="Shape 17949"/>
        <p:cNvGrpSpPr/>
        <p:nvPr/>
      </p:nvGrpSpPr>
      <p:grpSpPr>
        <a:xfrm>
          <a:off x="0" y="0"/>
          <a:ext cx="0" cy="0"/>
          <a:chOff x="0" y="0"/>
          <a:chExt cx="0" cy="0"/>
        </a:xfrm>
      </p:grpSpPr>
      <p:sp>
        <p:nvSpPr>
          <p:cNvPr id="17950" name="Google Shape;17950;g1ea3297bda9_1_16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51" name="Google Shape;17951;g1ea3297bda9_1_16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69" name="Shape 19669"/>
        <p:cNvGrpSpPr/>
        <p:nvPr/>
      </p:nvGrpSpPr>
      <p:grpSpPr>
        <a:xfrm>
          <a:off x="0" y="0"/>
          <a:ext cx="0" cy="0"/>
          <a:chOff x="0" y="0"/>
          <a:chExt cx="0" cy="0"/>
        </a:xfrm>
      </p:grpSpPr>
      <p:sp>
        <p:nvSpPr>
          <p:cNvPr id="19670" name="Google Shape;19670;g1ea3297bda9_1_22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71" name="Google Shape;19671;g1ea3297bda9_1_22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0" name="Shape 1800"/>
        <p:cNvGrpSpPr/>
        <p:nvPr/>
      </p:nvGrpSpPr>
      <p:grpSpPr>
        <a:xfrm>
          <a:off x="0" y="0"/>
          <a:ext cx="0" cy="0"/>
          <a:chOff x="0" y="0"/>
          <a:chExt cx="0" cy="0"/>
        </a:xfrm>
      </p:grpSpPr>
      <p:sp>
        <p:nvSpPr>
          <p:cNvPr id="1801" name="Google Shape;1801;g35da19cccf9_0_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2" name="Google Shape;1802;g35da19cccf9_0_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2" name="Shape 1992"/>
        <p:cNvGrpSpPr/>
        <p:nvPr/>
      </p:nvGrpSpPr>
      <p:grpSpPr>
        <a:xfrm>
          <a:off x="0" y="0"/>
          <a:ext cx="0" cy="0"/>
          <a:chOff x="0" y="0"/>
          <a:chExt cx="0" cy="0"/>
        </a:xfrm>
      </p:grpSpPr>
      <p:sp>
        <p:nvSpPr>
          <p:cNvPr id="1993" name="Google Shape;1993;g35da19cccf9_0_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4" name="Google Shape;1994;g35da19cccf9_0_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 Id="rId3" Type="http://schemas.openxmlformats.org/officeDocument/2006/relationships/hyperlink" Target="https://bit.ly/3A1uf1Q"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40961" y="-23038"/>
            <a:ext cx="9225923" cy="5189576"/>
          </a:xfrm>
          <a:prstGeom prst="rect">
            <a:avLst/>
          </a:prstGeom>
          <a:noFill/>
          <a:ln>
            <a:noFill/>
          </a:ln>
        </p:spPr>
      </p:pic>
      <p:sp>
        <p:nvSpPr>
          <p:cNvPr id="10" name="Google Shape;10;p2"/>
          <p:cNvSpPr txBox="1"/>
          <p:nvPr>
            <p:ph type="ctrTitle"/>
          </p:nvPr>
        </p:nvSpPr>
        <p:spPr>
          <a:xfrm>
            <a:off x="713225" y="1224681"/>
            <a:ext cx="4155300" cy="22122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SzPts val="5000"/>
              <a:buNone/>
              <a:defRPr b="0" sz="5000"/>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p:txBody>
      </p:sp>
      <p:sp>
        <p:nvSpPr>
          <p:cNvPr id="11" name="Google Shape;11;p2"/>
          <p:cNvSpPr txBox="1"/>
          <p:nvPr>
            <p:ph idx="1" type="subTitle"/>
          </p:nvPr>
        </p:nvSpPr>
        <p:spPr>
          <a:xfrm>
            <a:off x="713225" y="3530913"/>
            <a:ext cx="41142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spcBef>
                <a:spcPts val="0"/>
              </a:spcBef>
              <a:spcAft>
                <a:spcPts val="0"/>
              </a:spcAft>
              <a:buSzPts val="3000"/>
              <a:buNone/>
              <a:defRPr sz="1600">
                <a:solidFill>
                  <a:schemeClr val="dk1"/>
                </a:solidFill>
                <a:latin typeface="Fira Sans"/>
                <a:ea typeface="Fira Sans"/>
                <a:cs typeface="Fira Sans"/>
                <a:sym typeface="Fira Sans"/>
              </a:defRPr>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12" name="Google Shape;12;p2"/>
          <p:cNvGrpSpPr/>
          <p:nvPr/>
        </p:nvGrpSpPr>
        <p:grpSpPr>
          <a:xfrm>
            <a:off x="391667" y="218070"/>
            <a:ext cx="8441810" cy="4753581"/>
            <a:chOff x="391667" y="218070"/>
            <a:chExt cx="8441810" cy="4753581"/>
          </a:xfrm>
        </p:grpSpPr>
        <p:sp>
          <p:nvSpPr>
            <p:cNvPr id="13" name="Google Shape;13;p2"/>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 name="Google Shape;14;p2"/>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 name="Google Shape;15;p2"/>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 name="Google Shape;16;p2"/>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 name="Google Shape;17;p2"/>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 name="Google Shape;18;p2"/>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 name="Google Shape;19;p2"/>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 name="Google Shape;20;p2"/>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260" name="Shape 260"/>
        <p:cNvGrpSpPr/>
        <p:nvPr/>
      </p:nvGrpSpPr>
      <p:grpSpPr>
        <a:xfrm>
          <a:off x="0" y="0"/>
          <a:ext cx="0" cy="0"/>
          <a:chOff x="0" y="0"/>
          <a:chExt cx="0" cy="0"/>
        </a:xfrm>
      </p:grpSpPr>
      <p:pic>
        <p:nvPicPr>
          <p:cNvPr id="261" name="Google Shape;261;p11"/>
          <p:cNvPicPr preferRelativeResize="0"/>
          <p:nvPr/>
        </p:nvPicPr>
        <p:blipFill>
          <a:blip r:embed="rId2">
            <a:alphaModFix/>
          </a:blip>
          <a:stretch>
            <a:fillRect/>
          </a:stretch>
        </p:blipFill>
        <p:spPr>
          <a:xfrm>
            <a:off x="-40961" y="-23038"/>
            <a:ext cx="9225923" cy="5189576"/>
          </a:xfrm>
          <a:prstGeom prst="rect">
            <a:avLst/>
          </a:prstGeom>
          <a:noFill/>
          <a:ln>
            <a:noFill/>
          </a:ln>
        </p:spPr>
      </p:pic>
      <p:grpSp>
        <p:nvGrpSpPr>
          <p:cNvPr id="262" name="Google Shape;262;p11"/>
          <p:cNvGrpSpPr/>
          <p:nvPr/>
        </p:nvGrpSpPr>
        <p:grpSpPr>
          <a:xfrm>
            <a:off x="391667" y="204350"/>
            <a:ext cx="8441810" cy="4815102"/>
            <a:chOff x="391667" y="204350"/>
            <a:chExt cx="8441810" cy="4815102"/>
          </a:xfrm>
        </p:grpSpPr>
        <p:sp>
          <p:nvSpPr>
            <p:cNvPr id="263" name="Google Shape;263;p11"/>
            <p:cNvSpPr/>
            <p:nvPr/>
          </p:nvSpPr>
          <p:spPr>
            <a:xfrm>
              <a:off x="516662" y="2043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4" name="Google Shape;264;p11"/>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5" name="Google Shape;265;p11"/>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6" name="Google Shape;266;p11"/>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 name="Google Shape;267;p11"/>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 name="Google Shape;268;p11"/>
            <p:cNvSpPr/>
            <p:nvPr/>
          </p:nvSpPr>
          <p:spPr>
            <a:xfrm>
              <a:off x="8706188" y="12573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 name="Google Shape;269;p11"/>
            <p:cNvSpPr/>
            <p:nvPr/>
          </p:nvSpPr>
          <p:spPr>
            <a:xfrm>
              <a:off x="6528529" y="48890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 name="Google Shape;270;p11"/>
            <p:cNvSpPr/>
            <p:nvPr/>
          </p:nvSpPr>
          <p:spPr>
            <a:xfrm rot="1512199">
              <a:off x="3600220" y="4647050"/>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71" name="Google Shape;271;p11"/>
          <p:cNvSpPr txBox="1"/>
          <p:nvPr>
            <p:ph hasCustomPrompt="1" type="title"/>
          </p:nvPr>
        </p:nvSpPr>
        <p:spPr>
          <a:xfrm>
            <a:off x="1802400" y="1640100"/>
            <a:ext cx="5539200" cy="8940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6000"/>
            </a:lvl1pPr>
            <a:lvl2pPr lvl="1" algn="ctr">
              <a:lnSpc>
                <a:spcPct val="115000"/>
              </a:lnSpc>
              <a:spcBef>
                <a:spcPts val="0"/>
              </a:spcBef>
              <a:spcAft>
                <a:spcPts val="0"/>
              </a:spcAft>
              <a:buSzPts val="9600"/>
              <a:buNone/>
              <a:defRPr sz="9600"/>
            </a:lvl2pPr>
            <a:lvl3pPr lvl="2" algn="ctr">
              <a:lnSpc>
                <a:spcPct val="115000"/>
              </a:lnSpc>
              <a:spcBef>
                <a:spcPts val="0"/>
              </a:spcBef>
              <a:spcAft>
                <a:spcPts val="0"/>
              </a:spcAft>
              <a:buSzPts val="9600"/>
              <a:buNone/>
              <a:defRPr sz="9600"/>
            </a:lvl3pPr>
            <a:lvl4pPr lvl="3" algn="ctr">
              <a:lnSpc>
                <a:spcPct val="115000"/>
              </a:lnSpc>
              <a:spcBef>
                <a:spcPts val="0"/>
              </a:spcBef>
              <a:spcAft>
                <a:spcPts val="0"/>
              </a:spcAft>
              <a:buSzPts val="9600"/>
              <a:buNone/>
              <a:defRPr sz="9600"/>
            </a:lvl4pPr>
            <a:lvl5pPr lvl="4" algn="ctr">
              <a:lnSpc>
                <a:spcPct val="115000"/>
              </a:lnSpc>
              <a:spcBef>
                <a:spcPts val="0"/>
              </a:spcBef>
              <a:spcAft>
                <a:spcPts val="0"/>
              </a:spcAft>
              <a:buSzPts val="9600"/>
              <a:buNone/>
              <a:defRPr sz="9600"/>
            </a:lvl5pPr>
            <a:lvl6pPr lvl="5" algn="ctr">
              <a:lnSpc>
                <a:spcPct val="115000"/>
              </a:lnSpc>
              <a:spcBef>
                <a:spcPts val="0"/>
              </a:spcBef>
              <a:spcAft>
                <a:spcPts val="0"/>
              </a:spcAft>
              <a:buSzPts val="9600"/>
              <a:buNone/>
              <a:defRPr sz="9600"/>
            </a:lvl6pPr>
            <a:lvl7pPr lvl="6" algn="ctr">
              <a:lnSpc>
                <a:spcPct val="115000"/>
              </a:lnSpc>
              <a:spcBef>
                <a:spcPts val="0"/>
              </a:spcBef>
              <a:spcAft>
                <a:spcPts val="0"/>
              </a:spcAft>
              <a:buSzPts val="9600"/>
              <a:buNone/>
              <a:defRPr sz="9600"/>
            </a:lvl7pPr>
            <a:lvl8pPr lvl="7" algn="ctr">
              <a:lnSpc>
                <a:spcPct val="115000"/>
              </a:lnSpc>
              <a:spcBef>
                <a:spcPts val="0"/>
              </a:spcBef>
              <a:spcAft>
                <a:spcPts val="0"/>
              </a:spcAft>
              <a:buSzPts val="9600"/>
              <a:buNone/>
              <a:defRPr sz="9600"/>
            </a:lvl8pPr>
            <a:lvl9pPr lvl="8" algn="ctr">
              <a:lnSpc>
                <a:spcPct val="115000"/>
              </a:lnSpc>
              <a:spcBef>
                <a:spcPts val="0"/>
              </a:spcBef>
              <a:spcAft>
                <a:spcPts val="0"/>
              </a:spcAft>
              <a:buSzPts val="9600"/>
              <a:buNone/>
              <a:defRPr sz="9600"/>
            </a:lvl9pPr>
          </a:lstStyle>
          <a:p>
            <a:r>
              <a:t>xx%</a:t>
            </a:r>
          </a:p>
        </p:txBody>
      </p:sp>
      <p:sp>
        <p:nvSpPr>
          <p:cNvPr id="272" name="Google Shape;272;p11"/>
          <p:cNvSpPr txBox="1"/>
          <p:nvPr>
            <p:ph idx="1" type="subTitle"/>
          </p:nvPr>
        </p:nvSpPr>
        <p:spPr>
          <a:xfrm>
            <a:off x="1802400" y="2808450"/>
            <a:ext cx="5539200" cy="4473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lnSpc>
                <a:spcPct val="115000"/>
              </a:lnSpc>
              <a:spcBef>
                <a:spcPts val="0"/>
              </a:spcBef>
              <a:spcAft>
                <a:spcPts val="0"/>
              </a:spcAft>
              <a:buSzPts val="1600"/>
              <a:buNone/>
              <a:defRPr sz="1600"/>
            </a:lvl1pPr>
            <a:lvl2pPr lvl="1" rtl="0" algn="ctr">
              <a:lnSpc>
                <a:spcPct val="115000"/>
              </a:lnSpc>
              <a:spcBef>
                <a:spcPts val="0"/>
              </a:spcBef>
              <a:spcAft>
                <a:spcPts val="0"/>
              </a:spcAft>
              <a:buSzPts val="1600"/>
              <a:buNone/>
              <a:defRPr sz="1600"/>
            </a:lvl2pPr>
            <a:lvl3pPr lvl="2" rtl="0" algn="ctr">
              <a:lnSpc>
                <a:spcPct val="115000"/>
              </a:lnSpc>
              <a:spcBef>
                <a:spcPts val="0"/>
              </a:spcBef>
              <a:spcAft>
                <a:spcPts val="0"/>
              </a:spcAft>
              <a:buSzPts val="1600"/>
              <a:buNone/>
              <a:defRPr sz="1600"/>
            </a:lvl3pPr>
            <a:lvl4pPr lvl="3" rtl="0" algn="ctr">
              <a:lnSpc>
                <a:spcPct val="115000"/>
              </a:lnSpc>
              <a:spcBef>
                <a:spcPts val="0"/>
              </a:spcBef>
              <a:spcAft>
                <a:spcPts val="0"/>
              </a:spcAft>
              <a:buSzPts val="1600"/>
              <a:buNone/>
              <a:defRPr sz="1600"/>
            </a:lvl4pPr>
            <a:lvl5pPr lvl="4" rtl="0" algn="ctr">
              <a:lnSpc>
                <a:spcPct val="115000"/>
              </a:lnSpc>
              <a:spcBef>
                <a:spcPts val="0"/>
              </a:spcBef>
              <a:spcAft>
                <a:spcPts val="0"/>
              </a:spcAft>
              <a:buSzPts val="1600"/>
              <a:buNone/>
              <a:defRPr sz="1600"/>
            </a:lvl5pPr>
            <a:lvl6pPr lvl="5" rtl="0" algn="ctr">
              <a:lnSpc>
                <a:spcPct val="115000"/>
              </a:lnSpc>
              <a:spcBef>
                <a:spcPts val="0"/>
              </a:spcBef>
              <a:spcAft>
                <a:spcPts val="0"/>
              </a:spcAft>
              <a:buSzPts val="1600"/>
              <a:buNone/>
              <a:defRPr sz="1600"/>
            </a:lvl6pPr>
            <a:lvl7pPr lvl="6" rtl="0" algn="ctr">
              <a:lnSpc>
                <a:spcPct val="115000"/>
              </a:lnSpc>
              <a:spcBef>
                <a:spcPts val="0"/>
              </a:spcBef>
              <a:spcAft>
                <a:spcPts val="0"/>
              </a:spcAft>
              <a:buSzPts val="1600"/>
              <a:buNone/>
              <a:defRPr sz="1600"/>
            </a:lvl7pPr>
            <a:lvl8pPr lvl="7" rtl="0" algn="ctr">
              <a:lnSpc>
                <a:spcPct val="115000"/>
              </a:lnSpc>
              <a:spcBef>
                <a:spcPts val="0"/>
              </a:spcBef>
              <a:spcAft>
                <a:spcPts val="0"/>
              </a:spcAft>
              <a:buSzPts val="1600"/>
              <a:buNone/>
              <a:defRPr sz="1600"/>
            </a:lvl8pPr>
            <a:lvl9pPr lvl="8" rtl="0" algn="ctr">
              <a:lnSpc>
                <a:spcPct val="115000"/>
              </a:lnSpc>
              <a:spcBef>
                <a:spcPts val="0"/>
              </a:spcBef>
              <a:spcAft>
                <a:spcPts val="0"/>
              </a:spcAft>
              <a:buSzPts val="1600"/>
              <a:buNone/>
              <a:defRPr sz="1600"/>
            </a:lvl9pPr>
          </a:lstStyle>
          <a:p/>
        </p:txBody>
      </p:sp>
      <p:grpSp>
        <p:nvGrpSpPr>
          <p:cNvPr id="273" name="Google Shape;273;p11"/>
          <p:cNvGrpSpPr/>
          <p:nvPr/>
        </p:nvGrpSpPr>
        <p:grpSpPr>
          <a:xfrm>
            <a:off x="81328" y="3680920"/>
            <a:ext cx="9062684" cy="1657717"/>
            <a:chOff x="81328" y="3680920"/>
            <a:chExt cx="9062684" cy="1657717"/>
          </a:xfrm>
        </p:grpSpPr>
        <p:grpSp>
          <p:nvGrpSpPr>
            <p:cNvPr id="274" name="Google Shape;274;p11"/>
            <p:cNvGrpSpPr/>
            <p:nvPr/>
          </p:nvGrpSpPr>
          <p:grpSpPr>
            <a:xfrm>
              <a:off x="81328" y="3680920"/>
              <a:ext cx="9062684" cy="1411614"/>
              <a:chOff x="81328" y="3680920"/>
              <a:chExt cx="9062684" cy="1411614"/>
            </a:xfrm>
          </p:grpSpPr>
          <p:grpSp>
            <p:nvGrpSpPr>
              <p:cNvPr id="275" name="Google Shape;275;p11"/>
              <p:cNvGrpSpPr/>
              <p:nvPr/>
            </p:nvGrpSpPr>
            <p:grpSpPr>
              <a:xfrm flipH="1">
                <a:off x="81328" y="4464628"/>
                <a:ext cx="2114925" cy="627891"/>
                <a:chOff x="1294933" y="3786055"/>
                <a:chExt cx="2621700" cy="778345"/>
              </a:xfrm>
            </p:grpSpPr>
            <p:sp>
              <p:nvSpPr>
                <p:cNvPr id="276" name="Google Shape;276;p11"/>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77" name="Google Shape;277;p11"/>
                <p:cNvGrpSpPr/>
                <p:nvPr/>
              </p:nvGrpSpPr>
              <p:grpSpPr>
                <a:xfrm>
                  <a:off x="1417044" y="3786055"/>
                  <a:ext cx="1950477" cy="685274"/>
                  <a:chOff x="1559919" y="3657605"/>
                  <a:chExt cx="1950477" cy="685274"/>
                </a:xfrm>
              </p:grpSpPr>
              <p:sp>
                <p:nvSpPr>
                  <p:cNvPr id="278" name="Google Shape;278;p1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79" name="Google Shape;279;p1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 name="Google Shape;280;p1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 name="Google Shape;281;p1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 name="Google Shape;282;p1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3" name="Google Shape;283;p1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4" name="Google Shape;284;p1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 name="Google Shape;285;p1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 name="Google Shape;286;p1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 name="Google Shape;287;p1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 name="Google Shape;288;p1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 name="Google Shape;289;p1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 name="Google Shape;290;p1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 name="Google Shape;291;p1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 name="Google Shape;292;p1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 name="Google Shape;293;p1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 name="Google Shape;294;p1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 name="Google Shape;295;p1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 name="Google Shape;296;p1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 name="Google Shape;297;p1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 name="Google Shape;298;p1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 name="Google Shape;299;p1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 name="Google Shape;300;p1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 name="Google Shape;301;p1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 name="Google Shape;302;p1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 name="Google Shape;303;p1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 name="Google Shape;304;p1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 name="Google Shape;305;p1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6" name="Google Shape;306;p1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 name="Google Shape;307;p1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8" name="Google Shape;308;p1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9" name="Google Shape;309;p1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0" name="Google Shape;310;p1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1" name="Google Shape;311;p1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2" name="Google Shape;312;p1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 name="Google Shape;313;p1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 name="Google Shape;314;p1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5" name="Google Shape;315;p1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6" name="Google Shape;316;p1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7" name="Google Shape;317;p1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8" name="Google Shape;318;p1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9" name="Google Shape;319;p1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0" name="Google Shape;320;p1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1" name="Google Shape;321;p1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2" name="Google Shape;322;p1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 name="Google Shape;323;p1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 name="Google Shape;324;p1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 name="Google Shape;325;p1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 name="Google Shape;326;p1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 name="Google Shape;327;p1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 name="Google Shape;328;p1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 name="Google Shape;329;p1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 name="Google Shape;330;p1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 name="Google Shape;331;p1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 name="Google Shape;332;p1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333" name="Google Shape;333;p1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4" name="Google Shape;334;p1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5" name="Google Shape;335;p1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6" name="Google Shape;336;p11"/>
                <p:cNvGrpSpPr/>
                <p:nvPr/>
              </p:nvGrpSpPr>
              <p:grpSpPr>
                <a:xfrm>
                  <a:off x="1712319" y="3810005"/>
                  <a:ext cx="1950477" cy="685274"/>
                  <a:chOff x="1559919" y="3657605"/>
                  <a:chExt cx="1950477" cy="685274"/>
                </a:xfrm>
              </p:grpSpPr>
              <p:sp>
                <p:nvSpPr>
                  <p:cNvPr id="337" name="Google Shape;337;p1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38" name="Google Shape;338;p1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 name="Google Shape;339;p1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 name="Google Shape;340;p1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 name="Google Shape;341;p1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 name="Google Shape;342;p1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 name="Google Shape;343;p1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 name="Google Shape;344;p1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 name="Google Shape;345;p1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 name="Google Shape;346;p1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 name="Google Shape;347;p1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 name="Google Shape;348;p1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 name="Google Shape;349;p1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 name="Google Shape;350;p1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 name="Google Shape;351;p1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 name="Google Shape;352;p1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 name="Google Shape;353;p1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 name="Google Shape;354;p1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 name="Google Shape;355;p1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 name="Google Shape;356;p1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 name="Google Shape;357;p1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 name="Google Shape;358;p1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 name="Google Shape;359;p1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 name="Google Shape;360;p1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 name="Google Shape;361;p1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 name="Google Shape;362;p1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 name="Google Shape;363;p1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 name="Google Shape;364;p1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 name="Google Shape;365;p1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 name="Google Shape;366;p1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 name="Google Shape;367;p1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 name="Google Shape;368;p1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 name="Google Shape;369;p1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 name="Google Shape;370;p1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 name="Google Shape;371;p1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 name="Google Shape;372;p1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 name="Google Shape;373;p1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 name="Google Shape;374;p1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 name="Google Shape;375;p1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 name="Google Shape;376;p1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 name="Google Shape;377;p1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 name="Google Shape;378;p1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 name="Google Shape;379;p1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 name="Google Shape;380;p1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 name="Google Shape;381;p1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 name="Google Shape;382;p1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 name="Google Shape;383;p1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 name="Google Shape;384;p1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 name="Google Shape;385;p1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 name="Google Shape;386;p1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 name="Google Shape;387;p1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 name="Google Shape;388;p1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 name="Google Shape;389;p1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 name="Google Shape;390;p1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 name="Google Shape;391;p1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392" name="Google Shape;392;p1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 name="Google Shape;393;p1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 name="Google Shape;394;p1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395" name="Google Shape;395;p11"/>
              <p:cNvGrpSpPr/>
              <p:nvPr/>
            </p:nvGrpSpPr>
            <p:grpSpPr>
              <a:xfrm flipH="1">
                <a:off x="8347477" y="3680920"/>
                <a:ext cx="796535" cy="1411614"/>
                <a:chOff x="-99127" y="3422458"/>
                <a:chExt cx="938868" cy="1663854"/>
              </a:xfrm>
            </p:grpSpPr>
            <p:sp>
              <p:nvSpPr>
                <p:cNvPr id="396" name="Google Shape;396;p11"/>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97" name="Google Shape;397;p11"/>
                <p:cNvGrpSpPr/>
                <p:nvPr/>
              </p:nvGrpSpPr>
              <p:grpSpPr>
                <a:xfrm rot="-228035">
                  <a:off x="-46957" y="3448355"/>
                  <a:ext cx="834526" cy="1601846"/>
                  <a:chOff x="2007405" y="1973016"/>
                  <a:chExt cx="984268" cy="1889271"/>
                </a:xfrm>
              </p:grpSpPr>
              <p:sp>
                <p:nvSpPr>
                  <p:cNvPr id="398" name="Google Shape;398;p1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 name="Google Shape;399;p1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 name="Google Shape;400;p1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 name="Google Shape;401;p1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 name="Google Shape;402;p1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 name="Google Shape;403;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 name="Google Shape;404;p1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 name="Google Shape;405;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 name="Google Shape;406;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 name="Google Shape;407;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 name="Google Shape;408;p1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 name="Google Shape;409;p1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 name="Google Shape;410;p1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 name="Google Shape;411;p1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 name="Google Shape;412;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 name="Google Shape;413;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 name="Google Shape;414;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 name="Google Shape;415;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 name="Google Shape;416;p1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7" name="Google Shape;417;p1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418" name="Google Shape;418;p11"/>
            <p:cNvGrpSpPr/>
            <p:nvPr/>
          </p:nvGrpSpPr>
          <p:grpSpPr>
            <a:xfrm>
              <a:off x="7220728" y="4362060"/>
              <a:ext cx="1492767" cy="976577"/>
              <a:chOff x="7302076" y="4197191"/>
              <a:chExt cx="1735574" cy="1135423"/>
            </a:xfrm>
          </p:grpSpPr>
          <p:sp>
            <p:nvSpPr>
              <p:cNvPr id="419" name="Google Shape;419;p11"/>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0" name="Google Shape;420;p11"/>
              <p:cNvGrpSpPr/>
              <p:nvPr/>
            </p:nvGrpSpPr>
            <p:grpSpPr>
              <a:xfrm rot="-6085673">
                <a:off x="7752556" y="3963936"/>
                <a:ext cx="834570" cy="1601932"/>
                <a:chOff x="2007405" y="1973016"/>
                <a:chExt cx="984268" cy="1889271"/>
              </a:xfrm>
            </p:grpSpPr>
            <p:sp>
              <p:nvSpPr>
                <p:cNvPr id="421" name="Google Shape;421;p1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 name="Google Shape;422;p1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 name="Google Shape;423;p1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 name="Google Shape;424;p1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 name="Google Shape;425;p1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 name="Google Shape;426;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 name="Google Shape;427;p1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 name="Google Shape;428;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 name="Google Shape;429;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 name="Google Shape;430;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 name="Google Shape;431;p1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 name="Google Shape;432;p1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 name="Google Shape;433;p1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4" name="Google Shape;434;p1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5" name="Google Shape;435;p1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6" name="Google Shape;436;p1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7" name="Google Shape;437;p1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 name="Google Shape;438;p1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 name="Google Shape;439;p1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40" name="Google Shape;440;p1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41" name="Shape 4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442" name="Shape 442"/>
        <p:cNvGrpSpPr/>
        <p:nvPr/>
      </p:nvGrpSpPr>
      <p:grpSpPr>
        <a:xfrm>
          <a:off x="0" y="0"/>
          <a:ext cx="0" cy="0"/>
          <a:chOff x="0" y="0"/>
          <a:chExt cx="0" cy="0"/>
        </a:xfrm>
      </p:grpSpPr>
      <p:pic>
        <p:nvPicPr>
          <p:cNvPr id="443" name="Google Shape;443;p13"/>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sp>
        <p:nvSpPr>
          <p:cNvPr id="444" name="Google Shape;444;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45" name="Google Shape;445;p13"/>
          <p:cNvSpPr txBox="1"/>
          <p:nvPr>
            <p:ph idx="1" type="subTitle"/>
          </p:nvPr>
        </p:nvSpPr>
        <p:spPr>
          <a:xfrm>
            <a:off x="1791175" y="2125624"/>
            <a:ext cx="26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6" name="Google Shape;446;p13"/>
          <p:cNvSpPr txBox="1"/>
          <p:nvPr>
            <p:ph idx="2" type="subTitle"/>
          </p:nvPr>
        </p:nvSpPr>
        <p:spPr>
          <a:xfrm>
            <a:off x="1791175" y="3706675"/>
            <a:ext cx="26334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7" name="Google Shape;447;p13"/>
          <p:cNvSpPr txBox="1"/>
          <p:nvPr>
            <p:ph idx="3" type="subTitle"/>
          </p:nvPr>
        </p:nvSpPr>
        <p:spPr>
          <a:xfrm>
            <a:off x="5747075" y="3706650"/>
            <a:ext cx="2628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8" name="Google Shape;448;p13"/>
          <p:cNvSpPr txBox="1"/>
          <p:nvPr>
            <p:ph idx="4" type="subTitle"/>
          </p:nvPr>
        </p:nvSpPr>
        <p:spPr>
          <a:xfrm>
            <a:off x="5747075" y="2125625"/>
            <a:ext cx="2628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49" name="Google Shape;449;p13"/>
          <p:cNvSpPr txBox="1"/>
          <p:nvPr>
            <p:ph hasCustomPrompt="1" idx="5" type="title"/>
          </p:nvPr>
        </p:nvSpPr>
        <p:spPr>
          <a:xfrm>
            <a:off x="763472" y="1416513"/>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0" name="Google Shape;450;p13"/>
          <p:cNvSpPr txBox="1"/>
          <p:nvPr>
            <p:ph hasCustomPrompt="1" idx="6" type="title"/>
          </p:nvPr>
        </p:nvSpPr>
        <p:spPr>
          <a:xfrm>
            <a:off x="4714175" y="2982175"/>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1" name="Google Shape;451;p13"/>
          <p:cNvSpPr txBox="1"/>
          <p:nvPr>
            <p:ph hasCustomPrompt="1" idx="7" type="title"/>
          </p:nvPr>
        </p:nvSpPr>
        <p:spPr>
          <a:xfrm>
            <a:off x="763472" y="2982175"/>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2" name="Google Shape;452;p13"/>
          <p:cNvSpPr txBox="1"/>
          <p:nvPr>
            <p:ph hasCustomPrompt="1" idx="8" type="title"/>
          </p:nvPr>
        </p:nvSpPr>
        <p:spPr>
          <a:xfrm>
            <a:off x="4714175" y="1416513"/>
            <a:ext cx="1032900" cy="815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4700"/>
            </a:lvl1pPr>
            <a:lvl2pPr lvl="1" rtl="0">
              <a:spcBef>
                <a:spcPts val="0"/>
              </a:spcBef>
              <a:spcAft>
                <a:spcPts val="0"/>
              </a:spcAft>
              <a:buClr>
                <a:schemeClr val="lt1"/>
              </a:buClr>
              <a:buSzPts val="3000"/>
              <a:buNone/>
              <a:defRPr sz="3000">
                <a:solidFill>
                  <a:schemeClr val="lt1"/>
                </a:solidFill>
              </a:defRPr>
            </a:lvl2pPr>
            <a:lvl3pPr lvl="2" rtl="0">
              <a:spcBef>
                <a:spcPts val="0"/>
              </a:spcBef>
              <a:spcAft>
                <a:spcPts val="0"/>
              </a:spcAft>
              <a:buClr>
                <a:schemeClr val="lt1"/>
              </a:buClr>
              <a:buSzPts val="3000"/>
              <a:buNone/>
              <a:defRPr sz="3000">
                <a:solidFill>
                  <a:schemeClr val="lt1"/>
                </a:solidFill>
              </a:defRPr>
            </a:lvl3pPr>
            <a:lvl4pPr lvl="3" rtl="0">
              <a:spcBef>
                <a:spcPts val="0"/>
              </a:spcBef>
              <a:spcAft>
                <a:spcPts val="0"/>
              </a:spcAft>
              <a:buClr>
                <a:schemeClr val="lt1"/>
              </a:buClr>
              <a:buSzPts val="3000"/>
              <a:buNone/>
              <a:defRPr sz="3000">
                <a:solidFill>
                  <a:schemeClr val="lt1"/>
                </a:solidFill>
              </a:defRPr>
            </a:lvl4pPr>
            <a:lvl5pPr lvl="4" rtl="0">
              <a:spcBef>
                <a:spcPts val="0"/>
              </a:spcBef>
              <a:spcAft>
                <a:spcPts val="0"/>
              </a:spcAft>
              <a:buClr>
                <a:schemeClr val="lt1"/>
              </a:buClr>
              <a:buSzPts val="3000"/>
              <a:buNone/>
              <a:defRPr sz="3000">
                <a:solidFill>
                  <a:schemeClr val="lt1"/>
                </a:solidFill>
              </a:defRPr>
            </a:lvl5pPr>
            <a:lvl6pPr lvl="5" rtl="0">
              <a:spcBef>
                <a:spcPts val="0"/>
              </a:spcBef>
              <a:spcAft>
                <a:spcPts val="0"/>
              </a:spcAft>
              <a:buClr>
                <a:schemeClr val="lt1"/>
              </a:buClr>
              <a:buSzPts val="3000"/>
              <a:buNone/>
              <a:defRPr sz="3000">
                <a:solidFill>
                  <a:schemeClr val="lt1"/>
                </a:solidFill>
              </a:defRPr>
            </a:lvl6pPr>
            <a:lvl7pPr lvl="6" rtl="0">
              <a:spcBef>
                <a:spcPts val="0"/>
              </a:spcBef>
              <a:spcAft>
                <a:spcPts val="0"/>
              </a:spcAft>
              <a:buClr>
                <a:schemeClr val="lt1"/>
              </a:buClr>
              <a:buSzPts val="3000"/>
              <a:buNone/>
              <a:defRPr sz="3000">
                <a:solidFill>
                  <a:schemeClr val="lt1"/>
                </a:solidFill>
              </a:defRPr>
            </a:lvl7pPr>
            <a:lvl8pPr lvl="7" rtl="0">
              <a:spcBef>
                <a:spcPts val="0"/>
              </a:spcBef>
              <a:spcAft>
                <a:spcPts val="0"/>
              </a:spcAft>
              <a:buClr>
                <a:schemeClr val="lt1"/>
              </a:buClr>
              <a:buSzPts val="3000"/>
              <a:buNone/>
              <a:defRPr sz="3000">
                <a:solidFill>
                  <a:schemeClr val="lt1"/>
                </a:solidFill>
              </a:defRPr>
            </a:lvl8pPr>
            <a:lvl9pPr lvl="8" rtl="0">
              <a:spcBef>
                <a:spcPts val="0"/>
              </a:spcBef>
              <a:spcAft>
                <a:spcPts val="0"/>
              </a:spcAft>
              <a:buClr>
                <a:schemeClr val="lt1"/>
              </a:buClr>
              <a:buSzPts val="3000"/>
              <a:buNone/>
              <a:defRPr sz="3000">
                <a:solidFill>
                  <a:schemeClr val="lt1"/>
                </a:solidFill>
              </a:defRPr>
            </a:lvl9pPr>
          </a:lstStyle>
          <a:p>
            <a:r>
              <a:t>xx%</a:t>
            </a:r>
          </a:p>
        </p:txBody>
      </p:sp>
      <p:sp>
        <p:nvSpPr>
          <p:cNvPr id="453" name="Google Shape;453;p13"/>
          <p:cNvSpPr txBox="1"/>
          <p:nvPr>
            <p:ph idx="9" type="subTitle"/>
          </p:nvPr>
        </p:nvSpPr>
        <p:spPr>
          <a:xfrm>
            <a:off x="1796350" y="1624925"/>
            <a:ext cx="26334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4" name="Google Shape;454;p13"/>
          <p:cNvSpPr txBox="1"/>
          <p:nvPr>
            <p:ph idx="13" type="subTitle"/>
          </p:nvPr>
        </p:nvSpPr>
        <p:spPr>
          <a:xfrm>
            <a:off x="1791175" y="3205827"/>
            <a:ext cx="26334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5" name="Google Shape;455;p13"/>
          <p:cNvSpPr txBox="1"/>
          <p:nvPr>
            <p:ph idx="14" type="subTitle"/>
          </p:nvPr>
        </p:nvSpPr>
        <p:spPr>
          <a:xfrm>
            <a:off x="5747075" y="3205829"/>
            <a:ext cx="26283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456" name="Google Shape;456;p13"/>
          <p:cNvSpPr txBox="1"/>
          <p:nvPr>
            <p:ph idx="15" type="subTitle"/>
          </p:nvPr>
        </p:nvSpPr>
        <p:spPr>
          <a:xfrm>
            <a:off x="5752232" y="1624925"/>
            <a:ext cx="2628300" cy="500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grpSp>
        <p:nvGrpSpPr>
          <p:cNvPr id="457" name="Google Shape;457;p13"/>
          <p:cNvGrpSpPr/>
          <p:nvPr/>
        </p:nvGrpSpPr>
        <p:grpSpPr>
          <a:xfrm>
            <a:off x="7028926" y="4464628"/>
            <a:ext cx="2114925" cy="627891"/>
            <a:chOff x="1294933" y="3786055"/>
            <a:chExt cx="2621700" cy="778345"/>
          </a:xfrm>
        </p:grpSpPr>
        <p:sp>
          <p:nvSpPr>
            <p:cNvPr id="458" name="Google Shape;458;p13"/>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59" name="Google Shape;459;p13"/>
            <p:cNvGrpSpPr/>
            <p:nvPr/>
          </p:nvGrpSpPr>
          <p:grpSpPr>
            <a:xfrm>
              <a:off x="1417044" y="3786055"/>
              <a:ext cx="1950477" cy="685274"/>
              <a:chOff x="1559919" y="3657605"/>
              <a:chExt cx="1950477" cy="685274"/>
            </a:xfrm>
          </p:grpSpPr>
          <p:sp>
            <p:nvSpPr>
              <p:cNvPr id="460" name="Google Shape;460;p13"/>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61" name="Google Shape;461;p13"/>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2" name="Google Shape;462;p13"/>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3" name="Google Shape;463;p13"/>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4" name="Google Shape;464;p13"/>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5" name="Google Shape;465;p13"/>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6" name="Google Shape;466;p13"/>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7" name="Google Shape;467;p13"/>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8" name="Google Shape;468;p13"/>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69" name="Google Shape;469;p13"/>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0" name="Google Shape;470;p13"/>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1" name="Google Shape;471;p13"/>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2" name="Google Shape;472;p13"/>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3" name="Google Shape;473;p13"/>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4" name="Google Shape;474;p13"/>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5" name="Google Shape;475;p13"/>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6" name="Google Shape;476;p13"/>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7" name="Google Shape;477;p13"/>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8" name="Google Shape;478;p13"/>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79" name="Google Shape;479;p13"/>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0" name="Google Shape;480;p13"/>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1" name="Google Shape;481;p13"/>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2" name="Google Shape;482;p13"/>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3" name="Google Shape;483;p13"/>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4" name="Google Shape;484;p13"/>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5" name="Google Shape;485;p13"/>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6" name="Google Shape;486;p13"/>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7" name="Google Shape;487;p13"/>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8" name="Google Shape;488;p13"/>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89" name="Google Shape;489;p13"/>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0" name="Google Shape;490;p13"/>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1" name="Google Shape;491;p13"/>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2" name="Google Shape;492;p13"/>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3" name="Google Shape;493;p13"/>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4" name="Google Shape;494;p13"/>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5" name="Google Shape;495;p13"/>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6" name="Google Shape;496;p13"/>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7" name="Google Shape;497;p13"/>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8" name="Google Shape;498;p13"/>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99" name="Google Shape;499;p13"/>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0" name="Google Shape;500;p13"/>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1" name="Google Shape;501;p13"/>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2" name="Google Shape;502;p13"/>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3" name="Google Shape;503;p13"/>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4" name="Google Shape;504;p13"/>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5" name="Google Shape;505;p13"/>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6" name="Google Shape;506;p13"/>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7" name="Google Shape;507;p13"/>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8" name="Google Shape;508;p13"/>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9" name="Google Shape;509;p13"/>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0" name="Google Shape;510;p13"/>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1" name="Google Shape;511;p13"/>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2" name="Google Shape;512;p13"/>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3" name="Google Shape;513;p13"/>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4" name="Google Shape;514;p13"/>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515" name="Google Shape;515;p13"/>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6" name="Google Shape;516;p13"/>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7" name="Google Shape;517;p13"/>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518" name="Google Shape;518;p13"/>
            <p:cNvGrpSpPr/>
            <p:nvPr/>
          </p:nvGrpSpPr>
          <p:grpSpPr>
            <a:xfrm>
              <a:off x="1712319" y="3810005"/>
              <a:ext cx="1950477" cy="685274"/>
              <a:chOff x="1559919" y="3657605"/>
              <a:chExt cx="1950477" cy="685274"/>
            </a:xfrm>
          </p:grpSpPr>
          <p:sp>
            <p:nvSpPr>
              <p:cNvPr id="519" name="Google Shape;519;p13"/>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520" name="Google Shape;520;p13"/>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1" name="Google Shape;521;p13"/>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2" name="Google Shape;522;p13"/>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3" name="Google Shape;523;p13"/>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4" name="Google Shape;524;p13"/>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5" name="Google Shape;525;p13"/>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6" name="Google Shape;526;p13"/>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7" name="Google Shape;527;p13"/>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8" name="Google Shape;528;p13"/>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9" name="Google Shape;529;p13"/>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0" name="Google Shape;530;p13"/>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1" name="Google Shape;531;p13"/>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2" name="Google Shape;532;p13"/>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3" name="Google Shape;533;p13"/>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4" name="Google Shape;534;p13"/>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5" name="Google Shape;535;p13"/>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6" name="Google Shape;536;p13"/>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7" name="Google Shape;537;p13"/>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8" name="Google Shape;538;p13"/>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9" name="Google Shape;539;p13"/>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0" name="Google Shape;540;p13"/>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1" name="Google Shape;541;p13"/>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2" name="Google Shape;542;p13"/>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3" name="Google Shape;543;p13"/>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4" name="Google Shape;544;p13"/>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5" name="Google Shape;545;p13"/>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6" name="Google Shape;546;p13"/>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7" name="Google Shape;547;p13"/>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8" name="Google Shape;548;p13"/>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9" name="Google Shape;549;p13"/>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0" name="Google Shape;550;p13"/>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1" name="Google Shape;551;p13"/>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2" name="Google Shape;552;p13"/>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3" name="Google Shape;553;p13"/>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4" name="Google Shape;554;p13"/>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5" name="Google Shape;555;p13"/>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6" name="Google Shape;556;p13"/>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7" name="Google Shape;557;p13"/>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8" name="Google Shape;558;p13"/>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9" name="Google Shape;559;p13"/>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0" name="Google Shape;560;p13"/>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1" name="Google Shape;561;p13"/>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2" name="Google Shape;562;p13"/>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3" name="Google Shape;563;p13"/>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4" name="Google Shape;564;p13"/>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5" name="Google Shape;565;p13"/>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6" name="Google Shape;566;p13"/>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7" name="Google Shape;567;p13"/>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8" name="Google Shape;568;p13"/>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9" name="Google Shape;569;p13"/>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0" name="Google Shape;570;p13"/>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1" name="Google Shape;571;p13"/>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2" name="Google Shape;572;p13"/>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3" name="Google Shape;573;p13"/>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574" name="Google Shape;574;p13"/>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5" name="Google Shape;575;p13"/>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6" name="Google Shape;576;p13"/>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577" name="Google Shape;577;p13"/>
          <p:cNvGrpSpPr/>
          <p:nvPr/>
        </p:nvGrpSpPr>
        <p:grpSpPr>
          <a:xfrm>
            <a:off x="261808" y="152815"/>
            <a:ext cx="8455371" cy="4790610"/>
            <a:chOff x="253533" y="175915"/>
            <a:chExt cx="8455371" cy="4790610"/>
          </a:xfrm>
        </p:grpSpPr>
        <p:sp>
          <p:nvSpPr>
            <p:cNvPr id="578" name="Google Shape;578;p13"/>
            <p:cNvSpPr/>
            <p:nvPr/>
          </p:nvSpPr>
          <p:spPr>
            <a:xfrm rot="1044672">
              <a:off x="283025" y="12854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9" name="Google Shape;579;p13"/>
            <p:cNvSpPr/>
            <p:nvPr/>
          </p:nvSpPr>
          <p:spPr>
            <a:xfrm rot="494564">
              <a:off x="3566009" y="472116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0" name="Google Shape;580;p13"/>
            <p:cNvSpPr/>
            <p:nvPr/>
          </p:nvSpPr>
          <p:spPr>
            <a:xfrm rot="-1284127">
              <a:off x="1057617"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1" name="Google Shape;581;p13"/>
            <p:cNvSpPr/>
            <p:nvPr/>
          </p:nvSpPr>
          <p:spPr>
            <a:xfrm>
              <a:off x="6360901" y="347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2" name="Google Shape;582;p13"/>
            <p:cNvSpPr/>
            <p:nvPr/>
          </p:nvSpPr>
          <p:spPr>
            <a:xfrm>
              <a:off x="8422499" y="3058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3" name="Google Shape;583;p13"/>
            <p:cNvSpPr/>
            <p:nvPr/>
          </p:nvSpPr>
          <p:spPr>
            <a:xfrm>
              <a:off x="410163" y="47062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4" name="Google Shape;584;p13"/>
            <p:cNvSpPr/>
            <p:nvPr/>
          </p:nvSpPr>
          <p:spPr>
            <a:xfrm>
              <a:off x="8581629" y="38832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585" name="Shape 585"/>
        <p:cNvGrpSpPr/>
        <p:nvPr/>
      </p:nvGrpSpPr>
      <p:grpSpPr>
        <a:xfrm>
          <a:off x="0" y="0"/>
          <a:ext cx="0" cy="0"/>
          <a:chOff x="0" y="0"/>
          <a:chExt cx="0" cy="0"/>
        </a:xfrm>
      </p:grpSpPr>
      <p:pic>
        <p:nvPicPr>
          <p:cNvPr id="586" name="Google Shape;586;p14"/>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sp>
        <p:nvSpPr>
          <p:cNvPr id="587" name="Google Shape;587;p1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588" name="Google Shape;588;p14"/>
          <p:cNvGrpSpPr/>
          <p:nvPr/>
        </p:nvGrpSpPr>
        <p:grpSpPr>
          <a:xfrm>
            <a:off x="59353" y="4278072"/>
            <a:ext cx="9084641" cy="1063302"/>
            <a:chOff x="59353" y="4278072"/>
            <a:chExt cx="9084641" cy="1063302"/>
          </a:xfrm>
        </p:grpSpPr>
        <p:grpSp>
          <p:nvGrpSpPr>
            <p:cNvPr id="589" name="Google Shape;589;p14"/>
            <p:cNvGrpSpPr/>
            <p:nvPr/>
          </p:nvGrpSpPr>
          <p:grpSpPr>
            <a:xfrm>
              <a:off x="7651227" y="4364797"/>
              <a:ext cx="1492767" cy="976577"/>
              <a:chOff x="7302076" y="4197191"/>
              <a:chExt cx="1735574" cy="1135423"/>
            </a:xfrm>
          </p:grpSpPr>
          <p:sp>
            <p:nvSpPr>
              <p:cNvPr id="590" name="Google Shape;590;p14"/>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591" name="Google Shape;591;p14"/>
              <p:cNvGrpSpPr/>
              <p:nvPr/>
            </p:nvGrpSpPr>
            <p:grpSpPr>
              <a:xfrm rot="-6085673">
                <a:off x="7752556" y="3963936"/>
                <a:ext cx="834570" cy="1601932"/>
                <a:chOff x="2007405" y="1973016"/>
                <a:chExt cx="984268" cy="1889271"/>
              </a:xfrm>
            </p:grpSpPr>
            <p:sp>
              <p:nvSpPr>
                <p:cNvPr id="592" name="Google Shape;592;p14"/>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3" name="Google Shape;593;p14"/>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4" name="Google Shape;594;p14"/>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5" name="Google Shape;595;p14"/>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6" name="Google Shape;596;p14"/>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7" name="Google Shape;597;p1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8" name="Google Shape;598;p14"/>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9" name="Google Shape;599;p1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0" name="Google Shape;600;p1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1" name="Google Shape;601;p1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2" name="Google Shape;602;p14"/>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3" name="Google Shape;603;p14"/>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4" name="Google Shape;604;p14"/>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5" name="Google Shape;605;p14"/>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6" name="Google Shape;606;p14"/>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7" name="Google Shape;607;p14"/>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8" name="Google Shape;608;p14"/>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09" name="Google Shape;609;p14"/>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0" name="Google Shape;610;p14"/>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611" name="Google Shape;611;p14"/>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612" name="Google Shape;612;p14"/>
            <p:cNvGrpSpPr/>
            <p:nvPr/>
          </p:nvGrpSpPr>
          <p:grpSpPr>
            <a:xfrm>
              <a:off x="59353" y="4278072"/>
              <a:ext cx="875020" cy="811579"/>
              <a:chOff x="5796986" y="3037322"/>
              <a:chExt cx="1440600" cy="1336153"/>
            </a:xfrm>
          </p:grpSpPr>
          <p:sp>
            <p:nvSpPr>
              <p:cNvPr id="613" name="Google Shape;613;p14"/>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14" name="Google Shape;614;p14"/>
              <p:cNvGrpSpPr/>
              <p:nvPr/>
            </p:nvGrpSpPr>
            <p:grpSpPr>
              <a:xfrm>
                <a:off x="5867133" y="3037322"/>
                <a:ext cx="1300318" cy="1297304"/>
                <a:chOff x="2649483" y="2911022"/>
                <a:chExt cx="1300318" cy="1297304"/>
              </a:xfrm>
            </p:grpSpPr>
            <p:sp>
              <p:nvSpPr>
                <p:cNvPr id="615" name="Google Shape;615;p14"/>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6" name="Google Shape;616;p14"/>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7" name="Google Shape;617;p14"/>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8" name="Google Shape;618;p14"/>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19" name="Google Shape;619;p14"/>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0" name="Google Shape;620;p14"/>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1" name="Google Shape;621;p14"/>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2" name="Google Shape;622;p14"/>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3" name="Google Shape;623;p14"/>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4" name="Google Shape;624;p14"/>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5" name="Google Shape;625;p14"/>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26" name="Google Shape;626;p14"/>
                <p:cNvGrpSpPr/>
                <p:nvPr/>
              </p:nvGrpSpPr>
              <p:grpSpPr>
                <a:xfrm>
                  <a:off x="3254492" y="3130751"/>
                  <a:ext cx="478589" cy="412369"/>
                  <a:chOff x="3317617" y="3099201"/>
                  <a:chExt cx="478589" cy="412369"/>
                </a:xfrm>
              </p:grpSpPr>
              <p:sp>
                <p:nvSpPr>
                  <p:cNvPr id="627" name="Google Shape;627;p14"/>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8" name="Google Shape;628;p14"/>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9" name="Google Shape;629;p14"/>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0" name="Google Shape;630;p14"/>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1" name="Google Shape;631;p14"/>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2" name="Google Shape;632;p14"/>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33" name="Google Shape;633;p14"/>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4" name="Google Shape;634;p14"/>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5" name="Google Shape;635;p14"/>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636" name="Google Shape;636;p14"/>
          <p:cNvGrpSpPr/>
          <p:nvPr/>
        </p:nvGrpSpPr>
        <p:grpSpPr>
          <a:xfrm>
            <a:off x="261788" y="152815"/>
            <a:ext cx="8494491" cy="4832036"/>
            <a:chOff x="253513" y="175915"/>
            <a:chExt cx="8494491" cy="4832036"/>
          </a:xfrm>
        </p:grpSpPr>
        <p:sp>
          <p:nvSpPr>
            <p:cNvPr id="637" name="Google Shape;637;p14"/>
            <p:cNvSpPr/>
            <p:nvPr/>
          </p:nvSpPr>
          <p:spPr>
            <a:xfrm rot="-490375">
              <a:off x="327000" y="44682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8" name="Google Shape;638;p14"/>
            <p:cNvSpPr/>
            <p:nvPr/>
          </p:nvSpPr>
          <p:spPr>
            <a:xfrm rot="-1006107">
              <a:off x="3330159" y="47499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9" name="Google Shape;639;p14"/>
            <p:cNvSpPr/>
            <p:nvPr/>
          </p:nvSpPr>
          <p:spPr>
            <a:xfrm rot="-1284127">
              <a:off x="1057617"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0" name="Google Shape;640;p14"/>
            <p:cNvSpPr/>
            <p:nvPr/>
          </p:nvSpPr>
          <p:spPr>
            <a:xfrm>
              <a:off x="6360901" y="271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1" name="Google Shape;641;p14"/>
            <p:cNvSpPr/>
            <p:nvPr/>
          </p:nvSpPr>
          <p:spPr>
            <a:xfrm>
              <a:off x="8422499" y="3058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2" name="Google Shape;642;p14"/>
            <p:cNvSpPr/>
            <p:nvPr/>
          </p:nvSpPr>
          <p:spPr>
            <a:xfrm>
              <a:off x="253513" y="230567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3" name="Google Shape;643;p14"/>
            <p:cNvSpPr/>
            <p:nvPr/>
          </p:nvSpPr>
          <p:spPr>
            <a:xfrm>
              <a:off x="8620729" y="38270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0_1">
    <p:spTree>
      <p:nvGrpSpPr>
        <p:cNvPr id="644" name="Shape 644"/>
        <p:cNvGrpSpPr/>
        <p:nvPr/>
      </p:nvGrpSpPr>
      <p:grpSpPr>
        <a:xfrm>
          <a:off x="0" y="0"/>
          <a:ext cx="0" cy="0"/>
          <a:chOff x="0" y="0"/>
          <a:chExt cx="0" cy="0"/>
        </a:xfrm>
      </p:grpSpPr>
      <p:pic>
        <p:nvPicPr>
          <p:cNvPr id="645" name="Google Shape;645;p15"/>
          <p:cNvPicPr preferRelativeResize="0"/>
          <p:nvPr/>
        </p:nvPicPr>
        <p:blipFill rotWithShape="1">
          <a:blip r:embed="rId2">
            <a:alphaModFix/>
          </a:blip>
          <a:srcRect b="0" l="79" r="0" t="179"/>
          <a:stretch/>
        </p:blipFill>
        <p:spPr>
          <a:xfrm flipH="1" rot="10800000">
            <a:off x="-12704" y="-4587"/>
            <a:ext cx="9169408" cy="5152674"/>
          </a:xfrm>
          <a:prstGeom prst="rect">
            <a:avLst/>
          </a:prstGeom>
          <a:noFill/>
          <a:ln>
            <a:noFill/>
          </a:ln>
        </p:spPr>
      </p:pic>
      <p:sp>
        <p:nvSpPr>
          <p:cNvPr id="646" name="Google Shape;646;p1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647" name="Google Shape;647;p15"/>
          <p:cNvGrpSpPr/>
          <p:nvPr/>
        </p:nvGrpSpPr>
        <p:grpSpPr>
          <a:xfrm>
            <a:off x="274787" y="152815"/>
            <a:ext cx="8552437" cy="4795036"/>
            <a:chOff x="274787" y="152815"/>
            <a:chExt cx="8552437" cy="4795036"/>
          </a:xfrm>
        </p:grpSpPr>
        <p:grpSp>
          <p:nvGrpSpPr>
            <p:cNvPr id="648" name="Google Shape;648;p15"/>
            <p:cNvGrpSpPr/>
            <p:nvPr/>
          </p:nvGrpSpPr>
          <p:grpSpPr>
            <a:xfrm>
              <a:off x="338713" y="152815"/>
              <a:ext cx="8488511" cy="4795036"/>
              <a:chOff x="330438" y="175915"/>
              <a:chExt cx="8488511" cy="4795036"/>
            </a:xfrm>
          </p:grpSpPr>
          <p:sp>
            <p:nvSpPr>
              <p:cNvPr id="649" name="Google Shape;649;p15"/>
              <p:cNvSpPr/>
              <p:nvPr/>
            </p:nvSpPr>
            <p:spPr>
              <a:xfrm rot="-490375">
                <a:off x="396125" y="46464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0" name="Google Shape;650;p15"/>
              <p:cNvSpPr/>
              <p:nvPr/>
            </p:nvSpPr>
            <p:spPr>
              <a:xfrm rot="-1006107">
                <a:off x="6814134" y="47129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1" name="Google Shape;651;p15"/>
              <p:cNvSpPr/>
              <p:nvPr/>
            </p:nvSpPr>
            <p:spPr>
              <a:xfrm rot="-1284127">
                <a:off x="1376342" y="19721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2" name="Google Shape;652;p15"/>
              <p:cNvSpPr/>
              <p:nvPr/>
            </p:nvSpPr>
            <p:spPr>
              <a:xfrm>
                <a:off x="6360901" y="271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3" name="Google Shape;653;p15"/>
              <p:cNvSpPr/>
              <p:nvPr/>
            </p:nvSpPr>
            <p:spPr>
              <a:xfrm>
                <a:off x="8620724" y="368945"/>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4" name="Google Shape;654;p15"/>
              <p:cNvSpPr/>
              <p:nvPr/>
            </p:nvSpPr>
            <p:spPr>
              <a:xfrm>
                <a:off x="330438" y="39574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5" name="Google Shape;655;p15"/>
              <p:cNvSpPr/>
              <p:nvPr/>
            </p:nvSpPr>
            <p:spPr>
              <a:xfrm rot="2700000">
                <a:off x="8620729" y="364023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56" name="Google Shape;656;p15"/>
            <p:cNvSpPr/>
            <p:nvPr/>
          </p:nvSpPr>
          <p:spPr>
            <a:xfrm rot="-644918">
              <a:off x="285829" y="1186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657" name="Shape 657"/>
        <p:cNvGrpSpPr/>
        <p:nvPr/>
      </p:nvGrpSpPr>
      <p:grpSpPr>
        <a:xfrm>
          <a:off x="0" y="0"/>
          <a:ext cx="0" cy="0"/>
          <a:chOff x="0" y="0"/>
          <a:chExt cx="0" cy="0"/>
        </a:xfrm>
      </p:grpSpPr>
      <p:pic>
        <p:nvPicPr>
          <p:cNvPr id="658" name="Google Shape;658;p16"/>
          <p:cNvPicPr preferRelativeResize="0"/>
          <p:nvPr/>
        </p:nvPicPr>
        <p:blipFill>
          <a:blip r:embed="rId2">
            <a:alphaModFix/>
          </a:blip>
          <a:stretch>
            <a:fillRect/>
          </a:stretch>
        </p:blipFill>
        <p:spPr>
          <a:xfrm rot="10800000">
            <a:off x="-40961" y="-23038"/>
            <a:ext cx="9225923" cy="5189576"/>
          </a:xfrm>
          <a:prstGeom prst="rect">
            <a:avLst/>
          </a:prstGeom>
          <a:noFill/>
          <a:ln>
            <a:noFill/>
          </a:ln>
        </p:spPr>
      </p:pic>
      <p:grpSp>
        <p:nvGrpSpPr>
          <p:cNvPr id="659" name="Google Shape;659;p16"/>
          <p:cNvGrpSpPr/>
          <p:nvPr/>
        </p:nvGrpSpPr>
        <p:grpSpPr>
          <a:xfrm>
            <a:off x="391667" y="218070"/>
            <a:ext cx="8441810" cy="4753581"/>
            <a:chOff x="391667" y="218070"/>
            <a:chExt cx="8441810" cy="4753581"/>
          </a:xfrm>
        </p:grpSpPr>
        <p:sp>
          <p:nvSpPr>
            <p:cNvPr id="660" name="Google Shape;660;p16"/>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1" name="Google Shape;661;p16"/>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2" name="Google Shape;662;p16"/>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3" name="Google Shape;663;p16"/>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4" name="Google Shape;664;p16"/>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5" name="Google Shape;665;p16"/>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6" name="Google Shape;666;p16"/>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7" name="Google Shape;667;p16"/>
            <p:cNvSpPr/>
            <p:nvPr/>
          </p:nvSpPr>
          <p:spPr>
            <a:xfrm rot="-507330">
              <a:off x="4614629" y="4774658"/>
              <a:ext cx="166085" cy="170154"/>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68" name="Google Shape;668;p16"/>
          <p:cNvSpPr txBox="1"/>
          <p:nvPr>
            <p:ph type="title"/>
          </p:nvPr>
        </p:nvSpPr>
        <p:spPr>
          <a:xfrm>
            <a:off x="1226400" y="3100300"/>
            <a:ext cx="6691200" cy="531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000"/>
              <a:buNone/>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669" name="Google Shape;669;p16"/>
          <p:cNvSpPr txBox="1"/>
          <p:nvPr>
            <p:ph idx="1" type="subTitle"/>
          </p:nvPr>
        </p:nvSpPr>
        <p:spPr>
          <a:xfrm>
            <a:off x="1226400" y="1245352"/>
            <a:ext cx="6691200" cy="1744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grpSp>
        <p:nvGrpSpPr>
          <p:cNvPr id="670" name="Google Shape;670;p16"/>
          <p:cNvGrpSpPr/>
          <p:nvPr/>
        </p:nvGrpSpPr>
        <p:grpSpPr>
          <a:xfrm>
            <a:off x="-1049" y="3174612"/>
            <a:ext cx="2990701" cy="2122408"/>
            <a:chOff x="-1049" y="3174612"/>
            <a:chExt cx="2990701" cy="2122408"/>
          </a:xfrm>
        </p:grpSpPr>
        <p:grpSp>
          <p:nvGrpSpPr>
            <p:cNvPr id="671" name="Google Shape;671;p16"/>
            <p:cNvGrpSpPr/>
            <p:nvPr/>
          </p:nvGrpSpPr>
          <p:grpSpPr>
            <a:xfrm>
              <a:off x="-1049" y="3174612"/>
              <a:ext cx="1023929" cy="1814599"/>
              <a:chOff x="-99127" y="3422458"/>
              <a:chExt cx="938868" cy="1663854"/>
            </a:xfrm>
          </p:grpSpPr>
          <p:sp>
            <p:nvSpPr>
              <p:cNvPr id="672" name="Google Shape;672;p1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73" name="Google Shape;673;p16"/>
              <p:cNvGrpSpPr/>
              <p:nvPr/>
            </p:nvGrpSpPr>
            <p:grpSpPr>
              <a:xfrm rot="-228035">
                <a:off x="-46957" y="3448355"/>
                <a:ext cx="834526" cy="1601846"/>
                <a:chOff x="2007405" y="1973016"/>
                <a:chExt cx="984268" cy="1889271"/>
              </a:xfrm>
            </p:grpSpPr>
            <p:sp>
              <p:nvSpPr>
                <p:cNvPr id="674" name="Google Shape;674;p1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5" name="Google Shape;675;p1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6" name="Google Shape;676;p1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7" name="Google Shape;677;p1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8" name="Google Shape;678;p1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79" name="Google Shape;679;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0" name="Google Shape;680;p1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1" name="Google Shape;681;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2" name="Google Shape;682;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3" name="Google Shape;683;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4" name="Google Shape;684;p1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5" name="Google Shape;685;p1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6" name="Google Shape;686;p1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7" name="Google Shape;687;p1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8" name="Google Shape;688;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9" name="Google Shape;689;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0" name="Google Shape;690;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1" name="Google Shape;691;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2" name="Google Shape;692;p1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693" name="Google Shape;693;p1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694" name="Google Shape;694;p16"/>
            <p:cNvGrpSpPr/>
            <p:nvPr/>
          </p:nvGrpSpPr>
          <p:grpSpPr>
            <a:xfrm flipH="1">
              <a:off x="1371577" y="4238352"/>
              <a:ext cx="1618075" cy="1058668"/>
              <a:chOff x="7302076" y="4197191"/>
              <a:chExt cx="1735574" cy="1135423"/>
            </a:xfrm>
          </p:grpSpPr>
          <p:sp>
            <p:nvSpPr>
              <p:cNvPr id="695" name="Google Shape;695;p16"/>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96" name="Google Shape;696;p16"/>
              <p:cNvGrpSpPr/>
              <p:nvPr/>
            </p:nvGrpSpPr>
            <p:grpSpPr>
              <a:xfrm rot="-6085673">
                <a:off x="7752556" y="3963936"/>
                <a:ext cx="834570" cy="1601932"/>
                <a:chOff x="2007405" y="1973016"/>
                <a:chExt cx="984268" cy="1889271"/>
              </a:xfrm>
            </p:grpSpPr>
            <p:sp>
              <p:nvSpPr>
                <p:cNvPr id="697" name="Google Shape;697;p1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8" name="Google Shape;698;p1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9" name="Google Shape;699;p1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0" name="Google Shape;700;p1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1" name="Google Shape;701;p1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2" name="Google Shape;702;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3" name="Google Shape;703;p1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4" name="Google Shape;704;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5" name="Google Shape;705;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6" name="Google Shape;706;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7" name="Google Shape;707;p1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8" name="Google Shape;708;p1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09" name="Google Shape;709;p1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0" name="Google Shape;710;p1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1" name="Google Shape;711;p1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2" name="Google Shape;712;p1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3" name="Google Shape;713;p1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4" name="Google Shape;714;p1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15" name="Google Shape;715;p1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716" name="Google Shape;716;p1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717" name="Google Shape;717;p16"/>
            <p:cNvGrpSpPr/>
            <p:nvPr/>
          </p:nvGrpSpPr>
          <p:grpSpPr>
            <a:xfrm>
              <a:off x="575737" y="3996757"/>
              <a:ext cx="1141387" cy="1058634"/>
              <a:chOff x="5796986" y="3037322"/>
              <a:chExt cx="1440600" cy="1336153"/>
            </a:xfrm>
          </p:grpSpPr>
          <p:sp>
            <p:nvSpPr>
              <p:cNvPr id="718" name="Google Shape;718;p16"/>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19" name="Google Shape;719;p16"/>
              <p:cNvGrpSpPr/>
              <p:nvPr/>
            </p:nvGrpSpPr>
            <p:grpSpPr>
              <a:xfrm>
                <a:off x="5867133" y="3037322"/>
                <a:ext cx="1300318" cy="1297304"/>
                <a:chOff x="2649483" y="2911022"/>
                <a:chExt cx="1300318" cy="1297304"/>
              </a:xfrm>
            </p:grpSpPr>
            <p:sp>
              <p:nvSpPr>
                <p:cNvPr id="720" name="Google Shape;720;p16"/>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1" name="Google Shape;721;p16"/>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2" name="Google Shape;722;p16"/>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3" name="Google Shape;723;p16"/>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4" name="Google Shape;724;p16"/>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5" name="Google Shape;725;p16"/>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6" name="Google Shape;726;p16"/>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7" name="Google Shape;727;p16"/>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8" name="Google Shape;728;p16"/>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29" name="Google Shape;729;p16"/>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0" name="Google Shape;730;p16"/>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31" name="Google Shape;731;p16"/>
                <p:cNvGrpSpPr/>
                <p:nvPr/>
              </p:nvGrpSpPr>
              <p:grpSpPr>
                <a:xfrm>
                  <a:off x="3254492" y="3130751"/>
                  <a:ext cx="478589" cy="412369"/>
                  <a:chOff x="3317617" y="3099201"/>
                  <a:chExt cx="478589" cy="412369"/>
                </a:xfrm>
              </p:grpSpPr>
              <p:sp>
                <p:nvSpPr>
                  <p:cNvPr id="732" name="Google Shape;732;p16"/>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3" name="Google Shape;733;p16"/>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4" name="Google Shape;734;p16"/>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5" name="Google Shape;735;p16"/>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6" name="Google Shape;736;p16"/>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7" name="Google Shape;737;p16"/>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38" name="Google Shape;738;p16"/>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39" name="Google Shape;739;p16"/>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0" name="Google Shape;740;p16"/>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741" name="Shape 741"/>
        <p:cNvGrpSpPr/>
        <p:nvPr/>
      </p:nvGrpSpPr>
      <p:grpSpPr>
        <a:xfrm>
          <a:off x="0" y="0"/>
          <a:ext cx="0" cy="0"/>
          <a:chOff x="0" y="0"/>
          <a:chExt cx="0" cy="0"/>
        </a:xfrm>
      </p:grpSpPr>
      <p:pic>
        <p:nvPicPr>
          <p:cNvPr id="742" name="Google Shape;742;p17"/>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grpSp>
        <p:nvGrpSpPr>
          <p:cNvPr id="743" name="Google Shape;743;p17"/>
          <p:cNvGrpSpPr/>
          <p:nvPr/>
        </p:nvGrpSpPr>
        <p:grpSpPr>
          <a:xfrm>
            <a:off x="226375" y="204337"/>
            <a:ext cx="8607104" cy="4719462"/>
            <a:chOff x="226375" y="204337"/>
            <a:chExt cx="8607104" cy="4719462"/>
          </a:xfrm>
        </p:grpSpPr>
        <p:sp>
          <p:nvSpPr>
            <p:cNvPr id="744" name="Google Shape;744;p17"/>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5" name="Google Shape;745;p17"/>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6" name="Google Shape;746;p17"/>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7" name="Google Shape;747;p17"/>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8" name="Google Shape;748;p17"/>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49" name="Google Shape;749;p17"/>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0" name="Google Shape;750;p17"/>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51" name="Google Shape;751;p17"/>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752" name="Google Shape;752;p1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753" name="Google Shape;753;p17"/>
          <p:cNvSpPr txBox="1"/>
          <p:nvPr>
            <p:ph idx="1" type="subTitle"/>
          </p:nvPr>
        </p:nvSpPr>
        <p:spPr>
          <a:xfrm>
            <a:off x="4791849" y="2879550"/>
            <a:ext cx="2747400" cy="12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754" name="Google Shape;754;p17"/>
          <p:cNvSpPr txBox="1"/>
          <p:nvPr>
            <p:ph idx="2" type="subTitle"/>
          </p:nvPr>
        </p:nvSpPr>
        <p:spPr>
          <a:xfrm>
            <a:off x="1604760" y="2879550"/>
            <a:ext cx="2747400" cy="12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sz="1400"/>
            </a:lvl1pPr>
            <a:lvl2pPr lvl="1" rtl="0" algn="ctr">
              <a:lnSpc>
                <a:spcPct val="115000"/>
              </a:lnSpc>
              <a:spcBef>
                <a:spcPts val="0"/>
              </a:spcBef>
              <a:spcAft>
                <a:spcPts val="0"/>
              </a:spcAft>
              <a:buSzPts val="2800"/>
              <a:buNone/>
              <a:defRPr sz="2800"/>
            </a:lvl2pPr>
            <a:lvl3pPr lvl="2" rtl="0" algn="ctr">
              <a:lnSpc>
                <a:spcPct val="115000"/>
              </a:lnSpc>
              <a:spcBef>
                <a:spcPts val="0"/>
              </a:spcBef>
              <a:spcAft>
                <a:spcPts val="0"/>
              </a:spcAft>
              <a:buSzPts val="2800"/>
              <a:buNone/>
              <a:defRPr sz="2800"/>
            </a:lvl3pPr>
            <a:lvl4pPr lvl="3" rtl="0" algn="ctr">
              <a:lnSpc>
                <a:spcPct val="115000"/>
              </a:lnSpc>
              <a:spcBef>
                <a:spcPts val="0"/>
              </a:spcBef>
              <a:spcAft>
                <a:spcPts val="0"/>
              </a:spcAft>
              <a:buSzPts val="2800"/>
              <a:buNone/>
              <a:defRPr sz="2800"/>
            </a:lvl4pPr>
            <a:lvl5pPr lvl="4" rtl="0" algn="ctr">
              <a:lnSpc>
                <a:spcPct val="115000"/>
              </a:lnSpc>
              <a:spcBef>
                <a:spcPts val="0"/>
              </a:spcBef>
              <a:spcAft>
                <a:spcPts val="0"/>
              </a:spcAft>
              <a:buSzPts val="2800"/>
              <a:buNone/>
              <a:defRPr sz="2800"/>
            </a:lvl5pPr>
            <a:lvl6pPr lvl="5" rtl="0" algn="ctr">
              <a:lnSpc>
                <a:spcPct val="115000"/>
              </a:lnSpc>
              <a:spcBef>
                <a:spcPts val="0"/>
              </a:spcBef>
              <a:spcAft>
                <a:spcPts val="0"/>
              </a:spcAft>
              <a:buSzPts val="2800"/>
              <a:buNone/>
              <a:defRPr sz="2800"/>
            </a:lvl6pPr>
            <a:lvl7pPr lvl="6" rtl="0" algn="ctr">
              <a:lnSpc>
                <a:spcPct val="115000"/>
              </a:lnSpc>
              <a:spcBef>
                <a:spcPts val="0"/>
              </a:spcBef>
              <a:spcAft>
                <a:spcPts val="0"/>
              </a:spcAft>
              <a:buSzPts val="2800"/>
              <a:buNone/>
              <a:defRPr sz="2800"/>
            </a:lvl7pPr>
            <a:lvl8pPr lvl="7" rtl="0" algn="ctr">
              <a:lnSpc>
                <a:spcPct val="115000"/>
              </a:lnSpc>
              <a:spcBef>
                <a:spcPts val="0"/>
              </a:spcBef>
              <a:spcAft>
                <a:spcPts val="0"/>
              </a:spcAft>
              <a:buSzPts val="2800"/>
              <a:buNone/>
              <a:defRPr sz="2800"/>
            </a:lvl8pPr>
            <a:lvl9pPr lvl="8" rtl="0" algn="ctr">
              <a:lnSpc>
                <a:spcPct val="115000"/>
              </a:lnSpc>
              <a:spcBef>
                <a:spcPts val="0"/>
              </a:spcBef>
              <a:spcAft>
                <a:spcPts val="0"/>
              </a:spcAft>
              <a:buSzPts val="2800"/>
              <a:buNone/>
              <a:defRPr sz="2800"/>
            </a:lvl9pPr>
          </a:lstStyle>
          <a:p/>
        </p:txBody>
      </p:sp>
      <p:sp>
        <p:nvSpPr>
          <p:cNvPr id="755" name="Google Shape;755;p17"/>
          <p:cNvSpPr txBox="1"/>
          <p:nvPr>
            <p:ph idx="3" type="subTitle"/>
          </p:nvPr>
        </p:nvSpPr>
        <p:spPr>
          <a:xfrm>
            <a:off x="4791850" y="2449650"/>
            <a:ext cx="27474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756" name="Google Shape;756;p17"/>
          <p:cNvSpPr txBox="1"/>
          <p:nvPr>
            <p:ph idx="4" type="subTitle"/>
          </p:nvPr>
        </p:nvSpPr>
        <p:spPr>
          <a:xfrm>
            <a:off x="1604750" y="2449650"/>
            <a:ext cx="27474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ONE_COLUMN_TEXT_1">
    <p:spTree>
      <p:nvGrpSpPr>
        <p:cNvPr id="757" name="Shape 757"/>
        <p:cNvGrpSpPr/>
        <p:nvPr/>
      </p:nvGrpSpPr>
      <p:grpSpPr>
        <a:xfrm>
          <a:off x="0" y="0"/>
          <a:ext cx="0" cy="0"/>
          <a:chOff x="0" y="0"/>
          <a:chExt cx="0" cy="0"/>
        </a:xfrm>
      </p:grpSpPr>
      <p:pic>
        <p:nvPicPr>
          <p:cNvPr id="758" name="Google Shape;758;p18"/>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sp>
        <p:nvSpPr>
          <p:cNvPr id="759" name="Google Shape;759;p18"/>
          <p:cNvSpPr txBox="1"/>
          <p:nvPr>
            <p:ph idx="1" type="subTitle"/>
          </p:nvPr>
        </p:nvSpPr>
        <p:spPr>
          <a:xfrm>
            <a:off x="4835725" y="1717650"/>
            <a:ext cx="3308400" cy="205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0" name="Google Shape;760;p18"/>
          <p:cNvSpPr txBox="1"/>
          <p:nvPr>
            <p:ph idx="2" type="subTitle"/>
          </p:nvPr>
        </p:nvSpPr>
        <p:spPr>
          <a:xfrm>
            <a:off x="999875" y="1717650"/>
            <a:ext cx="3308400" cy="2054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61" name="Google Shape;761;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762" name="Google Shape;762;p18"/>
          <p:cNvGrpSpPr/>
          <p:nvPr/>
        </p:nvGrpSpPr>
        <p:grpSpPr>
          <a:xfrm>
            <a:off x="239712" y="204337"/>
            <a:ext cx="8593767" cy="4758998"/>
            <a:chOff x="239712" y="204337"/>
            <a:chExt cx="8593767" cy="4758998"/>
          </a:xfrm>
        </p:grpSpPr>
        <p:sp>
          <p:nvSpPr>
            <p:cNvPr id="763" name="Google Shape;763;p18"/>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4" name="Google Shape;764;p18"/>
            <p:cNvSpPr/>
            <p:nvPr/>
          </p:nvSpPr>
          <p:spPr>
            <a:xfrm rot="494564">
              <a:off x="7750922" y="46235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5" name="Google Shape;765;p18"/>
            <p:cNvSpPr/>
            <p:nvPr/>
          </p:nvSpPr>
          <p:spPr>
            <a:xfrm>
              <a:off x="4464005" y="4812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6" name="Google Shape;766;p18"/>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7" name="Google Shape;767;p18"/>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8" name="Google Shape;768;p18"/>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9" name="Google Shape;769;p18"/>
            <p:cNvSpPr/>
            <p:nvPr/>
          </p:nvSpPr>
          <p:spPr>
            <a:xfrm>
              <a:off x="8706204" y="22402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0" name="Google Shape;770;p18"/>
            <p:cNvSpPr/>
            <p:nvPr/>
          </p:nvSpPr>
          <p:spPr>
            <a:xfrm rot="1512199">
              <a:off x="279682" y="2092000"/>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771" name="Google Shape;771;p18"/>
          <p:cNvGrpSpPr/>
          <p:nvPr/>
        </p:nvGrpSpPr>
        <p:grpSpPr>
          <a:xfrm>
            <a:off x="89620" y="3649238"/>
            <a:ext cx="9058147" cy="1426042"/>
            <a:chOff x="89620" y="3649238"/>
            <a:chExt cx="9058147" cy="1426042"/>
          </a:xfrm>
        </p:grpSpPr>
        <p:grpSp>
          <p:nvGrpSpPr>
            <p:cNvPr id="772" name="Google Shape;772;p18"/>
            <p:cNvGrpSpPr/>
            <p:nvPr/>
          </p:nvGrpSpPr>
          <p:grpSpPr>
            <a:xfrm>
              <a:off x="8257317" y="3649238"/>
              <a:ext cx="890450" cy="1426042"/>
              <a:chOff x="8225365" y="3349017"/>
              <a:chExt cx="1067686" cy="1709883"/>
            </a:xfrm>
          </p:grpSpPr>
          <p:sp>
            <p:nvSpPr>
              <p:cNvPr id="773" name="Google Shape;773;p18"/>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74" name="Google Shape;774;p18"/>
              <p:cNvGrpSpPr/>
              <p:nvPr/>
            </p:nvGrpSpPr>
            <p:grpSpPr>
              <a:xfrm rot="523013">
                <a:off x="8341931" y="3403005"/>
                <a:ext cx="834555" cy="1601901"/>
                <a:chOff x="2007405" y="1973016"/>
                <a:chExt cx="984268" cy="1889271"/>
              </a:xfrm>
            </p:grpSpPr>
            <p:sp>
              <p:nvSpPr>
                <p:cNvPr id="775" name="Google Shape;775;p18"/>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6" name="Google Shape;776;p18"/>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7" name="Google Shape;777;p18"/>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8" name="Google Shape;778;p18"/>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9" name="Google Shape;779;p18"/>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0" name="Google Shape;780;p18"/>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1" name="Google Shape;781;p18"/>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2" name="Google Shape;782;p18"/>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3" name="Google Shape;783;p18"/>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4" name="Google Shape;784;p18"/>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5" name="Google Shape;785;p18"/>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6" name="Google Shape;786;p18"/>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7" name="Google Shape;787;p18"/>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8" name="Google Shape;788;p18"/>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9" name="Google Shape;789;p18"/>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0" name="Google Shape;790;p18"/>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1" name="Google Shape;791;p18"/>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2" name="Google Shape;792;p18"/>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3" name="Google Shape;793;p18"/>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794" name="Google Shape;794;p18"/>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795" name="Google Shape;795;p18"/>
            <p:cNvGrpSpPr/>
            <p:nvPr/>
          </p:nvGrpSpPr>
          <p:grpSpPr>
            <a:xfrm>
              <a:off x="89620" y="4251783"/>
              <a:ext cx="884240" cy="823491"/>
              <a:chOff x="4496661" y="1889197"/>
              <a:chExt cx="1440600" cy="1341628"/>
            </a:xfrm>
          </p:grpSpPr>
          <p:sp>
            <p:nvSpPr>
              <p:cNvPr id="796" name="Google Shape;796;p18"/>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797" name="Google Shape;797;p18"/>
              <p:cNvGrpSpPr/>
              <p:nvPr/>
            </p:nvGrpSpPr>
            <p:grpSpPr>
              <a:xfrm>
                <a:off x="4566808" y="1889197"/>
                <a:ext cx="1300318" cy="1297304"/>
                <a:chOff x="4566808" y="1889197"/>
                <a:chExt cx="1300318" cy="1297304"/>
              </a:xfrm>
            </p:grpSpPr>
            <p:sp>
              <p:nvSpPr>
                <p:cNvPr id="798" name="Google Shape;798;p18"/>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9" name="Google Shape;799;p18"/>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0" name="Google Shape;800;p18"/>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1" name="Google Shape;801;p18"/>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2" name="Google Shape;802;p18"/>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3" name="Google Shape;803;p18"/>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4" name="Google Shape;804;p18"/>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5" name="Google Shape;805;p18"/>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6" name="Google Shape;806;p18"/>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7" name="Google Shape;807;p18"/>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8" name="Google Shape;808;p18"/>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09" name="Google Shape;809;p18"/>
                <p:cNvGrpSpPr/>
                <p:nvPr/>
              </p:nvGrpSpPr>
              <p:grpSpPr>
                <a:xfrm>
                  <a:off x="5171817" y="2108926"/>
                  <a:ext cx="478589" cy="412369"/>
                  <a:chOff x="3317617" y="3099201"/>
                  <a:chExt cx="478589" cy="412369"/>
                </a:xfrm>
              </p:grpSpPr>
              <p:sp>
                <p:nvSpPr>
                  <p:cNvPr id="810" name="Google Shape;810;p18"/>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1" name="Google Shape;811;p18"/>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2" name="Google Shape;812;p18"/>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3" name="Google Shape;813;p18"/>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4" name="Google Shape;814;p18"/>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5" name="Google Shape;815;p18"/>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16" name="Google Shape;816;p18"/>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7" name="Google Shape;817;p18"/>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8" name="Google Shape;818;p18"/>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_1">
    <p:spTree>
      <p:nvGrpSpPr>
        <p:cNvPr id="819" name="Shape 819"/>
        <p:cNvGrpSpPr/>
        <p:nvPr/>
      </p:nvGrpSpPr>
      <p:grpSpPr>
        <a:xfrm>
          <a:off x="0" y="0"/>
          <a:ext cx="0" cy="0"/>
          <a:chOff x="0" y="0"/>
          <a:chExt cx="0" cy="0"/>
        </a:xfrm>
      </p:grpSpPr>
      <p:pic>
        <p:nvPicPr>
          <p:cNvPr id="820" name="Google Shape;820;p19"/>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sp>
        <p:nvSpPr>
          <p:cNvPr id="821" name="Google Shape;821;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22" name="Google Shape;822;p19"/>
          <p:cNvSpPr txBox="1"/>
          <p:nvPr>
            <p:ph idx="1" type="subTitle"/>
          </p:nvPr>
        </p:nvSpPr>
        <p:spPr>
          <a:xfrm>
            <a:off x="868312"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3" name="Google Shape;823;p19"/>
          <p:cNvSpPr txBox="1"/>
          <p:nvPr>
            <p:ph idx="2" type="subTitle"/>
          </p:nvPr>
        </p:nvSpPr>
        <p:spPr>
          <a:xfrm>
            <a:off x="3449700"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4" name="Google Shape;824;p19"/>
          <p:cNvSpPr txBox="1"/>
          <p:nvPr>
            <p:ph idx="3" type="subTitle"/>
          </p:nvPr>
        </p:nvSpPr>
        <p:spPr>
          <a:xfrm>
            <a:off x="6031088" y="3077125"/>
            <a:ext cx="2244600" cy="869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25" name="Google Shape;825;p19"/>
          <p:cNvSpPr txBox="1"/>
          <p:nvPr>
            <p:ph idx="4" type="subTitle"/>
          </p:nvPr>
        </p:nvSpPr>
        <p:spPr>
          <a:xfrm>
            <a:off x="868300"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826" name="Google Shape;826;p19"/>
          <p:cNvSpPr txBox="1"/>
          <p:nvPr>
            <p:ph idx="5" type="subTitle"/>
          </p:nvPr>
        </p:nvSpPr>
        <p:spPr>
          <a:xfrm>
            <a:off x="3449696"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sp>
        <p:nvSpPr>
          <p:cNvPr id="827" name="Google Shape;827;p19"/>
          <p:cNvSpPr txBox="1"/>
          <p:nvPr>
            <p:ph idx="6" type="subTitle"/>
          </p:nvPr>
        </p:nvSpPr>
        <p:spPr>
          <a:xfrm>
            <a:off x="6031093" y="2651300"/>
            <a:ext cx="2244600" cy="50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400"/>
              <a:buFont typeface="DM Sans"/>
              <a:buNone/>
              <a:defRPr sz="2200">
                <a:latin typeface="Pacifico"/>
                <a:ea typeface="Pacifico"/>
                <a:cs typeface="Pacifico"/>
                <a:sym typeface="Pacifico"/>
              </a:defRPr>
            </a:lvl1pPr>
            <a:lvl2pPr lvl="1" rtl="0" algn="ctr">
              <a:lnSpc>
                <a:spcPct val="100000"/>
              </a:lnSpc>
              <a:spcBef>
                <a:spcPts val="0"/>
              </a:spcBef>
              <a:spcAft>
                <a:spcPts val="0"/>
              </a:spcAft>
              <a:buSzPts val="2400"/>
              <a:buFont typeface="DM Sans"/>
              <a:buNone/>
              <a:defRPr b="1" sz="2400">
                <a:latin typeface="DM Sans"/>
                <a:ea typeface="DM Sans"/>
                <a:cs typeface="DM Sans"/>
                <a:sym typeface="DM Sans"/>
              </a:defRPr>
            </a:lvl2pPr>
            <a:lvl3pPr lvl="2" rtl="0" algn="ctr">
              <a:lnSpc>
                <a:spcPct val="100000"/>
              </a:lnSpc>
              <a:spcBef>
                <a:spcPts val="0"/>
              </a:spcBef>
              <a:spcAft>
                <a:spcPts val="0"/>
              </a:spcAft>
              <a:buSzPts val="2400"/>
              <a:buFont typeface="DM Sans"/>
              <a:buNone/>
              <a:defRPr b="1" sz="2400">
                <a:latin typeface="DM Sans"/>
                <a:ea typeface="DM Sans"/>
                <a:cs typeface="DM Sans"/>
                <a:sym typeface="DM Sans"/>
              </a:defRPr>
            </a:lvl3pPr>
            <a:lvl4pPr lvl="3" rtl="0" algn="ctr">
              <a:lnSpc>
                <a:spcPct val="100000"/>
              </a:lnSpc>
              <a:spcBef>
                <a:spcPts val="0"/>
              </a:spcBef>
              <a:spcAft>
                <a:spcPts val="0"/>
              </a:spcAft>
              <a:buSzPts val="2400"/>
              <a:buFont typeface="DM Sans"/>
              <a:buNone/>
              <a:defRPr b="1" sz="2400">
                <a:latin typeface="DM Sans"/>
                <a:ea typeface="DM Sans"/>
                <a:cs typeface="DM Sans"/>
                <a:sym typeface="DM Sans"/>
              </a:defRPr>
            </a:lvl4pPr>
            <a:lvl5pPr lvl="4" rtl="0" algn="ctr">
              <a:lnSpc>
                <a:spcPct val="100000"/>
              </a:lnSpc>
              <a:spcBef>
                <a:spcPts val="0"/>
              </a:spcBef>
              <a:spcAft>
                <a:spcPts val="0"/>
              </a:spcAft>
              <a:buSzPts val="2400"/>
              <a:buFont typeface="DM Sans"/>
              <a:buNone/>
              <a:defRPr b="1" sz="2400">
                <a:latin typeface="DM Sans"/>
                <a:ea typeface="DM Sans"/>
                <a:cs typeface="DM Sans"/>
                <a:sym typeface="DM Sans"/>
              </a:defRPr>
            </a:lvl5pPr>
            <a:lvl6pPr lvl="5" rtl="0" algn="ctr">
              <a:lnSpc>
                <a:spcPct val="100000"/>
              </a:lnSpc>
              <a:spcBef>
                <a:spcPts val="0"/>
              </a:spcBef>
              <a:spcAft>
                <a:spcPts val="0"/>
              </a:spcAft>
              <a:buSzPts val="2400"/>
              <a:buFont typeface="DM Sans"/>
              <a:buNone/>
              <a:defRPr b="1" sz="2400">
                <a:latin typeface="DM Sans"/>
                <a:ea typeface="DM Sans"/>
                <a:cs typeface="DM Sans"/>
                <a:sym typeface="DM Sans"/>
              </a:defRPr>
            </a:lvl6pPr>
            <a:lvl7pPr lvl="6" rtl="0" algn="ctr">
              <a:lnSpc>
                <a:spcPct val="100000"/>
              </a:lnSpc>
              <a:spcBef>
                <a:spcPts val="0"/>
              </a:spcBef>
              <a:spcAft>
                <a:spcPts val="0"/>
              </a:spcAft>
              <a:buSzPts val="2400"/>
              <a:buFont typeface="DM Sans"/>
              <a:buNone/>
              <a:defRPr b="1" sz="2400">
                <a:latin typeface="DM Sans"/>
                <a:ea typeface="DM Sans"/>
                <a:cs typeface="DM Sans"/>
                <a:sym typeface="DM Sans"/>
              </a:defRPr>
            </a:lvl7pPr>
            <a:lvl8pPr lvl="7" rtl="0" algn="ctr">
              <a:lnSpc>
                <a:spcPct val="100000"/>
              </a:lnSpc>
              <a:spcBef>
                <a:spcPts val="0"/>
              </a:spcBef>
              <a:spcAft>
                <a:spcPts val="0"/>
              </a:spcAft>
              <a:buSzPts val="2400"/>
              <a:buFont typeface="DM Sans"/>
              <a:buNone/>
              <a:defRPr b="1" sz="2400">
                <a:latin typeface="DM Sans"/>
                <a:ea typeface="DM Sans"/>
                <a:cs typeface="DM Sans"/>
                <a:sym typeface="DM Sans"/>
              </a:defRPr>
            </a:lvl8pPr>
            <a:lvl9pPr lvl="8" rtl="0" algn="ctr">
              <a:lnSpc>
                <a:spcPct val="100000"/>
              </a:lnSpc>
              <a:spcBef>
                <a:spcPts val="0"/>
              </a:spcBef>
              <a:spcAft>
                <a:spcPts val="0"/>
              </a:spcAft>
              <a:buSzPts val="2400"/>
              <a:buFont typeface="DM Sans"/>
              <a:buNone/>
              <a:defRPr b="1" sz="2400">
                <a:latin typeface="DM Sans"/>
                <a:ea typeface="DM Sans"/>
                <a:cs typeface="DM Sans"/>
                <a:sym typeface="DM Sans"/>
              </a:defRPr>
            </a:lvl9pPr>
          </a:lstStyle>
          <a:p/>
        </p:txBody>
      </p:sp>
      <p:grpSp>
        <p:nvGrpSpPr>
          <p:cNvPr id="828" name="Google Shape;828;p19"/>
          <p:cNvGrpSpPr/>
          <p:nvPr/>
        </p:nvGrpSpPr>
        <p:grpSpPr>
          <a:xfrm>
            <a:off x="226375" y="204337"/>
            <a:ext cx="8607104" cy="4719462"/>
            <a:chOff x="226375" y="204337"/>
            <a:chExt cx="8607104" cy="4719462"/>
          </a:xfrm>
        </p:grpSpPr>
        <p:sp>
          <p:nvSpPr>
            <p:cNvPr id="829" name="Google Shape;829;p19"/>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0" name="Google Shape;830;p19"/>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1" name="Google Shape;831;p19"/>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2" name="Google Shape;832;p19"/>
            <p:cNvSpPr/>
            <p:nvPr/>
          </p:nvSpPr>
          <p:spPr>
            <a:xfrm>
              <a:off x="5036076" y="2254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3" name="Google Shape;833;p19"/>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4" name="Google Shape;834;p19"/>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5" name="Google Shape;835;p19"/>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36" name="Google Shape;836;p19"/>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837" name="Shape 837"/>
        <p:cNvGrpSpPr/>
        <p:nvPr/>
      </p:nvGrpSpPr>
      <p:grpSpPr>
        <a:xfrm>
          <a:off x="0" y="0"/>
          <a:ext cx="0" cy="0"/>
          <a:chOff x="0" y="0"/>
          <a:chExt cx="0" cy="0"/>
        </a:xfrm>
      </p:grpSpPr>
      <p:pic>
        <p:nvPicPr>
          <p:cNvPr id="838" name="Google Shape;838;p20"/>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839" name="Google Shape;839;p20"/>
          <p:cNvGrpSpPr/>
          <p:nvPr/>
        </p:nvGrpSpPr>
        <p:grpSpPr>
          <a:xfrm flipH="1">
            <a:off x="279251" y="141989"/>
            <a:ext cx="8638374" cy="4781811"/>
            <a:chOff x="226375" y="141989"/>
            <a:chExt cx="8638374" cy="4781811"/>
          </a:xfrm>
        </p:grpSpPr>
        <p:sp>
          <p:nvSpPr>
            <p:cNvPr id="840" name="Google Shape;840;p20"/>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1" name="Google Shape;841;p20"/>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2" name="Google Shape;842;p20"/>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3" name="Google Shape;843;p20"/>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4" name="Google Shape;844;p20"/>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5" name="Google Shape;845;p20"/>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6" name="Google Shape;846;p20"/>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47" name="Google Shape;847;p20"/>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48" name="Google Shape;848;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849" name="Google Shape;849;p20"/>
          <p:cNvSpPr txBox="1"/>
          <p:nvPr>
            <p:ph idx="1" type="subTitle"/>
          </p:nvPr>
        </p:nvSpPr>
        <p:spPr>
          <a:xfrm>
            <a:off x="2255713" y="20654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0" name="Google Shape;850;p20"/>
          <p:cNvSpPr txBox="1"/>
          <p:nvPr>
            <p:ph idx="2" type="subTitle"/>
          </p:nvPr>
        </p:nvSpPr>
        <p:spPr>
          <a:xfrm>
            <a:off x="5617365" y="20654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1" name="Google Shape;851;p20"/>
          <p:cNvSpPr txBox="1"/>
          <p:nvPr>
            <p:ph idx="3" type="subTitle"/>
          </p:nvPr>
        </p:nvSpPr>
        <p:spPr>
          <a:xfrm>
            <a:off x="2255713" y="34988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2" name="Google Shape;852;p20"/>
          <p:cNvSpPr txBox="1"/>
          <p:nvPr>
            <p:ph idx="4" type="subTitle"/>
          </p:nvPr>
        </p:nvSpPr>
        <p:spPr>
          <a:xfrm>
            <a:off x="5617365" y="3498825"/>
            <a:ext cx="1929000" cy="6654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3" name="Google Shape;853;p20"/>
          <p:cNvSpPr txBox="1"/>
          <p:nvPr>
            <p:ph idx="5" type="subTitle"/>
          </p:nvPr>
        </p:nvSpPr>
        <p:spPr>
          <a:xfrm>
            <a:off x="2255710" y="16355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4" name="Google Shape;854;p20"/>
          <p:cNvSpPr txBox="1"/>
          <p:nvPr>
            <p:ph idx="6" type="subTitle"/>
          </p:nvPr>
        </p:nvSpPr>
        <p:spPr>
          <a:xfrm>
            <a:off x="5617360" y="16355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5" name="Google Shape;855;p20"/>
          <p:cNvSpPr txBox="1"/>
          <p:nvPr>
            <p:ph idx="7" type="subTitle"/>
          </p:nvPr>
        </p:nvSpPr>
        <p:spPr>
          <a:xfrm>
            <a:off x="2255710" y="30689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56" name="Google Shape;856;p20"/>
          <p:cNvSpPr txBox="1"/>
          <p:nvPr>
            <p:ph idx="8" type="subTitle"/>
          </p:nvPr>
        </p:nvSpPr>
        <p:spPr>
          <a:xfrm>
            <a:off x="5617360" y="3068925"/>
            <a:ext cx="1929000" cy="4299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857" name="Google Shape;857;p20"/>
          <p:cNvGrpSpPr/>
          <p:nvPr/>
        </p:nvGrpSpPr>
        <p:grpSpPr>
          <a:xfrm>
            <a:off x="89620" y="4251783"/>
            <a:ext cx="884240" cy="823491"/>
            <a:chOff x="4496661" y="1889197"/>
            <a:chExt cx="1440600" cy="1341628"/>
          </a:xfrm>
        </p:grpSpPr>
        <p:sp>
          <p:nvSpPr>
            <p:cNvPr id="858" name="Google Shape;858;p20"/>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59" name="Google Shape;859;p20"/>
            <p:cNvGrpSpPr/>
            <p:nvPr/>
          </p:nvGrpSpPr>
          <p:grpSpPr>
            <a:xfrm>
              <a:off x="4566808" y="1889197"/>
              <a:ext cx="1300318" cy="1297304"/>
              <a:chOff x="4566808" y="1889197"/>
              <a:chExt cx="1300318" cy="1297304"/>
            </a:xfrm>
          </p:grpSpPr>
          <p:sp>
            <p:nvSpPr>
              <p:cNvPr id="860" name="Google Shape;860;p20"/>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1" name="Google Shape;861;p20"/>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2" name="Google Shape;862;p20"/>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3" name="Google Shape;863;p20"/>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4" name="Google Shape;864;p20"/>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5" name="Google Shape;865;p20"/>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6" name="Google Shape;866;p20"/>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7" name="Google Shape;867;p20"/>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8" name="Google Shape;868;p20"/>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69" name="Google Shape;869;p20"/>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0" name="Google Shape;870;p20"/>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871" name="Google Shape;871;p20"/>
              <p:cNvGrpSpPr/>
              <p:nvPr/>
            </p:nvGrpSpPr>
            <p:grpSpPr>
              <a:xfrm>
                <a:off x="5171817" y="2108926"/>
                <a:ext cx="478589" cy="412369"/>
                <a:chOff x="3317617" y="3099201"/>
                <a:chExt cx="478589" cy="412369"/>
              </a:xfrm>
            </p:grpSpPr>
            <p:sp>
              <p:nvSpPr>
                <p:cNvPr id="872" name="Google Shape;872;p20"/>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3" name="Google Shape;873;p20"/>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4" name="Google Shape;874;p20"/>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5" name="Google Shape;875;p20"/>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6" name="Google Shape;876;p20"/>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7" name="Google Shape;877;p20"/>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78" name="Google Shape;878;p20"/>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79" name="Google Shape;879;p20"/>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0" name="Google Shape;880;p20"/>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1" name="Shape 21"/>
        <p:cNvGrpSpPr/>
        <p:nvPr/>
      </p:nvGrpSpPr>
      <p:grpSpPr>
        <a:xfrm>
          <a:off x="0" y="0"/>
          <a:ext cx="0" cy="0"/>
          <a:chOff x="0" y="0"/>
          <a:chExt cx="0" cy="0"/>
        </a:xfrm>
      </p:grpSpPr>
      <p:pic>
        <p:nvPicPr>
          <p:cNvPr id="22" name="Google Shape;22;p3"/>
          <p:cNvPicPr preferRelativeResize="0"/>
          <p:nvPr/>
        </p:nvPicPr>
        <p:blipFill>
          <a:blip r:embed="rId2">
            <a:alphaModFix/>
          </a:blip>
          <a:stretch>
            <a:fillRect/>
          </a:stretch>
        </p:blipFill>
        <p:spPr>
          <a:xfrm flipH="1">
            <a:off x="-40961" y="-23038"/>
            <a:ext cx="9225923" cy="5189576"/>
          </a:xfrm>
          <a:prstGeom prst="rect">
            <a:avLst/>
          </a:prstGeom>
          <a:noFill/>
          <a:ln>
            <a:noFill/>
          </a:ln>
        </p:spPr>
      </p:pic>
      <p:sp>
        <p:nvSpPr>
          <p:cNvPr id="23" name="Google Shape;23;p3"/>
          <p:cNvSpPr txBox="1"/>
          <p:nvPr>
            <p:ph type="title"/>
          </p:nvPr>
        </p:nvSpPr>
        <p:spPr>
          <a:xfrm>
            <a:off x="5322525" y="2179700"/>
            <a:ext cx="2781300" cy="1251900"/>
          </a:xfrm>
          <a:prstGeom prst="rect">
            <a:avLst/>
          </a:prstGeom>
        </p:spPr>
        <p:txBody>
          <a:bodyPr anchorCtr="0" anchor="b"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4" name="Google Shape;24;p3"/>
          <p:cNvSpPr txBox="1"/>
          <p:nvPr>
            <p:ph hasCustomPrompt="1" idx="2" type="title"/>
          </p:nvPr>
        </p:nvSpPr>
        <p:spPr>
          <a:xfrm>
            <a:off x="5801025" y="969663"/>
            <a:ext cx="1824300" cy="1106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6000"/>
              <a:buNone/>
              <a:defRPr sz="8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5" name="Google Shape;25;p3"/>
          <p:cNvSpPr txBox="1"/>
          <p:nvPr>
            <p:ph idx="1" type="subTitle"/>
          </p:nvPr>
        </p:nvSpPr>
        <p:spPr>
          <a:xfrm>
            <a:off x="5322525" y="3510838"/>
            <a:ext cx="2781300" cy="6630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lvl1pPr lvl="0" rtl="0" algn="ctr">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6" name="Google Shape;26;p3"/>
          <p:cNvGrpSpPr/>
          <p:nvPr/>
        </p:nvGrpSpPr>
        <p:grpSpPr>
          <a:xfrm>
            <a:off x="324292" y="218058"/>
            <a:ext cx="8509185" cy="4753594"/>
            <a:chOff x="324292" y="218058"/>
            <a:chExt cx="8509185" cy="4753594"/>
          </a:xfrm>
        </p:grpSpPr>
        <p:sp>
          <p:nvSpPr>
            <p:cNvPr id="27" name="Google Shape;27;p3"/>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 name="Google Shape;28;p3"/>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 name="Google Shape;29;p3"/>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 name="Google Shape;30;p3"/>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 name="Google Shape;31;p3"/>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 name="Google Shape;32;p3"/>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 name="Google Shape;33;p3"/>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 name="Google Shape;34;p3"/>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881" name="Shape 881"/>
        <p:cNvGrpSpPr/>
        <p:nvPr/>
      </p:nvGrpSpPr>
      <p:grpSpPr>
        <a:xfrm>
          <a:off x="0" y="0"/>
          <a:ext cx="0" cy="0"/>
          <a:chOff x="0" y="0"/>
          <a:chExt cx="0" cy="0"/>
        </a:xfrm>
      </p:grpSpPr>
      <p:pic>
        <p:nvPicPr>
          <p:cNvPr id="882" name="Google Shape;882;p21"/>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883" name="Google Shape;883;p21"/>
          <p:cNvGrpSpPr/>
          <p:nvPr/>
        </p:nvGrpSpPr>
        <p:grpSpPr>
          <a:xfrm>
            <a:off x="279998" y="204337"/>
            <a:ext cx="8649656" cy="4740737"/>
            <a:chOff x="279998" y="204337"/>
            <a:chExt cx="8649656" cy="4740737"/>
          </a:xfrm>
        </p:grpSpPr>
        <p:sp>
          <p:nvSpPr>
            <p:cNvPr id="884" name="Google Shape;884;p21"/>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5" name="Google Shape;885;p21"/>
            <p:cNvSpPr/>
            <p:nvPr/>
          </p:nvSpPr>
          <p:spPr>
            <a:xfrm rot="494564">
              <a:off x="8512922" y="46997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6" name="Google Shape;886;p21"/>
            <p:cNvSpPr/>
            <p:nvPr/>
          </p:nvSpPr>
          <p:spPr>
            <a:xfrm>
              <a:off x="5195980" y="47609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7" name="Google Shape;887;p21"/>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8" name="Google Shape;888;p21"/>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89" name="Google Shape;889;p21"/>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0" name="Google Shape;890;p21"/>
            <p:cNvSpPr/>
            <p:nvPr/>
          </p:nvSpPr>
          <p:spPr>
            <a:xfrm>
              <a:off x="8802379" y="2693900"/>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91" name="Google Shape;891;p21"/>
            <p:cNvSpPr/>
            <p:nvPr/>
          </p:nvSpPr>
          <p:spPr>
            <a:xfrm rot="1512088">
              <a:off x="309692" y="2482563"/>
              <a:ext cx="174112" cy="178371"/>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92" name="Google Shape;892;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893" name="Google Shape;893;p21"/>
          <p:cNvSpPr txBox="1"/>
          <p:nvPr>
            <p:ph idx="1" type="subTitle"/>
          </p:nvPr>
        </p:nvSpPr>
        <p:spPr>
          <a:xfrm>
            <a:off x="885525"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4" name="Google Shape;894;p21"/>
          <p:cNvSpPr txBox="1"/>
          <p:nvPr>
            <p:ph idx="2" type="subTitle"/>
          </p:nvPr>
        </p:nvSpPr>
        <p:spPr>
          <a:xfrm>
            <a:off x="3528300"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5" name="Google Shape;895;p21"/>
          <p:cNvSpPr txBox="1"/>
          <p:nvPr>
            <p:ph idx="3" type="subTitle"/>
          </p:nvPr>
        </p:nvSpPr>
        <p:spPr>
          <a:xfrm>
            <a:off x="885525"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6" name="Google Shape;896;p21"/>
          <p:cNvSpPr txBox="1"/>
          <p:nvPr>
            <p:ph idx="4" type="subTitle"/>
          </p:nvPr>
        </p:nvSpPr>
        <p:spPr>
          <a:xfrm>
            <a:off x="3528300"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7" name="Google Shape;897;p21"/>
          <p:cNvSpPr txBox="1"/>
          <p:nvPr>
            <p:ph idx="5" type="subTitle"/>
          </p:nvPr>
        </p:nvSpPr>
        <p:spPr>
          <a:xfrm>
            <a:off x="6171075" y="2151861"/>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8" name="Google Shape;898;p21"/>
          <p:cNvSpPr txBox="1"/>
          <p:nvPr>
            <p:ph idx="6" type="subTitle"/>
          </p:nvPr>
        </p:nvSpPr>
        <p:spPr>
          <a:xfrm>
            <a:off x="6171075" y="3984575"/>
            <a:ext cx="2087400" cy="624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99" name="Google Shape;899;p21"/>
          <p:cNvSpPr txBox="1"/>
          <p:nvPr>
            <p:ph idx="7" type="subTitle"/>
          </p:nvPr>
        </p:nvSpPr>
        <p:spPr>
          <a:xfrm>
            <a:off x="885525"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0" name="Google Shape;900;p21"/>
          <p:cNvSpPr txBox="1"/>
          <p:nvPr>
            <p:ph idx="8" type="subTitle"/>
          </p:nvPr>
        </p:nvSpPr>
        <p:spPr>
          <a:xfrm>
            <a:off x="3528300"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1" name="Google Shape;901;p21"/>
          <p:cNvSpPr txBox="1"/>
          <p:nvPr>
            <p:ph idx="9" type="subTitle"/>
          </p:nvPr>
        </p:nvSpPr>
        <p:spPr>
          <a:xfrm>
            <a:off x="885525"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2" name="Google Shape;902;p21"/>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3" name="Google Shape;903;p21"/>
          <p:cNvSpPr txBox="1"/>
          <p:nvPr>
            <p:ph idx="14" type="subTitle"/>
          </p:nvPr>
        </p:nvSpPr>
        <p:spPr>
          <a:xfrm>
            <a:off x="6171075" y="1770225"/>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904" name="Google Shape;904;p21"/>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905" name="Google Shape;905;p21"/>
          <p:cNvGrpSpPr/>
          <p:nvPr/>
        </p:nvGrpSpPr>
        <p:grpSpPr>
          <a:xfrm flipH="1">
            <a:off x="-48483" y="3649238"/>
            <a:ext cx="890450" cy="1426042"/>
            <a:chOff x="8225365" y="3349017"/>
            <a:chExt cx="1067686" cy="1709883"/>
          </a:xfrm>
        </p:grpSpPr>
        <p:sp>
          <p:nvSpPr>
            <p:cNvPr id="906" name="Google Shape;906;p21"/>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07" name="Google Shape;907;p21"/>
            <p:cNvGrpSpPr/>
            <p:nvPr/>
          </p:nvGrpSpPr>
          <p:grpSpPr>
            <a:xfrm rot="523013">
              <a:off x="8341931" y="3403005"/>
              <a:ext cx="834555" cy="1601901"/>
              <a:chOff x="2007405" y="1973016"/>
              <a:chExt cx="984268" cy="1889271"/>
            </a:xfrm>
          </p:grpSpPr>
          <p:sp>
            <p:nvSpPr>
              <p:cNvPr id="908" name="Google Shape;908;p2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09" name="Google Shape;909;p2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0" name="Google Shape;910;p2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1" name="Google Shape;911;p2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2" name="Google Shape;912;p2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3" name="Google Shape;913;p2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4" name="Google Shape;914;p2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5" name="Google Shape;915;p2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6" name="Google Shape;916;p2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7" name="Google Shape;917;p2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8" name="Google Shape;918;p2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19" name="Google Shape;919;p2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0" name="Google Shape;920;p2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1" name="Google Shape;921;p2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2" name="Google Shape;922;p2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3" name="Google Shape;923;p2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4" name="Google Shape;924;p2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5" name="Google Shape;925;p2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26" name="Google Shape;926;p2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927" name="Google Shape;927;p2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4_1">
    <p:spTree>
      <p:nvGrpSpPr>
        <p:cNvPr id="928" name="Shape 928"/>
        <p:cNvGrpSpPr/>
        <p:nvPr/>
      </p:nvGrpSpPr>
      <p:grpSpPr>
        <a:xfrm>
          <a:off x="0" y="0"/>
          <a:ext cx="0" cy="0"/>
          <a:chOff x="0" y="0"/>
          <a:chExt cx="0" cy="0"/>
        </a:xfrm>
      </p:grpSpPr>
      <p:pic>
        <p:nvPicPr>
          <p:cNvPr id="929" name="Google Shape;929;p22"/>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grpSp>
        <p:nvGrpSpPr>
          <p:cNvPr id="930" name="Google Shape;930;p22"/>
          <p:cNvGrpSpPr/>
          <p:nvPr/>
        </p:nvGrpSpPr>
        <p:grpSpPr>
          <a:xfrm flipH="1">
            <a:off x="382320" y="172901"/>
            <a:ext cx="8451157" cy="4783270"/>
            <a:chOff x="382320" y="172901"/>
            <a:chExt cx="8451157" cy="4783270"/>
          </a:xfrm>
        </p:grpSpPr>
        <p:grpSp>
          <p:nvGrpSpPr>
            <p:cNvPr id="931" name="Google Shape;931;p22"/>
            <p:cNvGrpSpPr/>
            <p:nvPr/>
          </p:nvGrpSpPr>
          <p:grpSpPr>
            <a:xfrm flipH="1">
              <a:off x="382320" y="172901"/>
              <a:ext cx="8451157" cy="4695961"/>
              <a:chOff x="391667" y="172901"/>
              <a:chExt cx="8451157" cy="4695961"/>
            </a:xfrm>
          </p:grpSpPr>
          <p:sp>
            <p:nvSpPr>
              <p:cNvPr id="932" name="Google Shape;932;p22"/>
              <p:cNvSpPr/>
              <p:nvPr/>
            </p:nvSpPr>
            <p:spPr>
              <a:xfrm>
                <a:off x="448362" y="2317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3" name="Google Shape;933;p22"/>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4" name="Google Shape;934;p22"/>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5" name="Google Shape;935;p22"/>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6" name="Google Shape;936;p22"/>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7" name="Google Shape;937;p22"/>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8" name="Google Shape;938;p22"/>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939" name="Google Shape;939;p22"/>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940" name="Google Shape;940;p22"/>
          <p:cNvGrpSpPr/>
          <p:nvPr/>
        </p:nvGrpSpPr>
        <p:grpSpPr>
          <a:xfrm flipH="1">
            <a:off x="81328" y="4464628"/>
            <a:ext cx="2114925" cy="627891"/>
            <a:chOff x="1294933" y="3786055"/>
            <a:chExt cx="2621700" cy="778345"/>
          </a:xfrm>
        </p:grpSpPr>
        <p:sp>
          <p:nvSpPr>
            <p:cNvPr id="941" name="Google Shape;941;p22"/>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42" name="Google Shape;942;p22"/>
            <p:cNvGrpSpPr/>
            <p:nvPr/>
          </p:nvGrpSpPr>
          <p:grpSpPr>
            <a:xfrm>
              <a:off x="1417044" y="3786055"/>
              <a:ext cx="1950477" cy="685274"/>
              <a:chOff x="1559919" y="3657605"/>
              <a:chExt cx="1950477" cy="685274"/>
            </a:xfrm>
          </p:grpSpPr>
          <p:sp>
            <p:nvSpPr>
              <p:cNvPr id="943" name="Google Shape;943;p22"/>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944" name="Google Shape;944;p22"/>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5" name="Google Shape;945;p22"/>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6" name="Google Shape;946;p22"/>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7" name="Google Shape;947;p22"/>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8" name="Google Shape;948;p22"/>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9" name="Google Shape;949;p22"/>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0" name="Google Shape;950;p22"/>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1" name="Google Shape;951;p22"/>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2" name="Google Shape;952;p22"/>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3" name="Google Shape;953;p22"/>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4" name="Google Shape;954;p22"/>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5" name="Google Shape;955;p22"/>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6" name="Google Shape;956;p22"/>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7" name="Google Shape;957;p22"/>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8" name="Google Shape;958;p22"/>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9" name="Google Shape;959;p22"/>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0" name="Google Shape;960;p22"/>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1" name="Google Shape;961;p22"/>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2" name="Google Shape;962;p22"/>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3" name="Google Shape;963;p22"/>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4" name="Google Shape;964;p22"/>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5" name="Google Shape;965;p22"/>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6" name="Google Shape;966;p22"/>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7" name="Google Shape;967;p22"/>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8" name="Google Shape;968;p22"/>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9" name="Google Shape;969;p22"/>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0" name="Google Shape;970;p22"/>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1" name="Google Shape;971;p22"/>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2" name="Google Shape;972;p22"/>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3" name="Google Shape;973;p22"/>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4" name="Google Shape;974;p22"/>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5" name="Google Shape;975;p22"/>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6" name="Google Shape;976;p22"/>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7" name="Google Shape;977;p22"/>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8" name="Google Shape;978;p22"/>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9" name="Google Shape;979;p22"/>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0" name="Google Shape;980;p22"/>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1" name="Google Shape;981;p22"/>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2" name="Google Shape;982;p22"/>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3" name="Google Shape;983;p22"/>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4" name="Google Shape;984;p22"/>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5" name="Google Shape;985;p22"/>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6" name="Google Shape;986;p22"/>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7" name="Google Shape;987;p22"/>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8" name="Google Shape;988;p22"/>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9" name="Google Shape;989;p22"/>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0" name="Google Shape;990;p22"/>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1" name="Google Shape;991;p22"/>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2" name="Google Shape;992;p22"/>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3" name="Google Shape;993;p22"/>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4" name="Google Shape;994;p22"/>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5" name="Google Shape;995;p22"/>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6" name="Google Shape;996;p22"/>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7" name="Google Shape;997;p22"/>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998" name="Google Shape;998;p22"/>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9" name="Google Shape;999;p22"/>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0" name="Google Shape;1000;p22"/>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001" name="Google Shape;1001;p22"/>
            <p:cNvGrpSpPr/>
            <p:nvPr/>
          </p:nvGrpSpPr>
          <p:grpSpPr>
            <a:xfrm>
              <a:off x="1712319" y="3810005"/>
              <a:ext cx="1950477" cy="685274"/>
              <a:chOff x="1559919" y="3657605"/>
              <a:chExt cx="1950477" cy="685274"/>
            </a:xfrm>
          </p:grpSpPr>
          <p:sp>
            <p:nvSpPr>
              <p:cNvPr id="1002" name="Google Shape;1002;p22"/>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003" name="Google Shape;1003;p22"/>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4" name="Google Shape;1004;p22"/>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5" name="Google Shape;1005;p22"/>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6" name="Google Shape;1006;p22"/>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7" name="Google Shape;1007;p22"/>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8" name="Google Shape;1008;p22"/>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9" name="Google Shape;1009;p22"/>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0" name="Google Shape;1010;p22"/>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1" name="Google Shape;1011;p22"/>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2" name="Google Shape;1012;p22"/>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3" name="Google Shape;1013;p22"/>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4" name="Google Shape;1014;p22"/>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5" name="Google Shape;1015;p22"/>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6" name="Google Shape;1016;p22"/>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7" name="Google Shape;1017;p22"/>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8" name="Google Shape;1018;p22"/>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9" name="Google Shape;1019;p22"/>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0" name="Google Shape;1020;p22"/>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1" name="Google Shape;1021;p22"/>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2" name="Google Shape;1022;p22"/>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3" name="Google Shape;1023;p22"/>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4" name="Google Shape;1024;p22"/>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5" name="Google Shape;1025;p22"/>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6" name="Google Shape;1026;p22"/>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7" name="Google Shape;1027;p22"/>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8" name="Google Shape;1028;p22"/>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9" name="Google Shape;1029;p22"/>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0" name="Google Shape;1030;p22"/>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1" name="Google Shape;1031;p22"/>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2" name="Google Shape;1032;p22"/>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3" name="Google Shape;1033;p22"/>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4" name="Google Shape;1034;p22"/>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5" name="Google Shape;1035;p22"/>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6" name="Google Shape;1036;p22"/>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7" name="Google Shape;1037;p22"/>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8" name="Google Shape;1038;p22"/>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9" name="Google Shape;1039;p22"/>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0" name="Google Shape;1040;p22"/>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1" name="Google Shape;1041;p22"/>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2" name="Google Shape;1042;p22"/>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3" name="Google Shape;1043;p22"/>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4" name="Google Shape;1044;p22"/>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5" name="Google Shape;1045;p22"/>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6" name="Google Shape;1046;p22"/>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7" name="Google Shape;1047;p22"/>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8" name="Google Shape;1048;p22"/>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9" name="Google Shape;1049;p22"/>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0" name="Google Shape;1050;p22"/>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1" name="Google Shape;1051;p22"/>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2" name="Google Shape;1052;p22"/>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3" name="Google Shape;1053;p22"/>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4" name="Google Shape;1054;p22"/>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5" name="Google Shape;1055;p22"/>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6" name="Google Shape;1056;p22"/>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057" name="Google Shape;1057;p22"/>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8" name="Google Shape;1058;p22"/>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9" name="Google Shape;1059;p22"/>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1060" name="Google Shape;1060;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61" name="Google Shape;1061;p22"/>
          <p:cNvSpPr txBox="1"/>
          <p:nvPr>
            <p:ph idx="1" type="body"/>
          </p:nvPr>
        </p:nvSpPr>
        <p:spPr>
          <a:xfrm>
            <a:off x="1486500" y="1017725"/>
            <a:ext cx="6171000" cy="3286200"/>
          </a:xfrm>
          <a:prstGeom prst="rect">
            <a:avLst/>
          </a:prstGeom>
        </p:spPr>
        <p:txBody>
          <a:bodyPr anchorCtr="0" anchor="t" bIns="91425" lIns="91425" spcFirstLastPara="1" rIns="91425" wrap="square" tIns="91425">
            <a:noAutofit/>
          </a:bodyPr>
          <a:lstStyle>
            <a:lvl1pPr indent="-304800" lvl="0" marL="457200" rtl="0">
              <a:lnSpc>
                <a:spcPct val="115000"/>
              </a:lnSpc>
              <a:spcBef>
                <a:spcPts val="0"/>
              </a:spcBef>
              <a:spcAft>
                <a:spcPts val="0"/>
              </a:spcAft>
              <a:buClr>
                <a:schemeClr val="accent2"/>
              </a:buClr>
              <a:buSzPts val="1200"/>
              <a:buChar char="●"/>
              <a:defRPr sz="12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_1_1">
    <p:spTree>
      <p:nvGrpSpPr>
        <p:cNvPr id="1062" name="Shape 1062"/>
        <p:cNvGrpSpPr/>
        <p:nvPr/>
      </p:nvGrpSpPr>
      <p:grpSpPr>
        <a:xfrm>
          <a:off x="0" y="0"/>
          <a:ext cx="0" cy="0"/>
          <a:chOff x="0" y="0"/>
          <a:chExt cx="0" cy="0"/>
        </a:xfrm>
      </p:grpSpPr>
      <p:pic>
        <p:nvPicPr>
          <p:cNvPr id="1063" name="Google Shape;1063;p23"/>
          <p:cNvPicPr preferRelativeResize="0"/>
          <p:nvPr/>
        </p:nvPicPr>
        <p:blipFill>
          <a:blip r:embed="rId2">
            <a:alphaModFix/>
          </a:blip>
          <a:stretch>
            <a:fillRect/>
          </a:stretch>
        </p:blipFill>
        <p:spPr>
          <a:xfrm flipH="1" rot="10800000">
            <a:off x="0" y="0"/>
            <a:ext cx="9144003" cy="5143501"/>
          </a:xfrm>
          <a:prstGeom prst="rect">
            <a:avLst/>
          </a:prstGeom>
          <a:noFill/>
          <a:ln>
            <a:noFill/>
          </a:ln>
        </p:spPr>
      </p:pic>
      <p:grpSp>
        <p:nvGrpSpPr>
          <p:cNvPr id="1064" name="Google Shape;1064;p23"/>
          <p:cNvGrpSpPr/>
          <p:nvPr/>
        </p:nvGrpSpPr>
        <p:grpSpPr>
          <a:xfrm>
            <a:off x="382320" y="172901"/>
            <a:ext cx="8451157" cy="4783270"/>
            <a:chOff x="382320" y="172901"/>
            <a:chExt cx="8451157" cy="4783270"/>
          </a:xfrm>
        </p:grpSpPr>
        <p:grpSp>
          <p:nvGrpSpPr>
            <p:cNvPr id="1065" name="Google Shape;1065;p23"/>
            <p:cNvGrpSpPr/>
            <p:nvPr/>
          </p:nvGrpSpPr>
          <p:grpSpPr>
            <a:xfrm flipH="1">
              <a:off x="382320" y="172901"/>
              <a:ext cx="8451157" cy="4695961"/>
              <a:chOff x="391667" y="172901"/>
              <a:chExt cx="8451157" cy="4695961"/>
            </a:xfrm>
          </p:grpSpPr>
          <p:sp>
            <p:nvSpPr>
              <p:cNvPr id="1066" name="Google Shape;1066;p23"/>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7" name="Google Shape;1067;p23"/>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8" name="Google Shape;1068;p23"/>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9" name="Google Shape;1069;p23"/>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0" name="Google Shape;1070;p23"/>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1" name="Google Shape;1071;p23"/>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2" name="Google Shape;1072;p23"/>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3" name="Google Shape;1073;p23"/>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074" name="Google Shape;1074;p23"/>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075" name="Google Shape;1075;p23"/>
          <p:cNvSpPr txBox="1"/>
          <p:nvPr>
            <p:ph type="title"/>
          </p:nvPr>
        </p:nvSpPr>
        <p:spPr>
          <a:xfrm>
            <a:off x="747950" y="1602763"/>
            <a:ext cx="2643300" cy="7104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76" name="Google Shape;1076;p23"/>
          <p:cNvSpPr txBox="1"/>
          <p:nvPr>
            <p:ph idx="1" type="subTitle"/>
          </p:nvPr>
        </p:nvSpPr>
        <p:spPr>
          <a:xfrm>
            <a:off x="747950" y="2313138"/>
            <a:ext cx="2643300" cy="1227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1077" name="Shape 1077"/>
        <p:cNvGrpSpPr/>
        <p:nvPr/>
      </p:nvGrpSpPr>
      <p:grpSpPr>
        <a:xfrm>
          <a:off x="0" y="0"/>
          <a:ext cx="0" cy="0"/>
          <a:chOff x="0" y="0"/>
          <a:chExt cx="0" cy="0"/>
        </a:xfrm>
      </p:grpSpPr>
      <p:pic>
        <p:nvPicPr>
          <p:cNvPr id="1078" name="Google Shape;1078;p24"/>
          <p:cNvPicPr preferRelativeResize="0"/>
          <p:nvPr/>
        </p:nvPicPr>
        <p:blipFill>
          <a:blip r:embed="rId2">
            <a:alphaModFix/>
          </a:blip>
          <a:stretch>
            <a:fillRect/>
          </a:stretch>
        </p:blipFill>
        <p:spPr>
          <a:xfrm rot="10800000">
            <a:off x="-40961" y="-23038"/>
            <a:ext cx="9225923" cy="5189576"/>
          </a:xfrm>
          <a:prstGeom prst="rect">
            <a:avLst/>
          </a:prstGeom>
          <a:noFill/>
          <a:ln>
            <a:noFill/>
          </a:ln>
        </p:spPr>
      </p:pic>
      <p:sp>
        <p:nvSpPr>
          <p:cNvPr id="1079" name="Google Shape;1079;p24"/>
          <p:cNvSpPr txBox="1"/>
          <p:nvPr>
            <p:ph type="title"/>
          </p:nvPr>
        </p:nvSpPr>
        <p:spPr>
          <a:xfrm>
            <a:off x="2347950" y="613575"/>
            <a:ext cx="4448100" cy="9621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5500"/>
            </a:lvl1pPr>
            <a:lvl2pPr lvl="1" rtl="0">
              <a:lnSpc>
                <a:spcPct val="115000"/>
              </a:lnSpc>
              <a:spcBef>
                <a:spcPts val="0"/>
              </a:spcBef>
              <a:spcAft>
                <a:spcPts val="0"/>
              </a:spcAft>
              <a:buSzPts val="3000"/>
              <a:buNone/>
              <a:defRPr/>
            </a:lvl2pPr>
            <a:lvl3pPr lvl="2" rtl="0">
              <a:lnSpc>
                <a:spcPct val="115000"/>
              </a:lnSpc>
              <a:spcBef>
                <a:spcPts val="0"/>
              </a:spcBef>
              <a:spcAft>
                <a:spcPts val="0"/>
              </a:spcAft>
              <a:buSzPts val="3000"/>
              <a:buNone/>
              <a:defRPr/>
            </a:lvl3pPr>
            <a:lvl4pPr lvl="3" rtl="0">
              <a:lnSpc>
                <a:spcPct val="115000"/>
              </a:lnSpc>
              <a:spcBef>
                <a:spcPts val="0"/>
              </a:spcBef>
              <a:spcAft>
                <a:spcPts val="0"/>
              </a:spcAft>
              <a:buSzPts val="3000"/>
              <a:buNone/>
              <a:defRPr/>
            </a:lvl4pPr>
            <a:lvl5pPr lvl="4" rtl="0">
              <a:lnSpc>
                <a:spcPct val="115000"/>
              </a:lnSpc>
              <a:spcBef>
                <a:spcPts val="0"/>
              </a:spcBef>
              <a:spcAft>
                <a:spcPts val="0"/>
              </a:spcAft>
              <a:buSzPts val="3000"/>
              <a:buNone/>
              <a:defRPr/>
            </a:lvl5pPr>
            <a:lvl6pPr lvl="5" rtl="0">
              <a:lnSpc>
                <a:spcPct val="115000"/>
              </a:lnSpc>
              <a:spcBef>
                <a:spcPts val="0"/>
              </a:spcBef>
              <a:spcAft>
                <a:spcPts val="0"/>
              </a:spcAft>
              <a:buSzPts val="3000"/>
              <a:buNone/>
              <a:defRPr/>
            </a:lvl6pPr>
            <a:lvl7pPr lvl="6" rtl="0">
              <a:lnSpc>
                <a:spcPct val="115000"/>
              </a:lnSpc>
              <a:spcBef>
                <a:spcPts val="0"/>
              </a:spcBef>
              <a:spcAft>
                <a:spcPts val="0"/>
              </a:spcAft>
              <a:buSzPts val="3000"/>
              <a:buNone/>
              <a:defRPr/>
            </a:lvl7pPr>
            <a:lvl8pPr lvl="7" rtl="0">
              <a:lnSpc>
                <a:spcPct val="115000"/>
              </a:lnSpc>
              <a:spcBef>
                <a:spcPts val="0"/>
              </a:spcBef>
              <a:spcAft>
                <a:spcPts val="0"/>
              </a:spcAft>
              <a:buSzPts val="3000"/>
              <a:buNone/>
              <a:defRPr/>
            </a:lvl8pPr>
            <a:lvl9pPr lvl="8" rtl="0">
              <a:lnSpc>
                <a:spcPct val="115000"/>
              </a:lnSpc>
              <a:spcBef>
                <a:spcPts val="0"/>
              </a:spcBef>
              <a:spcAft>
                <a:spcPts val="0"/>
              </a:spcAft>
              <a:buSzPts val="3000"/>
              <a:buNone/>
              <a:defRPr/>
            </a:lvl9pPr>
          </a:lstStyle>
          <a:p/>
        </p:txBody>
      </p:sp>
      <p:sp>
        <p:nvSpPr>
          <p:cNvPr id="1080" name="Google Shape;1080;p24"/>
          <p:cNvSpPr txBox="1"/>
          <p:nvPr>
            <p:ph idx="1" type="subTitle"/>
          </p:nvPr>
        </p:nvSpPr>
        <p:spPr>
          <a:xfrm>
            <a:off x="2347950" y="1575675"/>
            <a:ext cx="4448100" cy="11523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1400"/>
              <a:buNone/>
              <a:defRPr/>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1081" name="Google Shape;1081;p24"/>
          <p:cNvSpPr txBox="1"/>
          <p:nvPr/>
        </p:nvSpPr>
        <p:spPr>
          <a:xfrm>
            <a:off x="2347950" y="3611950"/>
            <a:ext cx="4448100" cy="5562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sz="1000">
                <a:solidFill>
                  <a:schemeClr val="dk1"/>
                </a:solidFill>
                <a:latin typeface="Fira Sans"/>
                <a:ea typeface="Fira Sans"/>
                <a:cs typeface="Fira Sans"/>
                <a:sym typeface="Fira Sans"/>
              </a:rPr>
              <a:t>CREDITS:</a:t>
            </a:r>
            <a:r>
              <a:rPr lang="en" sz="1000">
                <a:solidFill>
                  <a:schemeClr val="dk1"/>
                </a:solidFill>
                <a:latin typeface="Fira Sans"/>
                <a:ea typeface="Fira Sans"/>
                <a:cs typeface="Fira Sans"/>
                <a:sym typeface="Fira Sans"/>
              </a:rPr>
              <a:t> This presentation template was created by </a:t>
            </a:r>
            <a:r>
              <a:rPr b="1" lang="en" sz="1000" u="sng">
                <a:solidFill>
                  <a:schemeClr val="dk1"/>
                </a:solidFill>
                <a:latin typeface="Fira Sans"/>
                <a:ea typeface="Fira Sans"/>
                <a:cs typeface="Fira Sans"/>
                <a:sym typeface="Fira Sans"/>
                <a:hlinkClick r:id="rId3">
                  <a:extLst>
                    <a:ext uri="{A12FA001-AC4F-418D-AE19-62706E023703}">
                      <ahyp:hlinkClr val="tx"/>
                    </a:ext>
                  </a:extLst>
                </a:hlinkClick>
              </a:rPr>
              <a:t>Slidesgo</a:t>
            </a:r>
            <a:r>
              <a:rPr lang="en" sz="1000">
                <a:solidFill>
                  <a:schemeClr val="dk1"/>
                </a:solidFill>
                <a:latin typeface="Fira Sans"/>
                <a:ea typeface="Fira Sans"/>
                <a:cs typeface="Fira Sans"/>
                <a:sym typeface="Fira Sans"/>
              </a:rPr>
              <a:t>, and includes icons by </a:t>
            </a:r>
            <a:r>
              <a:rPr b="1" lang="en" sz="1000" u="sng">
                <a:solidFill>
                  <a:schemeClr val="dk1"/>
                </a:solidFill>
                <a:latin typeface="Fira Sans"/>
                <a:ea typeface="Fira Sans"/>
                <a:cs typeface="Fira Sans"/>
                <a:sym typeface="Fira Sans"/>
                <a:hlinkClick r:id="rId4">
                  <a:extLst>
                    <a:ext uri="{A12FA001-AC4F-418D-AE19-62706E023703}">
                      <ahyp:hlinkClr val="tx"/>
                    </a:ext>
                  </a:extLst>
                </a:hlinkClick>
              </a:rPr>
              <a:t>Flaticon</a:t>
            </a:r>
            <a:r>
              <a:rPr lang="en" sz="1000">
                <a:solidFill>
                  <a:schemeClr val="dk1"/>
                </a:solidFill>
                <a:latin typeface="Fira Sans"/>
                <a:ea typeface="Fira Sans"/>
                <a:cs typeface="Fira Sans"/>
                <a:sym typeface="Fira Sans"/>
              </a:rPr>
              <a:t>, and infographics &amp; images by </a:t>
            </a:r>
            <a:r>
              <a:rPr b="1" lang="en" sz="1000" u="sng">
                <a:solidFill>
                  <a:schemeClr val="dk1"/>
                </a:solidFill>
                <a:latin typeface="Fira Sans"/>
                <a:ea typeface="Fira Sans"/>
                <a:cs typeface="Fira Sans"/>
                <a:sym typeface="Fira Sans"/>
                <a:hlinkClick r:id="rId5">
                  <a:extLst>
                    <a:ext uri="{A12FA001-AC4F-418D-AE19-62706E023703}">
                      <ahyp:hlinkClr val="tx"/>
                    </a:ext>
                  </a:extLst>
                </a:hlinkClick>
              </a:rPr>
              <a:t>Freepik</a:t>
            </a:r>
            <a:r>
              <a:rPr lang="en" sz="1000" u="sng">
                <a:solidFill>
                  <a:schemeClr val="dk1"/>
                </a:solidFill>
                <a:latin typeface="Fira Sans"/>
                <a:ea typeface="Fira Sans"/>
                <a:cs typeface="Fira Sans"/>
                <a:sym typeface="Fira Sans"/>
              </a:rPr>
              <a:t> </a:t>
            </a:r>
            <a:endParaRPr b="1" sz="1000" u="sng">
              <a:solidFill>
                <a:schemeClr val="dk1"/>
              </a:solidFill>
              <a:latin typeface="Fira Sans"/>
              <a:ea typeface="Fira Sans"/>
              <a:cs typeface="Fira Sans"/>
              <a:sym typeface="Fira Sans"/>
            </a:endParaRPr>
          </a:p>
        </p:txBody>
      </p:sp>
      <p:grpSp>
        <p:nvGrpSpPr>
          <p:cNvPr id="1082" name="Google Shape;1082;p24"/>
          <p:cNvGrpSpPr/>
          <p:nvPr/>
        </p:nvGrpSpPr>
        <p:grpSpPr>
          <a:xfrm flipH="1">
            <a:off x="376448" y="218058"/>
            <a:ext cx="8443260" cy="4753594"/>
            <a:chOff x="324292" y="218058"/>
            <a:chExt cx="8443260" cy="4753594"/>
          </a:xfrm>
        </p:grpSpPr>
        <p:sp>
          <p:nvSpPr>
            <p:cNvPr id="1083" name="Google Shape;1083;p24"/>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4" name="Google Shape;1084;p24"/>
            <p:cNvSpPr/>
            <p:nvPr/>
          </p:nvSpPr>
          <p:spPr>
            <a:xfrm rot="494564">
              <a:off x="8527272" y="15906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5" name="Google Shape;1085;p24"/>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6" name="Google Shape;1086;p24"/>
            <p:cNvSpPr/>
            <p:nvPr/>
          </p:nvSpPr>
          <p:spPr>
            <a:xfrm>
              <a:off x="6286101" y="3360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7" name="Google Shape;1087;p24"/>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8" name="Google Shape;1088;p24"/>
            <p:cNvSpPr/>
            <p:nvPr/>
          </p:nvSpPr>
          <p:spPr>
            <a:xfrm>
              <a:off x="598352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9" name="Google Shape;1089;p24"/>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1090" name="Shape 1090"/>
        <p:cNvGrpSpPr/>
        <p:nvPr/>
      </p:nvGrpSpPr>
      <p:grpSpPr>
        <a:xfrm>
          <a:off x="0" y="0"/>
          <a:ext cx="0" cy="0"/>
          <a:chOff x="0" y="0"/>
          <a:chExt cx="0" cy="0"/>
        </a:xfrm>
      </p:grpSpPr>
      <p:pic>
        <p:nvPicPr>
          <p:cNvPr id="1091" name="Google Shape;1091;p25"/>
          <p:cNvPicPr preferRelativeResize="0"/>
          <p:nvPr/>
        </p:nvPicPr>
        <p:blipFill rotWithShape="1">
          <a:blip r:embed="rId2">
            <a:alphaModFix/>
          </a:blip>
          <a:srcRect b="0" l="79" r="0" t="179"/>
          <a:stretch/>
        </p:blipFill>
        <p:spPr>
          <a:xfrm flipH="1">
            <a:off x="-12704" y="-4587"/>
            <a:ext cx="9169408" cy="5152674"/>
          </a:xfrm>
          <a:prstGeom prst="rect">
            <a:avLst/>
          </a:prstGeom>
          <a:noFill/>
          <a:ln>
            <a:noFill/>
          </a:ln>
        </p:spPr>
      </p:pic>
      <p:grpSp>
        <p:nvGrpSpPr>
          <p:cNvPr id="1092" name="Google Shape;1092;p25"/>
          <p:cNvGrpSpPr/>
          <p:nvPr/>
        </p:nvGrpSpPr>
        <p:grpSpPr>
          <a:xfrm>
            <a:off x="310523" y="172901"/>
            <a:ext cx="8451157" cy="4783270"/>
            <a:chOff x="382320" y="172901"/>
            <a:chExt cx="8451157" cy="4783270"/>
          </a:xfrm>
        </p:grpSpPr>
        <p:grpSp>
          <p:nvGrpSpPr>
            <p:cNvPr id="1093" name="Google Shape;1093;p25"/>
            <p:cNvGrpSpPr/>
            <p:nvPr/>
          </p:nvGrpSpPr>
          <p:grpSpPr>
            <a:xfrm flipH="1">
              <a:off x="382320" y="172901"/>
              <a:ext cx="8451157" cy="4695961"/>
              <a:chOff x="391667" y="172901"/>
              <a:chExt cx="8451157" cy="4695961"/>
            </a:xfrm>
          </p:grpSpPr>
          <p:sp>
            <p:nvSpPr>
              <p:cNvPr id="1094" name="Google Shape;1094;p25"/>
              <p:cNvSpPr/>
              <p:nvPr/>
            </p:nvSpPr>
            <p:spPr>
              <a:xfrm>
                <a:off x="448362" y="2317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5" name="Google Shape;1095;p25"/>
              <p:cNvSpPr/>
              <p:nvPr/>
            </p:nvSpPr>
            <p:spPr>
              <a:xfrm rot="494564">
                <a:off x="8399459" y="462350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6" name="Google Shape;1096;p25"/>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7" name="Google Shape;1097;p25"/>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8" name="Google Shape;1098;p25"/>
              <p:cNvSpPr/>
              <p:nvPr/>
            </p:nvSpPr>
            <p:spPr>
              <a:xfrm rot="1827368">
                <a:off x="8606549" y="65552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9" name="Google Shape;1099;p25"/>
              <p:cNvSpPr/>
              <p:nvPr/>
            </p:nvSpPr>
            <p:spPr>
              <a:xfrm>
                <a:off x="7792988" y="17290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0" name="Google Shape;1100;p25"/>
              <p:cNvSpPr/>
              <p:nvPr/>
            </p:nvSpPr>
            <p:spPr>
              <a:xfrm>
                <a:off x="8642029" y="37431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101" name="Google Shape;1101;p25"/>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02" name="Google Shape;1102;p25"/>
          <p:cNvGrpSpPr/>
          <p:nvPr/>
        </p:nvGrpSpPr>
        <p:grpSpPr>
          <a:xfrm>
            <a:off x="6947747" y="4464628"/>
            <a:ext cx="2114925" cy="627891"/>
            <a:chOff x="1294933" y="3786055"/>
            <a:chExt cx="2621700" cy="778345"/>
          </a:xfrm>
        </p:grpSpPr>
        <p:sp>
          <p:nvSpPr>
            <p:cNvPr id="1103" name="Google Shape;1103;p25"/>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04" name="Google Shape;1104;p25"/>
            <p:cNvGrpSpPr/>
            <p:nvPr/>
          </p:nvGrpSpPr>
          <p:grpSpPr>
            <a:xfrm>
              <a:off x="1417044" y="3786055"/>
              <a:ext cx="1950477" cy="685274"/>
              <a:chOff x="1559919" y="3657605"/>
              <a:chExt cx="1950477" cy="685274"/>
            </a:xfrm>
          </p:grpSpPr>
          <p:sp>
            <p:nvSpPr>
              <p:cNvPr id="1105" name="Google Shape;1105;p25"/>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06" name="Google Shape;1106;p25"/>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7" name="Google Shape;1107;p25"/>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8" name="Google Shape;1108;p25"/>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9" name="Google Shape;1109;p25"/>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0" name="Google Shape;1110;p25"/>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1" name="Google Shape;1111;p25"/>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2" name="Google Shape;1112;p25"/>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3" name="Google Shape;1113;p25"/>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4" name="Google Shape;1114;p25"/>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5" name="Google Shape;1115;p25"/>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6" name="Google Shape;1116;p25"/>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7" name="Google Shape;1117;p25"/>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8" name="Google Shape;1118;p25"/>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19" name="Google Shape;1119;p25"/>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0" name="Google Shape;1120;p25"/>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1" name="Google Shape;1121;p25"/>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2" name="Google Shape;1122;p25"/>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3" name="Google Shape;1123;p25"/>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4" name="Google Shape;1124;p25"/>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5" name="Google Shape;1125;p25"/>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6" name="Google Shape;1126;p25"/>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7" name="Google Shape;1127;p25"/>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8" name="Google Shape;1128;p25"/>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29" name="Google Shape;1129;p25"/>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0" name="Google Shape;1130;p25"/>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1" name="Google Shape;1131;p25"/>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2" name="Google Shape;1132;p25"/>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3" name="Google Shape;1133;p25"/>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4" name="Google Shape;1134;p25"/>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5" name="Google Shape;1135;p25"/>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6" name="Google Shape;1136;p25"/>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7" name="Google Shape;1137;p25"/>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8" name="Google Shape;1138;p25"/>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39" name="Google Shape;1139;p25"/>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0" name="Google Shape;1140;p25"/>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1" name="Google Shape;1141;p25"/>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2" name="Google Shape;1142;p25"/>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3" name="Google Shape;1143;p25"/>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4" name="Google Shape;1144;p25"/>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5" name="Google Shape;1145;p25"/>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6" name="Google Shape;1146;p25"/>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7" name="Google Shape;1147;p25"/>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8" name="Google Shape;1148;p25"/>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49" name="Google Shape;1149;p25"/>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0" name="Google Shape;1150;p25"/>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1" name="Google Shape;1151;p25"/>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2" name="Google Shape;1152;p25"/>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3" name="Google Shape;1153;p25"/>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4" name="Google Shape;1154;p25"/>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5" name="Google Shape;1155;p25"/>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6" name="Google Shape;1156;p25"/>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7" name="Google Shape;1157;p25"/>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8" name="Google Shape;1158;p25"/>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59" name="Google Shape;1159;p25"/>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160" name="Google Shape;1160;p25"/>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1" name="Google Shape;1161;p25"/>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2" name="Google Shape;1162;p25"/>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163" name="Google Shape;1163;p25"/>
            <p:cNvGrpSpPr/>
            <p:nvPr/>
          </p:nvGrpSpPr>
          <p:grpSpPr>
            <a:xfrm>
              <a:off x="1712319" y="3810005"/>
              <a:ext cx="1950477" cy="685274"/>
              <a:chOff x="1559919" y="3657605"/>
              <a:chExt cx="1950477" cy="685274"/>
            </a:xfrm>
          </p:grpSpPr>
          <p:sp>
            <p:nvSpPr>
              <p:cNvPr id="1164" name="Google Shape;1164;p25"/>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65" name="Google Shape;1165;p25"/>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6" name="Google Shape;1166;p25"/>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7" name="Google Shape;1167;p25"/>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8" name="Google Shape;1168;p25"/>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9" name="Google Shape;1169;p25"/>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0" name="Google Shape;1170;p25"/>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1" name="Google Shape;1171;p25"/>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2" name="Google Shape;1172;p25"/>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3" name="Google Shape;1173;p25"/>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4" name="Google Shape;1174;p25"/>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5" name="Google Shape;1175;p25"/>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6" name="Google Shape;1176;p25"/>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7" name="Google Shape;1177;p25"/>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8" name="Google Shape;1178;p25"/>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9" name="Google Shape;1179;p25"/>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0" name="Google Shape;1180;p25"/>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1" name="Google Shape;1181;p25"/>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2" name="Google Shape;1182;p25"/>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3" name="Google Shape;1183;p25"/>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4" name="Google Shape;1184;p25"/>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5" name="Google Shape;1185;p25"/>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6" name="Google Shape;1186;p25"/>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7" name="Google Shape;1187;p25"/>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8" name="Google Shape;1188;p25"/>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9" name="Google Shape;1189;p25"/>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0" name="Google Shape;1190;p25"/>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1" name="Google Shape;1191;p25"/>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2" name="Google Shape;1192;p25"/>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3" name="Google Shape;1193;p25"/>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4" name="Google Shape;1194;p25"/>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5" name="Google Shape;1195;p25"/>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6" name="Google Shape;1196;p25"/>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7" name="Google Shape;1197;p25"/>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8" name="Google Shape;1198;p25"/>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9" name="Google Shape;1199;p25"/>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0" name="Google Shape;1200;p25"/>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1" name="Google Shape;1201;p25"/>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2" name="Google Shape;1202;p25"/>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3" name="Google Shape;1203;p25"/>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4" name="Google Shape;1204;p25"/>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5" name="Google Shape;1205;p25"/>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6" name="Google Shape;1206;p25"/>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7" name="Google Shape;1207;p25"/>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8" name="Google Shape;1208;p25"/>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9" name="Google Shape;1209;p25"/>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0" name="Google Shape;1210;p25"/>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1" name="Google Shape;1211;p25"/>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2" name="Google Shape;1212;p25"/>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3" name="Google Shape;1213;p25"/>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4" name="Google Shape;1214;p25"/>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5" name="Google Shape;1215;p25"/>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6" name="Google Shape;1216;p25"/>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7" name="Google Shape;1217;p25"/>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8" name="Google Shape;1218;p25"/>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219" name="Google Shape;1219;p25"/>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0" name="Google Shape;1220;p25"/>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1" name="Google Shape;1221;p25"/>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1222" name="Shape 1222"/>
        <p:cNvGrpSpPr/>
        <p:nvPr/>
      </p:nvGrpSpPr>
      <p:grpSpPr>
        <a:xfrm>
          <a:off x="0" y="0"/>
          <a:ext cx="0" cy="0"/>
          <a:chOff x="0" y="0"/>
          <a:chExt cx="0" cy="0"/>
        </a:xfrm>
      </p:grpSpPr>
      <p:pic>
        <p:nvPicPr>
          <p:cNvPr id="1223" name="Google Shape;1223;p26"/>
          <p:cNvPicPr preferRelativeResize="0"/>
          <p:nvPr/>
        </p:nvPicPr>
        <p:blipFill>
          <a:blip r:embed="rId2">
            <a:alphaModFix/>
          </a:blip>
          <a:stretch>
            <a:fillRect/>
          </a:stretch>
        </p:blipFill>
        <p:spPr>
          <a:xfrm rot="10800000">
            <a:off x="-40961" y="-23038"/>
            <a:ext cx="9225923" cy="5189576"/>
          </a:xfrm>
          <a:prstGeom prst="rect">
            <a:avLst/>
          </a:prstGeom>
          <a:noFill/>
          <a:ln>
            <a:noFill/>
          </a:ln>
        </p:spPr>
      </p:pic>
      <p:grpSp>
        <p:nvGrpSpPr>
          <p:cNvPr id="1224" name="Google Shape;1224;p26"/>
          <p:cNvGrpSpPr/>
          <p:nvPr/>
        </p:nvGrpSpPr>
        <p:grpSpPr>
          <a:xfrm>
            <a:off x="391667" y="218070"/>
            <a:ext cx="8520960" cy="4713602"/>
            <a:chOff x="391667" y="218070"/>
            <a:chExt cx="8520960" cy="4713602"/>
          </a:xfrm>
        </p:grpSpPr>
        <p:sp>
          <p:nvSpPr>
            <p:cNvPr id="1225" name="Google Shape;1225;p26"/>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6" name="Google Shape;1226;p26"/>
            <p:cNvSpPr/>
            <p:nvPr/>
          </p:nvSpPr>
          <p:spPr>
            <a:xfrm rot="494564">
              <a:off x="8672347" y="280907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7" name="Google Shape;1227;p26"/>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8" name="Google Shape;1228;p26"/>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9" name="Google Shape;1229;p26"/>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0" name="Google Shape;1230;p26"/>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1" name="Google Shape;1231;p26"/>
            <p:cNvSpPr/>
            <p:nvPr/>
          </p:nvSpPr>
          <p:spPr>
            <a:xfrm>
              <a:off x="2433629" y="46085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2" name="Google Shape;1232;p26"/>
            <p:cNvSpPr/>
            <p:nvPr/>
          </p:nvSpPr>
          <p:spPr>
            <a:xfrm rot="-507330">
              <a:off x="5779629" y="4750233"/>
              <a:ext cx="166085" cy="170154"/>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233" name="Google Shape;1233;p26"/>
          <p:cNvGrpSpPr/>
          <p:nvPr/>
        </p:nvGrpSpPr>
        <p:grpSpPr>
          <a:xfrm>
            <a:off x="-1050" y="3602584"/>
            <a:ext cx="9148817" cy="1617786"/>
            <a:chOff x="-1050" y="3602584"/>
            <a:chExt cx="9148817" cy="1617786"/>
          </a:xfrm>
        </p:grpSpPr>
        <p:grpSp>
          <p:nvGrpSpPr>
            <p:cNvPr id="1234" name="Google Shape;1234;p26"/>
            <p:cNvGrpSpPr/>
            <p:nvPr/>
          </p:nvGrpSpPr>
          <p:grpSpPr>
            <a:xfrm>
              <a:off x="-1050" y="3650495"/>
              <a:ext cx="794364" cy="1407766"/>
              <a:chOff x="-99127" y="3422458"/>
              <a:chExt cx="938868" cy="1663854"/>
            </a:xfrm>
          </p:grpSpPr>
          <p:sp>
            <p:nvSpPr>
              <p:cNvPr id="1235" name="Google Shape;1235;p2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36" name="Google Shape;1236;p26"/>
              <p:cNvGrpSpPr/>
              <p:nvPr/>
            </p:nvGrpSpPr>
            <p:grpSpPr>
              <a:xfrm rot="-228035">
                <a:off x="-46957" y="3448355"/>
                <a:ext cx="834526" cy="1601846"/>
                <a:chOff x="2007405" y="1973016"/>
                <a:chExt cx="984268" cy="1889271"/>
              </a:xfrm>
            </p:grpSpPr>
            <p:sp>
              <p:nvSpPr>
                <p:cNvPr id="1237" name="Google Shape;1237;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8" name="Google Shape;1238;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9" name="Google Shape;1239;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0" name="Google Shape;1240;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1" name="Google Shape;1241;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2" name="Google Shape;1242;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3" name="Google Shape;1243;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4" name="Google Shape;1244;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5" name="Google Shape;1245;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6" name="Google Shape;1246;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7" name="Google Shape;1247;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8" name="Google Shape;1248;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9" name="Google Shape;1249;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0" name="Google Shape;1250;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1" name="Google Shape;1251;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2" name="Google Shape;1252;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3" name="Google Shape;1253;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4" name="Google Shape;1254;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5" name="Google Shape;1255;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256" name="Google Shape;1256;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257" name="Google Shape;1257;p26"/>
            <p:cNvGrpSpPr/>
            <p:nvPr/>
          </p:nvGrpSpPr>
          <p:grpSpPr>
            <a:xfrm flipH="1">
              <a:off x="713038" y="4399005"/>
              <a:ext cx="1255340" cy="821365"/>
              <a:chOff x="7302076" y="4197191"/>
              <a:chExt cx="1735574" cy="1135423"/>
            </a:xfrm>
          </p:grpSpPr>
          <p:sp>
            <p:nvSpPr>
              <p:cNvPr id="1258" name="Google Shape;1258;p26"/>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259" name="Google Shape;1259;p26"/>
              <p:cNvGrpSpPr/>
              <p:nvPr/>
            </p:nvGrpSpPr>
            <p:grpSpPr>
              <a:xfrm rot="-6085673">
                <a:off x="7752556" y="3963936"/>
                <a:ext cx="834570" cy="1601932"/>
                <a:chOff x="2007405" y="1973016"/>
                <a:chExt cx="984268" cy="1889271"/>
              </a:xfrm>
            </p:grpSpPr>
            <p:sp>
              <p:nvSpPr>
                <p:cNvPr id="1260" name="Google Shape;1260;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1" name="Google Shape;1261;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2" name="Google Shape;1262;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3" name="Google Shape;1263;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4" name="Google Shape;1264;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5" name="Google Shape;1265;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6" name="Google Shape;1266;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7" name="Google Shape;1267;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8" name="Google Shape;1268;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9" name="Google Shape;1269;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0" name="Google Shape;1270;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1" name="Google Shape;1271;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2" name="Google Shape;1272;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3" name="Google Shape;1273;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4" name="Google Shape;1274;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5" name="Google Shape;1275;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6" name="Google Shape;1276;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7" name="Google Shape;1277;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8" name="Google Shape;1278;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279" name="Google Shape;1279;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280" name="Google Shape;1280;p26"/>
            <p:cNvGrpSpPr/>
            <p:nvPr/>
          </p:nvGrpSpPr>
          <p:grpSpPr>
            <a:xfrm flipH="1" rot="1460891">
              <a:off x="365487" y="3686644"/>
              <a:ext cx="695984" cy="1335919"/>
              <a:chOff x="2007405" y="1973016"/>
              <a:chExt cx="984268" cy="1889271"/>
            </a:xfrm>
          </p:grpSpPr>
          <p:sp>
            <p:nvSpPr>
              <p:cNvPr id="1281" name="Google Shape;1281;p2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2" name="Google Shape;1282;p2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3" name="Google Shape;1283;p2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4" name="Google Shape;1284;p2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5" name="Google Shape;1285;p2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6" name="Google Shape;1286;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7" name="Google Shape;1287;p2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8" name="Google Shape;1288;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9" name="Google Shape;1289;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0" name="Google Shape;1290;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1" name="Google Shape;1291;p2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2" name="Google Shape;1292;p2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3" name="Google Shape;1293;p2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4" name="Google Shape;1294;p2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5" name="Google Shape;1295;p2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6" name="Google Shape;1296;p2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7" name="Google Shape;1297;p2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8" name="Google Shape;1298;p2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9" name="Google Shape;1299;p2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00" name="Google Shape;1300;p2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01" name="Google Shape;1301;p26"/>
            <p:cNvGrpSpPr/>
            <p:nvPr/>
          </p:nvGrpSpPr>
          <p:grpSpPr>
            <a:xfrm flipH="1">
              <a:off x="8263527" y="4251783"/>
              <a:ext cx="884240" cy="823491"/>
              <a:chOff x="4496661" y="1889197"/>
              <a:chExt cx="1440600" cy="1341628"/>
            </a:xfrm>
          </p:grpSpPr>
          <p:sp>
            <p:nvSpPr>
              <p:cNvPr id="1302" name="Google Shape;1302;p26"/>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03" name="Google Shape;1303;p26"/>
              <p:cNvGrpSpPr/>
              <p:nvPr/>
            </p:nvGrpSpPr>
            <p:grpSpPr>
              <a:xfrm>
                <a:off x="4566808" y="1889197"/>
                <a:ext cx="1300318" cy="1297304"/>
                <a:chOff x="4566808" y="1889197"/>
                <a:chExt cx="1300318" cy="1297304"/>
              </a:xfrm>
            </p:grpSpPr>
            <p:sp>
              <p:nvSpPr>
                <p:cNvPr id="1304" name="Google Shape;1304;p26"/>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5" name="Google Shape;1305;p26"/>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6" name="Google Shape;1306;p26"/>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7" name="Google Shape;1307;p26"/>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8" name="Google Shape;1308;p26"/>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9" name="Google Shape;1309;p26"/>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0" name="Google Shape;1310;p26"/>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1" name="Google Shape;1311;p26"/>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2" name="Google Shape;1312;p26"/>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3" name="Google Shape;1313;p26"/>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4" name="Google Shape;1314;p26"/>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15" name="Google Shape;1315;p26"/>
                <p:cNvGrpSpPr/>
                <p:nvPr/>
              </p:nvGrpSpPr>
              <p:grpSpPr>
                <a:xfrm>
                  <a:off x="5171817" y="2108926"/>
                  <a:ext cx="478589" cy="412369"/>
                  <a:chOff x="3317617" y="3099201"/>
                  <a:chExt cx="478589" cy="412369"/>
                </a:xfrm>
              </p:grpSpPr>
              <p:sp>
                <p:nvSpPr>
                  <p:cNvPr id="1316" name="Google Shape;1316;p26"/>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7" name="Google Shape;1317;p26"/>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8" name="Google Shape;1318;p26"/>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9" name="Google Shape;1319;p26"/>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0" name="Google Shape;1320;p26"/>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1" name="Google Shape;1321;p26"/>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322" name="Google Shape;1322;p26"/>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3" name="Google Shape;1323;p26"/>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4" name="Google Shape;1324;p26"/>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28" name="Shape 1328"/>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329" name="Shape 1329"/>
        <p:cNvGrpSpPr/>
        <p:nvPr/>
      </p:nvGrpSpPr>
      <p:grpSpPr>
        <a:xfrm>
          <a:off x="0" y="0"/>
          <a:ext cx="0" cy="0"/>
          <a:chOff x="0" y="0"/>
          <a:chExt cx="0" cy="0"/>
        </a:xfrm>
      </p:grpSpPr>
      <p:sp>
        <p:nvSpPr>
          <p:cNvPr id="1330" name="Google Shape;1330;p29"/>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5" name="Shape 35"/>
        <p:cNvGrpSpPr/>
        <p:nvPr/>
      </p:nvGrpSpPr>
      <p:grpSpPr>
        <a:xfrm>
          <a:off x="0" y="0"/>
          <a:ext cx="0" cy="0"/>
          <a:chOff x="0" y="0"/>
          <a:chExt cx="0" cy="0"/>
        </a:xfrm>
      </p:grpSpPr>
      <p:pic>
        <p:nvPicPr>
          <p:cNvPr id="36" name="Google Shape;36;p4"/>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37" name="Google Shape;37;p4"/>
          <p:cNvGrpSpPr/>
          <p:nvPr/>
        </p:nvGrpSpPr>
        <p:grpSpPr>
          <a:xfrm>
            <a:off x="242020" y="141989"/>
            <a:ext cx="8638374" cy="4781811"/>
            <a:chOff x="226375" y="141989"/>
            <a:chExt cx="8638374" cy="4781811"/>
          </a:xfrm>
        </p:grpSpPr>
        <p:sp>
          <p:nvSpPr>
            <p:cNvPr id="38" name="Google Shape;38;p4"/>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 name="Google Shape;39;p4"/>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 name="Google Shape;40;p4"/>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 name="Google Shape;41;p4"/>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 name="Google Shape;42;p4"/>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 name="Google Shape;43;p4"/>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 name="Google Shape;44;p4"/>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5" name="Google Shape;45;p4"/>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6" name="Google Shape;46;p4"/>
          <p:cNvGrpSpPr/>
          <p:nvPr/>
        </p:nvGrpSpPr>
        <p:grpSpPr>
          <a:xfrm flipH="1">
            <a:off x="8185785" y="4251783"/>
            <a:ext cx="884240" cy="823491"/>
            <a:chOff x="4496661" y="1889197"/>
            <a:chExt cx="1440600" cy="1341628"/>
          </a:xfrm>
        </p:grpSpPr>
        <p:sp>
          <p:nvSpPr>
            <p:cNvPr id="47" name="Google Shape;47;p4"/>
            <p:cNvSpPr/>
            <p:nvPr/>
          </p:nvSpPr>
          <p:spPr>
            <a:xfrm>
              <a:off x="4496661" y="303732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8" name="Google Shape;48;p4"/>
            <p:cNvGrpSpPr/>
            <p:nvPr/>
          </p:nvGrpSpPr>
          <p:grpSpPr>
            <a:xfrm>
              <a:off x="4566808" y="1889197"/>
              <a:ext cx="1300318" cy="1297304"/>
              <a:chOff x="4566808" y="1889197"/>
              <a:chExt cx="1300318" cy="1297304"/>
            </a:xfrm>
          </p:grpSpPr>
          <p:sp>
            <p:nvSpPr>
              <p:cNvPr id="49" name="Google Shape;49;p4"/>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0" name="Google Shape;50;p4"/>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1" name="Google Shape;51;p4"/>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2" name="Google Shape;52;p4"/>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3" name="Google Shape;53;p4"/>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4" name="Google Shape;54;p4"/>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5" name="Google Shape;55;p4"/>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6" name="Google Shape;56;p4"/>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7" name="Google Shape;57;p4"/>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8" name="Google Shape;58;p4"/>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59" name="Google Shape;59;p4"/>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60" name="Google Shape;60;p4"/>
              <p:cNvGrpSpPr/>
              <p:nvPr/>
            </p:nvGrpSpPr>
            <p:grpSpPr>
              <a:xfrm>
                <a:off x="5171817" y="2108926"/>
                <a:ext cx="478589" cy="412369"/>
                <a:chOff x="3317617" y="3099201"/>
                <a:chExt cx="478589" cy="412369"/>
              </a:xfrm>
            </p:grpSpPr>
            <p:sp>
              <p:nvSpPr>
                <p:cNvPr id="61" name="Google Shape;61;p4"/>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2" name="Google Shape;62;p4"/>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3" name="Google Shape;63;p4"/>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4" name="Google Shape;64;p4"/>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5" name="Google Shape;65;p4"/>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6" name="Google Shape;66;p4"/>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67" name="Google Shape;67;p4"/>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8" name="Google Shape;68;p4"/>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69" name="Google Shape;69;p4"/>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
        <p:nvSpPr>
          <p:cNvPr id="70" name="Google Shape;70;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71" name="Google Shape;71;p4"/>
          <p:cNvSpPr txBox="1"/>
          <p:nvPr>
            <p:ph idx="1" type="body"/>
          </p:nvPr>
        </p:nvSpPr>
        <p:spPr>
          <a:xfrm>
            <a:off x="1508400" y="1017725"/>
            <a:ext cx="6127200" cy="1391700"/>
          </a:xfrm>
          <a:prstGeom prst="rect">
            <a:avLst/>
          </a:prstGeom>
        </p:spPr>
        <p:txBody>
          <a:bodyPr anchorCtr="0" anchor="t" bIns="91425" lIns="91425" spcFirstLastPara="1" rIns="91425" wrap="square" tIns="91425">
            <a:noAutofit/>
          </a:bodyPr>
          <a:lstStyle>
            <a:lvl1pPr indent="-304800" lvl="0" marL="457200" rtl="0">
              <a:lnSpc>
                <a:spcPct val="115000"/>
              </a:lnSpc>
              <a:spcBef>
                <a:spcPts val="0"/>
              </a:spcBef>
              <a:spcAft>
                <a:spcPts val="0"/>
              </a:spcAft>
              <a:buClr>
                <a:schemeClr val="accent2"/>
              </a:buClr>
              <a:buSzPts val="1200"/>
              <a:buChar char="●"/>
              <a:defRPr sz="12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2" name="Shape 72"/>
        <p:cNvGrpSpPr/>
        <p:nvPr/>
      </p:nvGrpSpPr>
      <p:grpSpPr>
        <a:xfrm>
          <a:off x="0" y="0"/>
          <a:ext cx="0" cy="0"/>
          <a:chOff x="0" y="0"/>
          <a:chExt cx="0" cy="0"/>
        </a:xfrm>
      </p:grpSpPr>
      <p:pic>
        <p:nvPicPr>
          <p:cNvPr id="73" name="Google Shape;73;p5"/>
          <p:cNvPicPr preferRelativeResize="0"/>
          <p:nvPr/>
        </p:nvPicPr>
        <p:blipFill rotWithShape="1">
          <a:blip r:embed="rId2">
            <a:alphaModFix/>
          </a:blip>
          <a:srcRect b="0" l="79" r="0" t="179"/>
          <a:stretch/>
        </p:blipFill>
        <p:spPr>
          <a:xfrm rot="10800000">
            <a:off x="-12704" y="-4587"/>
            <a:ext cx="9169408" cy="5152674"/>
          </a:xfrm>
          <a:prstGeom prst="rect">
            <a:avLst/>
          </a:prstGeom>
          <a:noFill/>
          <a:ln>
            <a:noFill/>
          </a:ln>
        </p:spPr>
      </p:pic>
      <p:grpSp>
        <p:nvGrpSpPr>
          <p:cNvPr id="74" name="Google Shape;74;p5"/>
          <p:cNvGrpSpPr/>
          <p:nvPr/>
        </p:nvGrpSpPr>
        <p:grpSpPr>
          <a:xfrm>
            <a:off x="279998" y="204337"/>
            <a:ext cx="8649656" cy="4740737"/>
            <a:chOff x="279998" y="204337"/>
            <a:chExt cx="8649656" cy="4740737"/>
          </a:xfrm>
        </p:grpSpPr>
        <p:sp>
          <p:nvSpPr>
            <p:cNvPr id="75" name="Google Shape;75;p5"/>
            <p:cNvSpPr/>
            <p:nvPr/>
          </p:nvSpPr>
          <p:spPr>
            <a:xfrm>
              <a:off x="3787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6" name="Google Shape;76;p5"/>
            <p:cNvSpPr/>
            <p:nvPr/>
          </p:nvSpPr>
          <p:spPr>
            <a:xfrm rot="494564">
              <a:off x="8512922" y="4699713"/>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7" name="Google Shape;77;p5"/>
            <p:cNvSpPr/>
            <p:nvPr/>
          </p:nvSpPr>
          <p:spPr>
            <a:xfrm>
              <a:off x="5195980" y="47609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8" name="Google Shape;78;p5"/>
            <p:cNvSpPr/>
            <p:nvPr/>
          </p:nvSpPr>
          <p:spPr>
            <a:xfrm>
              <a:off x="4197876" y="3016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79" name="Google Shape;79;p5"/>
            <p:cNvSpPr/>
            <p:nvPr/>
          </p:nvSpPr>
          <p:spPr>
            <a:xfrm>
              <a:off x="8590324" y="6293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0" name="Google Shape;80;p5"/>
            <p:cNvSpPr/>
            <p:nvPr/>
          </p:nvSpPr>
          <p:spPr>
            <a:xfrm>
              <a:off x="7919326" y="2943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1" name="Google Shape;81;p5"/>
            <p:cNvSpPr/>
            <p:nvPr/>
          </p:nvSpPr>
          <p:spPr>
            <a:xfrm>
              <a:off x="8802379" y="2693900"/>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82" name="Google Shape;82;p5"/>
            <p:cNvSpPr/>
            <p:nvPr/>
          </p:nvSpPr>
          <p:spPr>
            <a:xfrm rot="1512088">
              <a:off x="309692" y="2482563"/>
              <a:ext cx="174112" cy="178371"/>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83" name="Google Shape;83;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84" name="Google Shape;84;p5"/>
          <p:cNvSpPr txBox="1"/>
          <p:nvPr>
            <p:ph idx="1" type="subTitle"/>
          </p:nvPr>
        </p:nvSpPr>
        <p:spPr>
          <a:xfrm>
            <a:off x="4936775" y="3598925"/>
            <a:ext cx="2742600" cy="6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b="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5" name="Google Shape;85;p5"/>
          <p:cNvSpPr txBox="1"/>
          <p:nvPr>
            <p:ph idx="2" type="subTitle"/>
          </p:nvPr>
        </p:nvSpPr>
        <p:spPr>
          <a:xfrm>
            <a:off x="1464625" y="3598925"/>
            <a:ext cx="2742600" cy="6210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b="0"/>
            </a:lvl1pPr>
            <a:lvl2pPr lvl="1" rtl="0" algn="ctr">
              <a:lnSpc>
                <a:spcPct val="115000"/>
              </a:lnSpc>
              <a:spcBef>
                <a:spcPts val="0"/>
              </a:spcBef>
              <a:spcAft>
                <a:spcPts val="0"/>
              </a:spcAft>
              <a:buSzPts val="1400"/>
              <a:buNone/>
              <a:defRPr/>
            </a:lvl2pPr>
            <a:lvl3pPr lvl="2" rtl="0" algn="ctr">
              <a:lnSpc>
                <a:spcPct val="115000"/>
              </a:lnSpc>
              <a:spcBef>
                <a:spcPts val="0"/>
              </a:spcBef>
              <a:spcAft>
                <a:spcPts val="0"/>
              </a:spcAft>
              <a:buSzPts val="1400"/>
              <a:buNone/>
              <a:defRPr/>
            </a:lvl3pPr>
            <a:lvl4pPr lvl="3" rtl="0" algn="ctr">
              <a:lnSpc>
                <a:spcPct val="115000"/>
              </a:lnSpc>
              <a:spcBef>
                <a:spcPts val="0"/>
              </a:spcBef>
              <a:spcAft>
                <a:spcPts val="0"/>
              </a:spcAft>
              <a:buSzPts val="1400"/>
              <a:buNone/>
              <a:defRPr/>
            </a:lvl4pPr>
            <a:lvl5pPr lvl="4" rtl="0" algn="ctr">
              <a:lnSpc>
                <a:spcPct val="115000"/>
              </a:lnSpc>
              <a:spcBef>
                <a:spcPts val="0"/>
              </a:spcBef>
              <a:spcAft>
                <a:spcPts val="0"/>
              </a:spcAft>
              <a:buSzPts val="1400"/>
              <a:buNone/>
              <a:defRPr/>
            </a:lvl5pPr>
            <a:lvl6pPr lvl="5" rtl="0" algn="ctr">
              <a:lnSpc>
                <a:spcPct val="115000"/>
              </a:lnSpc>
              <a:spcBef>
                <a:spcPts val="0"/>
              </a:spcBef>
              <a:spcAft>
                <a:spcPts val="0"/>
              </a:spcAft>
              <a:buSzPts val="1400"/>
              <a:buNone/>
              <a:defRPr/>
            </a:lvl6pPr>
            <a:lvl7pPr lvl="6" rtl="0" algn="ctr">
              <a:lnSpc>
                <a:spcPct val="115000"/>
              </a:lnSpc>
              <a:spcBef>
                <a:spcPts val="0"/>
              </a:spcBef>
              <a:spcAft>
                <a:spcPts val="0"/>
              </a:spcAft>
              <a:buSzPts val="1400"/>
              <a:buNone/>
              <a:defRPr/>
            </a:lvl7pPr>
            <a:lvl8pPr lvl="7" rtl="0" algn="ctr">
              <a:lnSpc>
                <a:spcPct val="115000"/>
              </a:lnSpc>
              <a:spcBef>
                <a:spcPts val="0"/>
              </a:spcBef>
              <a:spcAft>
                <a:spcPts val="0"/>
              </a:spcAft>
              <a:buSzPts val="1400"/>
              <a:buNone/>
              <a:defRPr/>
            </a:lvl8pPr>
            <a:lvl9pPr lvl="8" rtl="0" algn="ctr">
              <a:lnSpc>
                <a:spcPct val="115000"/>
              </a:lnSpc>
              <a:spcBef>
                <a:spcPts val="0"/>
              </a:spcBef>
              <a:spcAft>
                <a:spcPts val="0"/>
              </a:spcAft>
              <a:buSzPts val="1400"/>
              <a:buNone/>
              <a:defRPr/>
            </a:lvl9pPr>
          </a:lstStyle>
          <a:p/>
        </p:txBody>
      </p:sp>
      <p:sp>
        <p:nvSpPr>
          <p:cNvPr id="86" name="Google Shape;86;p5"/>
          <p:cNvSpPr txBox="1"/>
          <p:nvPr>
            <p:ph idx="3" type="subTitle"/>
          </p:nvPr>
        </p:nvSpPr>
        <p:spPr>
          <a:xfrm>
            <a:off x="4936775" y="3169025"/>
            <a:ext cx="27426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sp>
        <p:nvSpPr>
          <p:cNvPr id="87" name="Google Shape;87;p5"/>
          <p:cNvSpPr txBox="1"/>
          <p:nvPr>
            <p:ph idx="4" type="subTitle"/>
          </p:nvPr>
        </p:nvSpPr>
        <p:spPr>
          <a:xfrm>
            <a:off x="1464625" y="3169025"/>
            <a:ext cx="2742600" cy="429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200"/>
              <a:buFont typeface="DM Sans"/>
              <a:buNone/>
              <a:defRPr sz="2200">
                <a:latin typeface="Pacifico"/>
                <a:ea typeface="Pacifico"/>
                <a:cs typeface="Pacifico"/>
                <a:sym typeface="Pacifico"/>
              </a:defRPr>
            </a:lvl1pPr>
            <a:lvl2pPr lvl="1" rtl="0" algn="ctr">
              <a:lnSpc>
                <a:spcPct val="115000"/>
              </a:lnSpc>
              <a:spcBef>
                <a:spcPts val="0"/>
              </a:spcBef>
              <a:spcAft>
                <a:spcPts val="0"/>
              </a:spcAft>
              <a:buSzPts val="2200"/>
              <a:buFont typeface="DM Sans"/>
              <a:buNone/>
              <a:defRPr b="1" sz="2200">
                <a:latin typeface="DM Sans"/>
                <a:ea typeface="DM Sans"/>
                <a:cs typeface="DM Sans"/>
                <a:sym typeface="DM Sans"/>
              </a:defRPr>
            </a:lvl2pPr>
            <a:lvl3pPr lvl="2" rtl="0" algn="ctr">
              <a:lnSpc>
                <a:spcPct val="115000"/>
              </a:lnSpc>
              <a:spcBef>
                <a:spcPts val="0"/>
              </a:spcBef>
              <a:spcAft>
                <a:spcPts val="0"/>
              </a:spcAft>
              <a:buSzPts val="2200"/>
              <a:buFont typeface="DM Sans"/>
              <a:buNone/>
              <a:defRPr b="1" sz="2200">
                <a:latin typeface="DM Sans"/>
                <a:ea typeface="DM Sans"/>
                <a:cs typeface="DM Sans"/>
                <a:sym typeface="DM Sans"/>
              </a:defRPr>
            </a:lvl3pPr>
            <a:lvl4pPr lvl="3" rtl="0" algn="ctr">
              <a:lnSpc>
                <a:spcPct val="115000"/>
              </a:lnSpc>
              <a:spcBef>
                <a:spcPts val="0"/>
              </a:spcBef>
              <a:spcAft>
                <a:spcPts val="0"/>
              </a:spcAft>
              <a:buSzPts val="2200"/>
              <a:buFont typeface="DM Sans"/>
              <a:buNone/>
              <a:defRPr b="1" sz="2200">
                <a:latin typeface="DM Sans"/>
                <a:ea typeface="DM Sans"/>
                <a:cs typeface="DM Sans"/>
                <a:sym typeface="DM Sans"/>
              </a:defRPr>
            </a:lvl4pPr>
            <a:lvl5pPr lvl="4" rtl="0" algn="ctr">
              <a:lnSpc>
                <a:spcPct val="115000"/>
              </a:lnSpc>
              <a:spcBef>
                <a:spcPts val="0"/>
              </a:spcBef>
              <a:spcAft>
                <a:spcPts val="0"/>
              </a:spcAft>
              <a:buSzPts val="2200"/>
              <a:buFont typeface="DM Sans"/>
              <a:buNone/>
              <a:defRPr b="1" sz="2200">
                <a:latin typeface="DM Sans"/>
                <a:ea typeface="DM Sans"/>
                <a:cs typeface="DM Sans"/>
                <a:sym typeface="DM Sans"/>
              </a:defRPr>
            </a:lvl5pPr>
            <a:lvl6pPr lvl="5" rtl="0" algn="ctr">
              <a:lnSpc>
                <a:spcPct val="115000"/>
              </a:lnSpc>
              <a:spcBef>
                <a:spcPts val="0"/>
              </a:spcBef>
              <a:spcAft>
                <a:spcPts val="0"/>
              </a:spcAft>
              <a:buSzPts val="2200"/>
              <a:buFont typeface="DM Sans"/>
              <a:buNone/>
              <a:defRPr b="1" sz="2200">
                <a:latin typeface="DM Sans"/>
                <a:ea typeface="DM Sans"/>
                <a:cs typeface="DM Sans"/>
                <a:sym typeface="DM Sans"/>
              </a:defRPr>
            </a:lvl6pPr>
            <a:lvl7pPr lvl="6" rtl="0" algn="ctr">
              <a:lnSpc>
                <a:spcPct val="115000"/>
              </a:lnSpc>
              <a:spcBef>
                <a:spcPts val="0"/>
              </a:spcBef>
              <a:spcAft>
                <a:spcPts val="0"/>
              </a:spcAft>
              <a:buSzPts val="2200"/>
              <a:buFont typeface="DM Sans"/>
              <a:buNone/>
              <a:defRPr b="1" sz="2200">
                <a:latin typeface="DM Sans"/>
                <a:ea typeface="DM Sans"/>
                <a:cs typeface="DM Sans"/>
                <a:sym typeface="DM Sans"/>
              </a:defRPr>
            </a:lvl7pPr>
            <a:lvl8pPr lvl="7" rtl="0" algn="ctr">
              <a:lnSpc>
                <a:spcPct val="115000"/>
              </a:lnSpc>
              <a:spcBef>
                <a:spcPts val="0"/>
              </a:spcBef>
              <a:spcAft>
                <a:spcPts val="0"/>
              </a:spcAft>
              <a:buSzPts val="2200"/>
              <a:buFont typeface="DM Sans"/>
              <a:buNone/>
              <a:defRPr b="1" sz="2200">
                <a:latin typeface="DM Sans"/>
                <a:ea typeface="DM Sans"/>
                <a:cs typeface="DM Sans"/>
                <a:sym typeface="DM Sans"/>
              </a:defRPr>
            </a:lvl8pPr>
            <a:lvl9pPr lvl="8" rtl="0" algn="ctr">
              <a:lnSpc>
                <a:spcPct val="115000"/>
              </a:lnSpc>
              <a:spcBef>
                <a:spcPts val="0"/>
              </a:spcBef>
              <a:spcAft>
                <a:spcPts val="0"/>
              </a:spcAft>
              <a:buSzPts val="2200"/>
              <a:buFont typeface="DM Sans"/>
              <a:buNone/>
              <a:defRPr b="1" sz="2200">
                <a:latin typeface="DM Sans"/>
                <a:ea typeface="DM Sans"/>
                <a:cs typeface="DM Sans"/>
                <a:sym typeface="DM Sans"/>
              </a:defRPr>
            </a:lvl9pPr>
          </a:lstStyle>
          <a:p/>
        </p:txBody>
      </p:sp>
      <p:grpSp>
        <p:nvGrpSpPr>
          <p:cNvPr id="88" name="Google Shape;88;p5"/>
          <p:cNvGrpSpPr/>
          <p:nvPr/>
        </p:nvGrpSpPr>
        <p:grpSpPr>
          <a:xfrm>
            <a:off x="-48483" y="3649238"/>
            <a:ext cx="1927378" cy="1681136"/>
            <a:chOff x="-48483" y="3649238"/>
            <a:chExt cx="1927378" cy="1681136"/>
          </a:xfrm>
        </p:grpSpPr>
        <p:grpSp>
          <p:nvGrpSpPr>
            <p:cNvPr id="89" name="Google Shape;89;p5"/>
            <p:cNvGrpSpPr/>
            <p:nvPr/>
          </p:nvGrpSpPr>
          <p:grpSpPr>
            <a:xfrm flipH="1">
              <a:off x="-48483" y="3649238"/>
              <a:ext cx="890450" cy="1426042"/>
              <a:chOff x="8225365" y="3349017"/>
              <a:chExt cx="1067686" cy="1709883"/>
            </a:xfrm>
          </p:grpSpPr>
          <p:sp>
            <p:nvSpPr>
              <p:cNvPr id="90" name="Google Shape;90;p5"/>
              <p:cNvSpPr/>
              <p:nvPr/>
            </p:nvSpPr>
            <p:spPr>
              <a:xfrm>
                <a:off x="8280325" y="4927800"/>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91" name="Google Shape;91;p5"/>
              <p:cNvGrpSpPr/>
              <p:nvPr/>
            </p:nvGrpSpPr>
            <p:grpSpPr>
              <a:xfrm rot="523013">
                <a:off x="8341931" y="3403005"/>
                <a:ext cx="834555" cy="1601901"/>
                <a:chOff x="2007405" y="1973016"/>
                <a:chExt cx="984268" cy="1889271"/>
              </a:xfrm>
            </p:grpSpPr>
            <p:sp>
              <p:nvSpPr>
                <p:cNvPr id="92" name="Google Shape;92;p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3" name="Google Shape;93;p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4" name="Google Shape;94;p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5" name="Google Shape;95;p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6" name="Google Shape;96;p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7" name="Google Shape;97;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8" name="Google Shape;98;p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99" name="Google Shape;99;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0" name="Google Shape;100;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1" name="Google Shape;101;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2" name="Google Shape;102;p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3" name="Google Shape;103;p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4" name="Google Shape;104;p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5" name="Google Shape;105;p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6" name="Google Shape;106;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7" name="Google Shape;107;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8" name="Google Shape;108;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09" name="Google Shape;109;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0" name="Google Shape;110;p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11" name="Google Shape;111;p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12" name="Google Shape;112;p5"/>
            <p:cNvGrpSpPr/>
            <p:nvPr/>
          </p:nvGrpSpPr>
          <p:grpSpPr>
            <a:xfrm flipH="1">
              <a:off x="386128" y="4353797"/>
              <a:ext cx="1492767" cy="976577"/>
              <a:chOff x="7302076" y="4197191"/>
              <a:chExt cx="1735574" cy="1135423"/>
            </a:xfrm>
          </p:grpSpPr>
          <p:sp>
            <p:nvSpPr>
              <p:cNvPr id="113" name="Google Shape;113;p5"/>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14" name="Google Shape;114;p5"/>
              <p:cNvGrpSpPr/>
              <p:nvPr/>
            </p:nvGrpSpPr>
            <p:grpSpPr>
              <a:xfrm rot="-6085673">
                <a:off x="7752556" y="3963936"/>
                <a:ext cx="834570" cy="1601932"/>
                <a:chOff x="2007405" y="1973016"/>
                <a:chExt cx="984268" cy="1889271"/>
              </a:xfrm>
            </p:grpSpPr>
            <p:sp>
              <p:nvSpPr>
                <p:cNvPr id="115" name="Google Shape;115;p5"/>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6" name="Google Shape;116;p5"/>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7" name="Google Shape;117;p5"/>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8" name="Google Shape;118;p5"/>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19" name="Google Shape;119;p5"/>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0" name="Google Shape;120;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1" name="Google Shape;121;p5"/>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2" name="Google Shape;122;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3" name="Google Shape;123;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4" name="Google Shape;124;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5" name="Google Shape;125;p5"/>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6" name="Google Shape;126;p5"/>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7" name="Google Shape;127;p5"/>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8" name="Google Shape;128;p5"/>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29" name="Google Shape;129;p5"/>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0" name="Google Shape;130;p5"/>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1" name="Google Shape;131;p5"/>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2" name="Google Shape;132;p5"/>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 name="Google Shape;133;p5"/>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4" name="Google Shape;134;p5"/>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5" name="Shape 135"/>
        <p:cNvGrpSpPr/>
        <p:nvPr/>
      </p:nvGrpSpPr>
      <p:grpSpPr>
        <a:xfrm>
          <a:off x="0" y="0"/>
          <a:ext cx="0" cy="0"/>
          <a:chOff x="0" y="0"/>
          <a:chExt cx="0" cy="0"/>
        </a:xfrm>
      </p:grpSpPr>
      <p:pic>
        <p:nvPicPr>
          <p:cNvPr id="136" name="Google Shape;136;p6"/>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sp>
        <p:nvSpPr>
          <p:cNvPr id="137" name="Google Shape;137;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38" name="Google Shape;138;p6"/>
          <p:cNvGrpSpPr/>
          <p:nvPr/>
        </p:nvGrpSpPr>
        <p:grpSpPr>
          <a:xfrm>
            <a:off x="-1048" y="3651995"/>
            <a:ext cx="796535" cy="1411614"/>
            <a:chOff x="-99127" y="3422458"/>
            <a:chExt cx="938868" cy="1663854"/>
          </a:xfrm>
        </p:grpSpPr>
        <p:sp>
          <p:nvSpPr>
            <p:cNvPr id="139" name="Google Shape;139;p6"/>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0" name="Google Shape;140;p6"/>
            <p:cNvGrpSpPr/>
            <p:nvPr/>
          </p:nvGrpSpPr>
          <p:grpSpPr>
            <a:xfrm rot="-228035">
              <a:off x="-46957" y="3448355"/>
              <a:ext cx="834526" cy="1601846"/>
              <a:chOff x="2007405" y="1973016"/>
              <a:chExt cx="984268" cy="1889271"/>
            </a:xfrm>
          </p:grpSpPr>
          <p:sp>
            <p:nvSpPr>
              <p:cNvPr id="141" name="Google Shape;141;p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 name="Google Shape;142;p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 name="Google Shape;143;p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 name="Google Shape;144;p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 name="Google Shape;145;p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 name="Google Shape;146;p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 name="Google Shape;147;p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 name="Google Shape;148;p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 name="Google Shape;149;p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 name="Google Shape;150;p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 name="Google Shape;151;p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 name="Google Shape;152;p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 name="Google Shape;153;p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 name="Google Shape;154;p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 name="Google Shape;155;p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 name="Google Shape;156;p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 name="Google Shape;157;p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 name="Google Shape;158;p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 name="Google Shape;159;p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0" name="Google Shape;160;p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161" name="Google Shape;161;p6"/>
          <p:cNvGrpSpPr/>
          <p:nvPr/>
        </p:nvGrpSpPr>
        <p:grpSpPr>
          <a:xfrm>
            <a:off x="288367" y="218580"/>
            <a:ext cx="8529782" cy="4710496"/>
            <a:chOff x="288367" y="218580"/>
            <a:chExt cx="8529782" cy="4710496"/>
          </a:xfrm>
        </p:grpSpPr>
        <p:sp>
          <p:nvSpPr>
            <p:cNvPr id="162" name="Google Shape;162;p6"/>
            <p:cNvSpPr/>
            <p:nvPr/>
          </p:nvSpPr>
          <p:spPr>
            <a:xfrm>
              <a:off x="357655" y="218580"/>
              <a:ext cx="197239" cy="203069"/>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 name="Google Shape;163;p6"/>
            <p:cNvSpPr/>
            <p:nvPr/>
          </p:nvSpPr>
          <p:spPr>
            <a:xfrm>
              <a:off x="8580010" y="259886"/>
              <a:ext cx="198210" cy="20306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 name="Google Shape;164;p6"/>
            <p:cNvSpPr/>
            <p:nvPr/>
          </p:nvSpPr>
          <p:spPr>
            <a:xfrm>
              <a:off x="288367" y="25527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 name="Google Shape;165;p6"/>
            <p:cNvSpPr/>
            <p:nvPr/>
          </p:nvSpPr>
          <p:spPr>
            <a:xfrm>
              <a:off x="5714926"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 name="Google Shape;166;p6"/>
            <p:cNvSpPr/>
            <p:nvPr/>
          </p:nvSpPr>
          <p:spPr>
            <a:xfrm rot="1764300">
              <a:off x="8600799" y="4648839"/>
              <a:ext cx="182902" cy="188326"/>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 name="Google Shape;167;p6"/>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 name="Google Shape;168;p6"/>
            <p:cNvSpPr/>
            <p:nvPr/>
          </p:nvSpPr>
          <p:spPr>
            <a:xfrm>
              <a:off x="1140304" y="47986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69" name="Shape 169"/>
        <p:cNvGrpSpPr/>
        <p:nvPr/>
      </p:nvGrpSpPr>
      <p:grpSpPr>
        <a:xfrm>
          <a:off x="0" y="0"/>
          <a:ext cx="0" cy="0"/>
          <a:chOff x="0" y="0"/>
          <a:chExt cx="0" cy="0"/>
        </a:xfrm>
      </p:grpSpPr>
      <p:pic>
        <p:nvPicPr>
          <p:cNvPr id="170" name="Google Shape;170;p7"/>
          <p:cNvPicPr preferRelativeResize="0"/>
          <p:nvPr/>
        </p:nvPicPr>
        <p:blipFill>
          <a:blip r:embed="rId2">
            <a:alphaModFix/>
          </a:blip>
          <a:stretch>
            <a:fillRect/>
          </a:stretch>
        </p:blipFill>
        <p:spPr>
          <a:xfrm flipH="1">
            <a:off x="-40961" y="-23038"/>
            <a:ext cx="9225923" cy="5189576"/>
          </a:xfrm>
          <a:prstGeom prst="rect">
            <a:avLst/>
          </a:prstGeom>
          <a:noFill/>
          <a:ln>
            <a:noFill/>
          </a:ln>
        </p:spPr>
      </p:pic>
      <p:grpSp>
        <p:nvGrpSpPr>
          <p:cNvPr id="171" name="Google Shape;171;p7"/>
          <p:cNvGrpSpPr/>
          <p:nvPr/>
        </p:nvGrpSpPr>
        <p:grpSpPr>
          <a:xfrm>
            <a:off x="324292" y="218058"/>
            <a:ext cx="8509185" cy="4753594"/>
            <a:chOff x="324292" y="218058"/>
            <a:chExt cx="8509185" cy="4753594"/>
          </a:xfrm>
        </p:grpSpPr>
        <p:sp>
          <p:nvSpPr>
            <p:cNvPr id="172" name="Google Shape;172;p7"/>
            <p:cNvSpPr/>
            <p:nvPr/>
          </p:nvSpPr>
          <p:spPr>
            <a:xfrm>
              <a:off x="614600" y="218575"/>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3" name="Google Shape;173;p7"/>
            <p:cNvSpPr/>
            <p:nvPr/>
          </p:nvSpPr>
          <p:spPr>
            <a:xfrm rot="494564">
              <a:off x="8593197" y="4567526"/>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4" name="Google Shape;174;p7"/>
            <p:cNvSpPr/>
            <p:nvPr/>
          </p:nvSpPr>
          <p:spPr>
            <a:xfrm>
              <a:off x="324292" y="179088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5" name="Google Shape;175;p7"/>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6" name="Google Shape;176;p7"/>
            <p:cNvSpPr/>
            <p:nvPr/>
          </p:nvSpPr>
          <p:spPr>
            <a:xfrm>
              <a:off x="8047549" y="218058"/>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7" name="Google Shape;177;p7"/>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 name="Google Shape;178;p7"/>
            <p:cNvSpPr/>
            <p:nvPr/>
          </p:nvSpPr>
          <p:spPr>
            <a:xfrm>
              <a:off x="7862879" y="484126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9" name="Google Shape;179;p7"/>
            <p:cNvSpPr/>
            <p:nvPr/>
          </p:nvSpPr>
          <p:spPr>
            <a:xfrm rot="1512070">
              <a:off x="2719572" y="4682565"/>
              <a:ext cx="133529" cy="136793"/>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80" name="Google Shape;180;p7"/>
          <p:cNvSpPr txBox="1"/>
          <p:nvPr>
            <p:ph type="title"/>
          </p:nvPr>
        </p:nvSpPr>
        <p:spPr>
          <a:xfrm>
            <a:off x="1026250" y="1245600"/>
            <a:ext cx="2940000" cy="15363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1" name="Google Shape;181;p7"/>
          <p:cNvSpPr txBox="1"/>
          <p:nvPr>
            <p:ph idx="1" type="subTitle"/>
          </p:nvPr>
        </p:nvSpPr>
        <p:spPr>
          <a:xfrm>
            <a:off x="1026250" y="2781600"/>
            <a:ext cx="2940000" cy="1116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2" name="Google Shape;182;p7"/>
          <p:cNvSpPr/>
          <p:nvPr>
            <p:ph idx="2" type="pic"/>
          </p:nvPr>
        </p:nvSpPr>
        <p:spPr>
          <a:xfrm>
            <a:off x="4680750" y="848102"/>
            <a:ext cx="3447300" cy="3447300"/>
          </a:xfrm>
          <a:prstGeom prst="ellipse">
            <a:avLst/>
          </a:prstGeom>
          <a:noFill/>
          <a:ln cap="flat" cmpd="sng" w="114300">
            <a:solidFill>
              <a:schemeClr val="accent2"/>
            </a:solidFill>
            <a:prstDash val="solid"/>
            <a:round/>
            <a:headEnd len="sm" w="sm" type="none"/>
            <a:tailEnd len="sm" w="sm" type="none"/>
          </a:ln>
        </p:spPr>
      </p:sp>
      <p:grpSp>
        <p:nvGrpSpPr>
          <p:cNvPr id="183" name="Google Shape;183;p7"/>
          <p:cNvGrpSpPr/>
          <p:nvPr/>
        </p:nvGrpSpPr>
        <p:grpSpPr>
          <a:xfrm>
            <a:off x="-1048" y="3651995"/>
            <a:ext cx="1275092" cy="1417319"/>
            <a:chOff x="-1048" y="3651995"/>
            <a:chExt cx="1275092" cy="1417319"/>
          </a:xfrm>
        </p:grpSpPr>
        <p:grpSp>
          <p:nvGrpSpPr>
            <p:cNvPr id="184" name="Google Shape;184;p7"/>
            <p:cNvGrpSpPr/>
            <p:nvPr/>
          </p:nvGrpSpPr>
          <p:grpSpPr>
            <a:xfrm>
              <a:off x="-1048" y="3651995"/>
              <a:ext cx="796535" cy="1411614"/>
              <a:chOff x="-99127" y="3422458"/>
              <a:chExt cx="938868" cy="1663854"/>
            </a:xfrm>
          </p:grpSpPr>
          <p:sp>
            <p:nvSpPr>
              <p:cNvPr id="185" name="Google Shape;185;p7"/>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86" name="Google Shape;186;p7"/>
              <p:cNvGrpSpPr/>
              <p:nvPr/>
            </p:nvGrpSpPr>
            <p:grpSpPr>
              <a:xfrm rot="-228035">
                <a:off x="-46957" y="3448355"/>
                <a:ext cx="834526" cy="1601846"/>
                <a:chOff x="2007405" y="1973016"/>
                <a:chExt cx="984268" cy="1889271"/>
              </a:xfrm>
            </p:grpSpPr>
            <p:sp>
              <p:nvSpPr>
                <p:cNvPr id="187" name="Google Shape;187;p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 name="Google Shape;188;p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 name="Google Shape;189;p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 name="Google Shape;190;p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 name="Google Shape;191;p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 name="Google Shape;192;p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 name="Google Shape;193;p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 name="Google Shape;194;p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 name="Google Shape;195;p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 name="Google Shape;196;p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 name="Google Shape;197;p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 name="Google Shape;198;p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 name="Google Shape;199;p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0" name="Google Shape;200;p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1" name="Google Shape;201;p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2" name="Google Shape;202;p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3" name="Google Shape;203;p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4" name="Google Shape;204;p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5" name="Google Shape;205;p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06" name="Google Shape;206;p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207" name="Google Shape;207;p7"/>
            <p:cNvGrpSpPr/>
            <p:nvPr/>
          </p:nvGrpSpPr>
          <p:grpSpPr>
            <a:xfrm>
              <a:off x="399023" y="4257735"/>
              <a:ext cx="875020" cy="811579"/>
              <a:chOff x="5796986" y="3037322"/>
              <a:chExt cx="1440600" cy="1336153"/>
            </a:xfrm>
          </p:grpSpPr>
          <p:sp>
            <p:nvSpPr>
              <p:cNvPr id="208" name="Google Shape;208;p7"/>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09" name="Google Shape;209;p7"/>
              <p:cNvGrpSpPr/>
              <p:nvPr/>
            </p:nvGrpSpPr>
            <p:grpSpPr>
              <a:xfrm>
                <a:off x="5867133" y="3037322"/>
                <a:ext cx="1300318" cy="1297304"/>
                <a:chOff x="2649483" y="2911022"/>
                <a:chExt cx="1300318" cy="1297304"/>
              </a:xfrm>
            </p:grpSpPr>
            <p:sp>
              <p:nvSpPr>
                <p:cNvPr id="210" name="Google Shape;210;p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1" name="Google Shape;211;p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2" name="Google Shape;212;p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3" name="Google Shape;213;p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4" name="Google Shape;214;p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5" name="Google Shape;215;p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 name="Google Shape;216;p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 name="Google Shape;217;p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 name="Google Shape;218;p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 name="Google Shape;219;p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 name="Google Shape;220;p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21" name="Google Shape;221;p7"/>
                <p:cNvGrpSpPr/>
                <p:nvPr/>
              </p:nvGrpSpPr>
              <p:grpSpPr>
                <a:xfrm>
                  <a:off x="3254492" y="3130751"/>
                  <a:ext cx="478589" cy="412369"/>
                  <a:chOff x="3317617" y="3099201"/>
                  <a:chExt cx="478589" cy="412369"/>
                </a:xfrm>
              </p:grpSpPr>
              <p:sp>
                <p:nvSpPr>
                  <p:cNvPr id="222" name="Google Shape;222;p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3" name="Google Shape;223;p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 name="Google Shape;224;p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5" name="Google Shape;225;p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 name="Google Shape;226;p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 name="Google Shape;227;p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28" name="Google Shape;228;p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 name="Google Shape;229;p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 name="Google Shape;230;p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31" name="Shape 231"/>
        <p:cNvGrpSpPr/>
        <p:nvPr/>
      </p:nvGrpSpPr>
      <p:grpSpPr>
        <a:xfrm>
          <a:off x="0" y="0"/>
          <a:ext cx="0" cy="0"/>
          <a:chOff x="0" y="0"/>
          <a:chExt cx="0" cy="0"/>
        </a:xfrm>
      </p:grpSpPr>
      <p:pic>
        <p:nvPicPr>
          <p:cNvPr id="232" name="Google Shape;232;p8"/>
          <p:cNvPicPr preferRelativeResize="0"/>
          <p:nvPr/>
        </p:nvPicPr>
        <p:blipFill>
          <a:blip r:embed="rId2">
            <a:alphaModFix/>
          </a:blip>
          <a:stretch>
            <a:fillRect/>
          </a:stretch>
        </p:blipFill>
        <p:spPr>
          <a:xfrm flipH="1" rot="10800000">
            <a:off x="0" y="0"/>
            <a:ext cx="9144003" cy="5143501"/>
          </a:xfrm>
          <a:prstGeom prst="rect">
            <a:avLst/>
          </a:prstGeom>
          <a:noFill/>
          <a:ln>
            <a:noFill/>
          </a:ln>
        </p:spPr>
      </p:pic>
      <p:sp>
        <p:nvSpPr>
          <p:cNvPr id="233" name="Google Shape;233;p8"/>
          <p:cNvSpPr txBox="1"/>
          <p:nvPr>
            <p:ph type="title"/>
          </p:nvPr>
        </p:nvSpPr>
        <p:spPr>
          <a:xfrm>
            <a:off x="843725" y="1258350"/>
            <a:ext cx="3595800" cy="2626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34" name="Google Shape;234;p8"/>
          <p:cNvGrpSpPr/>
          <p:nvPr/>
        </p:nvGrpSpPr>
        <p:grpSpPr>
          <a:xfrm>
            <a:off x="391667" y="218070"/>
            <a:ext cx="8441810" cy="4738101"/>
            <a:chOff x="391667" y="218070"/>
            <a:chExt cx="8441810" cy="4738101"/>
          </a:xfrm>
        </p:grpSpPr>
        <p:grpSp>
          <p:nvGrpSpPr>
            <p:cNvPr id="235" name="Google Shape;235;p8"/>
            <p:cNvGrpSpPr/>
            <p:nvPr/>
          </p:nvGrpSpPr>
          <p:grpSpPr>
            <a:xfrm flipH="1">
              <a:off x="391667" y="218070"/>
              <a:ext cx="8441810" cy="4633631"/>
              <a:chOff x="391667" y="218070"/>
              <a:chExt cx="8441810" cy="4633631"/>
            </a:xfrm>
          </p:grpSpPr>
          <p:sp>
            <p:nvSpPr>
              <p:cNvPr id="236" name="Google Shape;236;p8"/>
              <p:cNvSpPr/>
              <p:nvPr/>
            </p:nvSpPr>
            <p:spPr>
              <a:xfrm>
                <a:off x="600762" y="307950"/>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7" name="Google Shape;237;p8"/>
              <p:cNvSpPr/>
              <p:nvPr/>
            </p:nvSpPr>
            <p:spPr>
              <a:xfrm rot="494564">
                <a:off x="8593197" y="4278851"/>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 name="Google Shape;238;p8"/>
              <p:cNvSpPr/>
              <p:nvPr/>
            </p:nvSpPr>
            <p:spPr>
              <a:xfrm>
                <a:off x="391667" y="19705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 name="Google Shape;239;p8"/>
              <p:cNvSpPr/>
              <p:nvPr/>
            </p:nvSpPr>
            <p:spPr>
              <a:xfrm>
                <a:off x="3923901"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0" name="Google Shape;240;p8"/>
              <p:cNvSpPr/>
              <p:nvPr/>
            </p:nvSpPr>
            <p:spPr>
              <a:xfrm>
                <a:off x="8047549" y="218070"/>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 name="Google Shape;241;p8"/>
              <p:cNvSpPr/>
              <p:nvPr/>
            </p:nvSpPr>
            <p:spPr>
              <a:xfrm>
                <a:off x="8529713" y="1521051"/>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 name="Google Shape;242;p8"/>
              <p:cNvSpPr/>
              <p:nvPr/>
            </p:nvSpPr>
            <p:spPr>
              <a:xfrm>
                <a:off x="7920279" y="47213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 name="Google Shape;243;p8"/>
              <p:cNvSpPr/>
              <p:nvPr/>
            </p:nvSpPr>
            <p:spPr>
              <a:xfrm rot="1512199">
                <a:off x="511920" y="4562675"/>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4" name="Google Shape;244;p8"/>
            <p:cNvSpPr/>
            <p:nvPr/>
          </p:nvSpPr>
          <p:spPr>
            <a:xfrm flipH="1" rot="-3639611">
              <a:off x="4861334" y="4765877"/>
              <a:ext cx="166806" cy="157839"/>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45" name="Shape 245"/>
        <p:cNvGrpSpPr/>
        <p:nvPr/>
      </p:nvGrpSpPr>
      <p:grpSpPr>
        <a:xfrm>
          <a:off x="0" y="0"/>
          <a:ext cx="0" cy="0"/>
          <a:chOff x="0" y="0"/>
          <a:chExt cx="0" cy="0"/>
        </a:xfrm>
      </p:grpSpPr>
      <p:pic>
        <p:nvPicPr>
          <p:cNvPr id="246" name="Google Shape;246;p9"/>
          <p:cNvPicPr preferRelativeResize="0"/>
          <p:nvPr/>
        </p:nvPicPr>
        <p:blipFill rotWithShape="1">
          <a:blip r:embed="rId2">
            <a:alphaModFix/>
          </a:blip>
          <a:srcRect b="0" l="79" r="0" t="179"/>
          <a:stretch/>
        </p:blipFill>
        <p:spPr>
          <a:xfrm>
            <a:off x="-12704" y="-4587"/>
            <a:ext cx="9169408" cy="5152674"/>
          </a:xfrm>
          <a:prstGeom prst="rect">
            <a:avLst/>
          </a:prstGeom>
          <a:noFill/>
          <a:ln>
            <a:noFill/>
          </a:ln>
        </p:spPr>
      </p:pic>
      <p:grpSp>
        <p:nvGrpSpPr>
          <p:cNvPr id="247" name="Google Shape;247;p9"/>
          <p:cNvGrpSpPr/>
          <p:nvPr/>
        </p:nvGrpSpPr>
        <p:grpSpPr>
          <a:xfrm>
            <a:off x="288367" y="218580"/>
            <a:ext cx="8529782" cy="4651356"/>
            <a:chOff x="288367" y="218580"/>
            <a:chExt cx="8529782" cy="4651356"/>
          </a:xfrm>
        </p:grpSpPr>
        <p:sp>
          <p:nvSpPr>
            <p:cNvPr id="248" name="Google Shape;248;p9"/>
            <p:cNvSpPr/>
            <p:nvPr/>
          </p:nvSpPr>
          <p:spPr>
            <a:xfrm>
              <a:off x="357655" y="218580"/>
              <a:ext cx="197239" cy="203069"/>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 name="Google Shape;249;p9"/>
            <p:cNvSpPr/>
            <p:nvPr/>
          </p:nvSpPr>
          <p:spPr>
            <a:xfrm>
              <a:off x="8580010" y="259886"/>
              <a:ext cx="198210" cy="20306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0" name="Google Shape;250;p9"/>
            <p:cNvSpPr/>
            <p:nvPr/>
          </p:nvSpPr>
          <p:spPr>
            <a:xfrm>
              <a:off x="288367" y="2552762"/>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1" name="Google Shape;251;p9"/>
            <p:cNvSpPr/>
            <p:nvPr/>
          </p:nvSpPr>
          <p:spPr>
            <a:xfrm>
              <a:off x="5714926" y="259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2" name="Google Shape;252;p9"/>
            <p:cNvSpPr/>
            <p:nvPr/>
          </p:nvSpPr>
          <p:spPr>
            <a:xfrm rot="1764300">
              <a:off x="8600799" y="4648839"/>
              <a:ext cx="182902" cy="188326"/>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3" name="Google Shape;253;p9"/>
            <p:cNvSpPr/>
            <p:nvPr/>
          </p:nvSpPr>
          <p:spPr>
            <a:xfrm>
              <a:off x="8642013" y="1655826"/>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4" name="Google Shape;254;p9"/>
            <p:cNvSpPr/>
            <p:nvPr/>
          </p:nvSpPr>
          <p:spPr>
            <a:xfrm>
              <a:off x="2664304" y="4722488"/>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55" name="Google Shape;255;p9"/>
          <p:cNvSpPr txBox="1"/>
          <p:nvPr>
            <p:ph type="title"/>
          </p:nvPr>
        </p:nvSpPr>
        <p:spPr>
          <a:xfrm>
            <a:off x="713225" y="539500"/>
            <a:ext cx="4265700" cy="1012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6" name="Google Shape;256;p9"/>
          <p:cNvSpPr txBox="1"/>
          <p:nvPr>
            <p:ph idx="1" type="subTitle"/>
          </p:nvPr>
        </p:nvSpPr>
        <p:spPr>
          <a:xfrm>
            <a:off x="713225" y="1552300"/>
            <a:ext cx="4265700" cy="2718900"/>
          </a:xfrm>
          <a:prstGeom prst="rect">
            <a:avLst/>
          </a:prstGeom>
        </p:spPr>
        <p:txBody>
          <a:bodyPr anchorCtr="0" anchor="t" bIns="91425" lIns="91425" spcFirstLastPara="1" rIns="91425" wrap="square" tIns="91425">
            <a:noAutofit/>
          </a:bodyPr>
          <a:lstStyle>
            <a:lvl1pPr lvl="0" rtl="0">
              <a:lnSpc>
                <a:spcPct val="115000"/>
              </a:lnSpc>
              <a:spcBef>
                <a:spcPts val="0"/>
              </a:spcBef>
              <a:spcAft>
                <a:spcPts val="0"/>
              </a:spcAft>
              <a:buClr>
                <a:schemeClr val="accent2"/>
              </a:buClr>
              <a:buSzPts val="1400"/>
              <a:buFont typeface="Montserrat"/>
              <a:buChar char="●"/>
              <a:defRPr sz="1600"/>
            </a:lvl1pPr>
            <a:lvl2pPr lvl="1" rtl="0" algn="ctr">
              <a:lnSpc>
                <a:spcPct val="115000"/>
              </a:lnSpc>
              <a:spcBef>
                <a:spcPts val="0"/>
              </a:spcBef>
              <a:spcAft>
                <a:spcPts val="0"/>
              </a:spcAft>
              <a:buClr>
                <a:schemeClr val="dk2"/>
              </a:buClr>
              <a:buSzPts val="1400"/>
              <a:buFont typeface="Montserrat"/>
              <a:buChar char="○"/>
              <a:defRPr/>
            </a:lvl2pPr>
            <a:lvl3pPr lvl="2" rtl="0" algn="ctr">
              <a:lnSpc>
                <a:spcPct val="115000"/>
              </a:lnSpc>
              <a:spcBef>
                <a:spcPts val="0"/>
              </a:spcBef>
              <a:spcAft>
                <a:spcPts val="0"/>
              </a:spcAft>
              <a:buClr>
                <a:schemeClr val="dk2"/>
              </a:buClr>
              <a:buSzPts val="1400"/>
              <a:buFont typeface="Montserrat"/>
              <a:buChar char="■"/>
              <a:defRPr/>
            </a:lvl3pPr>
            <a:lvl4pPr lvl="3" rtl="0" algn="ctr">
              <a:lnSpc>
                <a:spcPct val="115000"/>
              </a:lnSpc>
              <a:spcBef>
                <a:spcPts val="0"/>
              </a:spcBef>
              <a:spcAft>
                <a:spcPts val="0"/>
              </a:spcAft>
              <a:buClr>
                <a:schemeClr val="dk2"/>
              </a:buClr>
              <a:buSzPts val="1400"/>
              <a:buFont typeface="Montserrat"/>
              <a:buChar char="●"/>
              <a:defRPr/>
            </a:lvl4pPr>
            <a:lvl5pPr lvl="4" rtl="0" algn="ctr">
              <a:lnSpc>
                <a:spcPct val="115000"/>
              </a:lnSpc>
              <a:spcBef>
                <a:spcPts val="0"/>
              </a:spcBef>
              <a:spcAft>
                <a:spcPts val="0"/>
              </a:spcAft>
              <a:buClr>
                <a:schemeClr val="dk2"/>
              </a:buClr>
              <a:buSzPts val="1400"/>
              <a:buFont typeface="Montserrat"/>
              <a:buChar char="○"/>
              <a:defRPr/>
            </a:lvl5pPr>
            <a:lvl6pPr lvl="5" rtl="0" algn="ctr">
              <a:lnSpc>
                <a:spcPct val="115000"/>
              </a:lnSpc>
              <a:spcBef>
                <a:spcPts val="0"/>
              </a:spcBef>
              <a:spcAft>
                <a:spcPts val="0"/>
              </a:spcAft>
              <a:buClr>
                <a:schemeClr val="dk2"/>
              </a:buClr>
              <a:buSzPts val="1400"/>
              <a:buFont typeface="Montserrat"/>
              <a:buChar char="■"/>
              <a:defRPr/>
            </a:lvl6pPr>
            <a:lvl7pPr lvl="6" rtl="0" algn="ctr">
              <a:lnSpc>
                <a:spcPct val="115000"/>
              </a:lnSpc>
              <a:spcBef>
                <a:spcPts val="0"/>
              </a:spcBef>
              <a:spcAft>
                <a:spcPts val="0"/>
              </a:spcAft>
              <a:buClr>
                <a:schemeClr val="dk2"/>
              </a:buClr>
              <a:buSzPts val="1400"/>
              <a:buFont typeface="Montserrat"/>
              <a:buChar char="●"/>
              <a:defRPr/>
            </a:lvl7pPr>
            <a:lvl8pPr lvl="7" rtl="0" algn="ctr">
              <a:lnSpc>
                <a:spcPct val="115000"/>
              </a:lnSpc>
              <a:spcBef>
                <a:spcPts val="0"/>
              </a:spcBef>
              <a:spcAft>
                <a:spcPts val="0"/>
              </a:spcAft>
              <a:buClr>
                <a:schemeClr val="dk2"/>
              </a:buClr>
              <a:buSzPts val="1400"/>
              <a:buFont typeface="Montserrat"/>
              <a:buChar char="○"/>
              <a:defRPr/>
            </a:lvl8pPr>
            <a:lvl9pPr lvl="8" rtl="0" algn="ctr">
              <a:lnSpc>
                <a:spcPct val="115000"/>
              </a:lnSpc>
              <a:spcBef>
                <a:spcPts val="0"/>
              </a:spcBef>
              <a:spcAft>
                <a:spcPts val="0"/>
              </a:spcAft>
              <a:buClr>
                <a:schemeClr val="dk2"/>
              </a:buClr>
              <a:buSzPts val="1400"/>
              <a:buFont typeface="Montserrat"/>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257" name="Shape 257"/>
        <p:cNvGrpSpPr/>
        <p:nvPr/>
      </p:nvGrpSpPr>
      <p:grpSpPr>
        <a:xfrm>
          <a:off x="0" y="0"/>
          <a:ext cx="0" cy="0"/>
          <a:chOff x="0" y="0"/>
          <a:chExt cx="0" cy="0"/>
        </a:xfrm>
      </p:grpSpPr>
      <p:sp>
        <p:nvSpPr>
          <p:cNvPr id="258" name="Google Shape;258;p10"/>
          <p:cNvSpPr/>
          <p:nvPr>
            <p:ph idx="2" type="pic"/>
          </p:nvPr>
        </p:nvSpPr>
        <p:spPr>
          <a:xfrm>
            <a:off x="-75" y="-150"/>
            <a:ext cx="9144000" cy="5143500"/>
          </a:xfrm>
          <a:prstGeom prst="rect">
            <a:avLst/>
          </a:prstGeom>
          <a:noFill/>
          <a:ln>
            <a:noFill/>
          </a:ln>
        </p:spPr>
      </p:sp>
      <p:sp>
        <p:nvSpPr>
          <p:cNvPr id="259" name="Google Shape;259;p10"/>
          <p:cNvSpPr txBox="1"/>
          <p:nvPr>
            <p:ph type="title"/>
          </p:nvPr>
        </p:nvSpPr>
        <p:spPr>
          <a:xfrm>
            <a:off x="1380938" y="3873050"/>
            <a:ext cx="6435000" cy="5916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a:lvl2pPr>
            <a:lvl3pPr lvl="2" rtl="0" algn="ctr">
              <a:spcBef>
                <a:spcPts val="0"/>
              </a:spcBef>
              <a:spcAft>
                <a:spcPts val="0"/>
              </a:spcAft>
              <a:buSzPts val="3000"/>
              <a:buNone/>
              <a:defRPr/>
            </a:lvl3pPr>
            <a:lvl4pPr lvl="3" rtl="0" algn="ctr">
              <a:spcBef>
                <a:spcPts val="0"/>
              </a:spcBef>
              <a:spcAft>
                <a:spcPts val="0"/>
              </a:spcAft>
              <a:buSzPts val="3000"/>
              <a:buNone/>
              <a:defRPr/>
            </a:lvl4pPr>
            <a:lvl5pPr lvl="4" rtl="0" algn="ctr">
              <a:spcBef>
                <a:spcPts val="0"/>
              </a:spcBef>
              <a:spcAft>
                <a:spcPts val="0"/>
              </a:spcAft>
              <a:buSzPts val="3000"/>
              <a:buNone/>
              <a:defRPr/>
            </a:lvl5pPr>
            <a:lvl6pPr lvl="5" rtl="0" algn="ctr">
              <a:spcBef>
                <a:spcPts val="0"/>
              </a:spcBef>
              <a:spcAft>
                <a:spcPts val="0"/>
              </a:spcAft>
              <a:buSzPts val="3000"/>
              <a:buNone/>
              <a:defRPr/>
            </a:lvl6pPr>
            <a:lvl7pPr lvl="6" rtl="0" algn="ctr">
              <a:spcBef>
                <a:spcPts val="0"/>
              </a:spcBef>
              <a:spcAft>
                <a:spcPts val="0"/>
              </a:spcAft>
              <a:buSzPts val="3000"/>
              <a:buNone/>
              <a:defRPr/>
            </a:lvl7pPr>
            <a:lvl8pPr lvl="7" rtl="0" algn="ctr">
              <a:spcBef>
                <a:spcPts val="0"/>
              </a:spcBef>
              <a:spcAft>
                <a:spcPts val="0"/>
              </a:spcAft>
              <a:buSzPts val="3000"/>
              <a:buNone/>
              <a:defRPr/>
            </a:lvl8pPr>
            <a:lvl9pPr lvl="8" rtl="0" algn="ctr">
              <a:spcBef>
                <a:spcPts val="0"/>
              </a:spcBef>
              <a:spcAft>
                <a:spcPts val="0"/>
              </a:spcAft>
              <a:buSzPts val="30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theme" Target="../theme/theme1.xml"/><Relationship Id="rId25" Type="http://schemas.openxmlformats.org/officeDocument/2006/relationships/slideLayout" Target="../slideLayouts/slideLayout25.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slideLayout" Target="../slideLayouts/slideLayout27.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1pPr>
            <a:lvl2pPr lvl="1"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2pPr>
            <a:lvl3pPr lvl="2"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3pPr>
            <a:lvl4pPr lvl="3"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4pPr>
            <a:lvl5pPr lvl="4"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5pPr>
            <a:lvl6pPr lvl="5"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6pPr>
            <a:lvl7pPr lvl="6"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7pPr>
            <a:lvl8pPr lvl="7"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8pPr>
            <a:lvl9pPr lvl="8" rtl="0">
              <a:spcBef>
                <a:spcPts val="0"/>
              </a:spcBef>
              <a:spcAft>
                <a:spcPts val="0"/>
              </a:spcAft>
              <a:buClr>
                <a:schemeClr val="dk1"/>
              </a:buClr>
              <a:buSzPts val="3000"/>
              <a:buFont typeface="Pacifico"/>
              <a:buNone/>
              <a:defRPr sz="3000">
                <a:solidFill>
                  <a:schemeClr val="dk1"/>
                </a:solidFill>
                <a:latin typeface="Pacifico"/>
                <a:ea typeface="Pacifico"/>
                <a:cs typeface="Pacifico"/>
                <a:sym typeface="Pacifico"/>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1pPr>
            <a:lvl2pPr indent="-317500" lvl="1" marL="9144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indent="-317500" lvl="2" marL="13716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indent="-317500" lvl="3" marL="18288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indent="-317500" lvl="4" marL="22860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indent="-317500" lvl="5" marL="27432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indent="-317500" lvl="6" marL="32004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indent="-317500" lvl="7" marL="36576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indent="-317500" lvl="8" marL="4114800">
              <a:lnSpc>
                <a:spcPct val="115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25" name="Shape 1325"/>
        <p:cNvGrpSpPr/>
        <p:nvPr/>
      </p:nvGrpSpPr>
      <p:grpSpPr>
        <a:xfrm>
          <a:off x="0" y="0"/>
          <a:ext cx="0" cy="0"/>
          <a:chOff x="0" y="0"/>
          <a:chExt cx="0" cy="0"/>
        </a:xfrm>
      </p:grpSpPr>
      <p:sp>
        <p:nvSpPr>
          <p:cNvPr id="1326" name="Google Shape;1326;p2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327" name="Google Shape;1327;p2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3" r:id="rId1"/>
    <p:sldLayoutId id="2147483674"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1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xml"/><Relationship Id="rId3" Type="http://schemas.openxmlformats.org/officeDocument/2006/relationships/image" Target="../media/image5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56.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11.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5.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xml"/><Relationship Id="rId3" Type="http://schemas.openxmlformats.org/officeDocument/2006/relationships/image" Target="../media/image44.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xml"/><Relationship Id="rId3" Type="http://schemas.openxmlformats.org/officeDocument/2006/relationships/image" Target="../media/image1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48.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4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 Id="rId3" Type="http://schemas.openxmlformats.org/officeDocument/2006/relationships/image" Target="../media/image23.gif"/><Relationship Id="rId4" Type="http://schemas.openxmlformats.org/officeDocument/2006/relationships/image" Target="../media/image13.gi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14.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image" Target="../media/image30.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 Id="rId3" Type="http://schemas.openxmlformats.org/officeDocument/2006/relationships/image" Target="../media/image5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 Id="rId3" Type="http://schemas.openxmlformats.org/officeDocument/2006/relationships/image" Target="../media/image23.gif"/><Relationship Id="rId4" Type="http://schemas.openxmlformats.org/officeDocument/2006/relationships/image" Target="../media/image13.gif"/></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 Id="rId3" Type="http://schemas.openxmlformats.org/officeDocument/2006/relationships/image" Target="../media/image13.gi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 Id="rId3" Type="http://schemas.openxmlformats.org/officeDocument/2006/relationships/image" Target="../media/image57.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7.xml"/><Relationship Id="rId3" Type="http://schemas.openxmlformats.org/officeDocument/2006/relationships/image" Target="../media/image14.jpg"/><Relationship Id="rId4" Type="http://schemas.openxmlformats.org/officeDocument/2006/relationships/image" Target="../media/image56.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xml"/><Relationship Id="rId3" Type="http://schemas.openxmlformats.org/officeDocument/2006/relationships/hyperlink" Target="https://www.gutteralley.com/teams/?teamID=441" TargetMode="External"/><Relationship Id="rId4" Type="http://schemas.openxmlformats.org/officeDocument/2006/relationships/hyperlink" Target="https://www.gutteralley.com/teams/?teamID=437" TargetMode="External"/><Relationship Id="rId5" Type="http://schemas.openxmlformats.org/officeDocument/2006/relationships/hyperlink" Target="https://www.gutteralley.com/teams/?teamID=442" TargetMode="External"/><Relationship Id="rId6" Type="http://schemas.openxmlformats.org/officeDocument/2006/relationships/hyperlink" Target="https://www.gutteralley.com/teams/?teamID=440" TargetMode="External"/><Relationship Id="rId7" Type="http://schemas.openxmlformats.org/officeDocument/2006/relationships/hyperlink" Target="https://www.gutteralley.com/teams/?teamID=439" TargetMode="External"/><Relationship Id="rId8" Type="http://schemas.openxmlformats.org/officeDocument/2006/relationships/image" Target="../media/image13.gif"/></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0.xml"/><Relationship Id="rId3" Type="http://schemas.openxmlformats.org/officeDocument/2006/relationships/image" Target="../media/image24.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1.xml"/><Relationship Id="rId3" Type="http://schemas.openxmlformats.org/officeDocument/2006/relationships/image" Target="../media/image2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 Id="rId3" Type="http://schemas.openxmlformats.org/officeDocument/2006/relationships/image" Target="../media/image21.jpg"/><Relationship Id="rId4" Type="http://schemas.openxmlformats.org/officeDocument/2006/relationships/image" Target="../media/image31.jpg"/><Relationship Id="rId9" Type="http://schemas.openxmlformats.org/officeDocument/2006/relationships/image" Target="../media/image39.jpg"/><Relationship Id="rId5" Type="http://schemas.openxmlformats.org/officeDocument/2006/relationships/image" Target="../media/image28.jpg"/><Relationship Id="rId6" Type="http://schemas.openxmlformats.org/officeDocument/2006/relationships/image" Target="../media/image20.jpg"/><Relationship Id="rId7" Type="http://schemas.openxmlformats.org/officeDocument/2006/relationships/image" Target="../media/image26.jpg"/><Relationship Id="rId8" Type="http://schemas.openxmlformats.org/officeDocument/2006/relationships/image" Target="../media/image25.jpg"/><Relationship Id="rId11" Type="http://schemas.openxmlformats.org/officeDocument/2006/relationships/image" Target="../media/image36.jpg"/><Relationship Id="rId10" Type="http://schemas.openxmlformats.org/officeDocument/2006/relationships/image" Target="../media/image27.jpg"/><Relationship Id="rId13" Type="http://schemas.openxmlformats.org/officeDocument/2006/relationships/image" Target="../media/image35.jpg"/><Relationship Id="rId12" Type="http://schemas.openxmlformats.org/officeDocument/2006/relationships/image" Target="../media/image29.png"/><Relationship Id="rId15" Type="http://schemas.openxmlformats.org/officeDocument/2006/relationships/image" Target="../media/image33.jpg"/><Relationship Id="rId14" Type="http://schemas.openxmlformats.org/officeDocument/2006/relationships/image" Target="../media/image34.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 Id="rId3" Type="http://schemas.openxmlformats.org/officeDocument/2006/relationships/slide" Target="/ppt/slides/slide64.xml"/><Relationship Id="rId4" Type="http://schemas.openxmlformats.org/officeDocument/2006/relationships/slide" Target="/ppt/slides/slide61.xml"/><Relationship Id="rId9" Type="http://schemas.openxmlformats.org/officeDocument/2006/relationships/slide" Target="/ppt/slides/slide72.xml"/><Relationship Id="rId5" Type="http://schemas.openxmlformats.org/officeDocument/2006/relationships/slide" Target="/ppt/slides/slide60.xml"/><Relationship Id="rId6" Type="http://schemas.openxmlformats.org/officeDocument/2006/relationships/slide" Target="/ppt/slides/slide60.xml"/><Relationship Id="rId7" Type="http://schemas.openxmlformats.org/officeDocument/2006/relationships/slide" Target="/ppt/slides/slide58.xml"/><Relationship Id="rId8" Type="http://schemas.openxmlformats.org/officeDocument/2006/relationships/slide" Target="/ppt/slides/slide64.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66.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5.jpg"/><Relationship Id="rId4" Type="http://schemas.openxmlformats.org/officeDocument/2006/relationships/image" Target="../media/image15.jpg"/><Relationship Id="rId5" Type="http://schemas.openxmlformats.org/officeDocument/2006/relationships/image" Target="../media/image12.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 Id="rId3" Type="http://schemas.openxmlformats.org/officeDocument/2006/relationships/image" Target="../media/image43.jp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9.xml"/><Relationship Id="rId3" Type="http://schemas.openxmlformats.org/officeDocument/2006/relationships/image" Target="../media/image53.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57.jpg"/><Relationship Id="rId4" Type="http://schemas.openxmlformats.org/officeDocument/2006/relationships/image" Target="../media/image3.jpg"/><Relationship Id="rId5" Type="http://schemas.openxmlformats.org/officeDocument/2006/relationships/image" Target="../media/image10.jpg"/><Relationship Id="rId6" Type="http://schemas.openxmlformats.org/officeDocument/2006/relationships/image" Target="../media/image16.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xxG0rJISdBYa3AyrCiy4H9rqLmhpD7VAywjf2g8Tuz8/copy" TargetMode="External"/><Relationship Id="rId5" Type="http://schemas.openxmlformats.org/officeDocument/2006/relationships/image" Target="../media/image32.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2.xml"/><Relationship Id="rId3" Type="http://schemas.openxmlformats.org/officeDocument/2006/relationships/image" Target="../media/image45.jpg"/><Relationship Id="rId4" Type="http://schemas.openxmlformats.org/officeDocument/2006/relationships/image" Target="../media/image54.jp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3.xml"/><Relationship Id="rId3" Type="http://schemas.openxmlformats.org/officeDocument/2006/relationships/image" Target="../media/image49.jpg"/><Relationship Id="rId4" Type="http://schemas.openxmlformats.org/officeDocument/2006/relationships/image" Target="../media/image50.jp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xml"/><Relationship Id="rId3" Type="http://schemas.openxmlformats.org/officeDocument/2006/relationships/image" Target="../media/image57.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0.xml"/><Relationship Id="rId3" Type="http://schemas.openxmlformats.org/officeDocument/2006/relationships/hyperlink" Target="https://www.freepik.com/free-vector/bowling-game-twitch-background_44459077.htm/?utm_source=slidesgo_template&amp;utm_medium=referral-link&amp;utm_campaign=sg_resources&amp;utm_content=freepik" TargetMode="External"/><Relationship Id="rId4" Type="http://schemas.openxmlformats.org/officeDocument/2006/relationships/hyperlink" Target="https://www.freepik.com/free-vector/bowling-game-landing-page-template_44459114.htm/?utm_source=slidesgo_template&amp;utm_medium=referral-link&amp;utm_campaign=sg_resources&amp;utm_content=freepik" TargetMode="Externa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1.xml"/><Relationship Id="rId3" Type="http://schemas.openxmlformats.org/officeDocument/2006/relationships/hyperlink" Target="https://www.freepik.com/free-vector/bowling-game-facebook-post-template_44459003.htm/?utm_source=slidesgo_template&amp;utm_medium=referral-link&amp;utm_campaign=sg_resources&amp;utm_content=freepik" TargetMode="External"/><Relationship Id="rId4" Type="http://schemas.openxmlformats.org/officeDocument/2006/relationships/hyperlink" Target="https://www.freepik.com/free-vector/bowling-game-twitch-background_44459077.htm/?utm_source=slidesgo_template&amp;utm_medium=referral-link&amp;utm_campaign=sg_resources&amp;utm_content=freepik" TargetMode="External"/><Relationship Id="rId9" Type="http://schemas.openxmlformats.org/officeDocument/2006/relationships/hyperlink" Target="https://www.freepik.com/free-photo/bowling-alley-with-wooden-floor_5161489.htm/?utm_source=slidesgo_template&amp;utm_medium=referral-link&amp;utm_campaign=sg_resources&amp;utm_content=freepik" TargetMode="External"/><Relationship Id="rId5" Type="http://schemas.openxmlformats.org/officeDocument/2006/relationships/hyperlink" Target="https://www.freepik.com/free-vector/bowling-game-landing-page-template_44459114.htm/?utm_source=slidesgo_template&amp;utm_medium=referral-link&amp;utm_campaign=sg_resources&amp;utm_content=freepik" TargetMode="External"/><Relationship Id="rId6" Type="http://schemas.openxmlformats.org/officeDocument/2006/relationships/hyperlink" Target="https://www.freepik.com/free-photo/bowling-equipment-indoors-still-life_49654011.htm/?utm_source=slidesgo_template&amp;utm_medium=referral-link&amp;utm_campaign=sg_resources&amp;utm_content=freepik" TargetMode="External"/><Relationship Id="rId7" Type="http://schemas.openxmlformats.org/officeDocument/2006/relationships/hyperlink" Target="https://www.freepik.com/free-photo/man-woman-throwing-bowling-balls-alley_5953353.htm/?utm_source=slidesgo_template&amp;utm_medium=referral-link&amp;utm_campaign=sg_resources&amp;utm_content=freepik" TargetMode="External"/><Relationship Id="rId8" Type="http://schemas.openxmlformats.org/officeDocument/2006/relationships/hyperlink" Target="https://www.freepik.com/free-photo/young-woman-playing-with-bowling-ball_5943279.htm/?utm_source=slidesgo_template&amp;utm_medium=referral-link&amp;utm_campaign=sg_resources&amp;utm_content=freepik" TargetMode="External"/><Relationship Id="rId11" Type="http://schemas.openxmlformats.org/officeDocument/2006/relationships/hyperlink" Target="https://www.freepik.com/free-photo/young-man-holding-red-bowling-ball_5943291.htm/?utm_source=slidesgo_template&amp;utm_medium=referral-link&amp;utm_campaign=sg_resources&amp;utm_content=freepik" TargetMode="External"/><Relationship Id="rId10" Type="http://schemas.openxmlformats.org/officeDocument/2006/relationships/hyperlink" Target="https://www.freepik.com/free-photo/redhead-woman-holding-bowling-ball_5953324.htm/?utm_source=slidesgo_template&amp;utm_medium=referral-link&amp;utm_campaign=sg_resources&amp;utm_content=freepik" TargetMode="Externa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2.xml"/><Relationship Id="rId3" Type="http://schemas.openxmlformats.org/officeDocument/2006/relationships/hyperlink" Target="http://bit.ly/2PfT4lq" TargetMode="External"/><Relationship Id="rId4" Type="http://schemas.openxmlformats.org/officeDocument/2006/relationships/slide" Target="/ppt/slides/slide5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3.xml"/><Relationship Id="rId3" Type="http://schemas.openxmlformats.org/officeDocument/2006/relationships/hyperlink" Target="http://bit.ly/2PfT4lq" TargetMode="External"/><Relationship Id="rId4" Type="http://schemas.openxmlformats.org/officeDocument/2006/relationships/slide" Target="/ppt/slides/slide5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4.xml"/><Relationship Id="rId3" Type="http://schemas.openxmlformats.org/officeDocument/2006/relationships/hyperlink" Target="https://fonts.google.com/specimen/Pacifico" TargetMode="External"/><Relationship Id="rId4" Type="http://schemas.openxmlformats.org/officeDocument/2006/relationships/hyperlink" Target="https://fonts.google.com/specimen/Fira+Sans" TargetMode="Externa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37.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0.png"/><Relationship Id="rId14" Type="http://schemas.openxmlformats.org/officeDocument/2006/relationships/image" Target="../media/image38.png"/><Relationship Id="rId17" Type="http://schemas.openxmlformats.org/officeDocument/2006/relationships/image" Target="../media/image42.png"/><Relationship Id="rId16" Type="http://schemas.openxmlformats.org/officeDocument/2006/relationships/image" Target="../media/image41.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6.xml"/><Relationship Id="rId3" Type="http://schemas.openxmlformats.org/officeDocument/2006/relationships/hyperlink" Target="https://bit.ly/2ZjL1pd"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5.jpg"/><Relationship Id="rId4" Type="http://schemas.openxmlformats.org/officeDocument/2006/relationships/image" Target="../media/image10.jp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2.xml"/><Relationship Id="rId3" Type="http://schemas.openxmlformats.org/officeDocument/2006/relationships/hyperlink" Target="https://workspace.google.com/marketplace/app/icons_for_slides_docs/381578326502"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79.xml"/><Relationship Id="rId3" Type="http://schemas.openxmlformats.org/officeDocument/2006/relationships/hyperlink" Target="http://bit.ly/2PfT4lq" TargetMode="External"/><Relationship Id="rId4" Type="http://schemas.openxmlformats.org/officeDocument/2006/relationships/image" Target="../media/image55.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3.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4" name="Shape 1334"/>
        <p:cNvGrpSpPr/>
        <p:nvPr/>
      </p:nvGrpSpPr>
      <p:grpSpPr>
        <a:xfrm>
          <a:off x="0" y="0"/>
          <a:ext cx="0" cy="0"/>
          <a:chOff x="0" y="0"/>
          <a:chExt cx="0" cy="0"/>
        </a:xfrm>
      </p:grpSpPr>
      <p:sp>
        <p:nvSpPr>
          <p:cNvPr id="1335" name="Google Shape;1335;p30"/>
          <p:cNvSpPr txBox="1"/>
          <p:nvPr>
            <p:ph type="ctrTitle"/>
          </p:nvPr>
        </p:nvSpPr>
        <p:spPr>
          <a:xfrm>
            <a:off x="560825" y="1224675"/>
            <a:ext cx="5173800" cy="2212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8200"/>
              <a:t>Gutteralley</a:t>
            </a:r>
            <a:r>
              <a:rPr lang="en" sz="7700">
                <a:solidFill>
                  <a:schemeClr val="dk1"/>
                </a:solidFill>
              </a:rPr>
              <a:t> </a:t>
            </a:r>
            <a:r>
              <a:rPr lang="en" sz="4600"/>
              <a:t>Spring 2025</a:t>
            </a:r>
            <a:endParaRPr sz="4600">
              <a:solidFill>
                <a:schemeClr val="dk1"/>
              </a:solidFill>
            </a:endParaRPr>
          </a:p>
        </p:txBody>
      </p:sp>
      <p:sp>
        <p:nvSpPr>
          <p:cNvPr id="1336" name="Google Shape;1336;p30"/>
          <p:cNvSpPr txBox="1"/>
          <p:nvPr>
            <p:ph idx="1" type="subTitle"/>
          </p:nvPr>
        </p:nvSpPr>
        <p:spPr>
          <a:xfrm>
            <a:off x="713225" y="3530925"/>
            <a:ext cx="4309800" cy="38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“Everything is as it should be.” – Maybe Carl</a:t>
            </a:r>
            <a:endParaRPr/>
          </a:p>
        </p:txBody>
      </p:sp>
      <p:grpSp>
        <p:nvGrpSpPr>
          <p:cNvPr id="1337" name="Google Shape;1337;p30"/>
          <p:cNvGrpSpPr/>
          <p:nvPr/>
        </p:nvGrpSpPr>
        <p:grpSpPr>
          <a:xfrm>
            <a:off x="5386238" y="720420"/>
            <a:ext cx="2941141" cy="3702657"/>
            <a:chOff x="1277926" y="914361"/>
            <a:chExt cx="2855476" cy="3595162"/>
          </a:xfrm>
        </p:grpSpPr>
        <p:sp>
          <p:nvSpPr>
            <p:cNvPr id="1338" name="Google Shape;1338;p30"/>
            <p:cNvSpPr/>
            <p:nvPr/>
          </p:nvSpPr>
          <p:spPr>
            <a:xfrm>
              <a:off x="1715301" y="3217012"/>
              <a:ext cx="505800" cy="1374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39" name="Google Shape;1339;p30"/>
            <p:cNvSpPr/>
            <p:nvPr/>
          </p:nvSpPr>
          <p:spPr>
            <a:xfrm>
              <a:off x="2145004" y="3140812"/>
              <a:ext cx="505800" cy="1374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340" name="Google Shape;1340;p30"/>
            <p:cNvGrpSpPr/>
            <p:nvPr/>
          </p:nvGrpSpPr>
          <p:grpSpPr>
            <a:xfrm rot="-702022">
              <a:off x="1424576" y="1784078"/>
              <a:ext cx="795981" cy="1527675"/>
              <a:chOff x="2007405" y="1973016"/>
              <a:chExt cx="984268" cy="1889271"/>
            </a:xfrm>
          </p:grpSpPr>
          <p:sp>
            <p:nvSpPr>
              <p:cNvPr id="1341" name="Google Shape;1341;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2" name="Google Shape;1342;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3" name="Google Shape;1343;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4" name="Google Shape;1344;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5" name="Google Shape;1345;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6" name="Google Shape;1346;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7" name="Google Shape;1347;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8" name="Google Shape;1348;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49" name="Google Shape;1349;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0" name="Google Shape;1350;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1" name="Google Shape;1351;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2" name="Google Shape;1352;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3" name="Google Shape;1353;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4" name="Google Shape;1354;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5" name="Google Shape;1355;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6" name="Google Shape;1356;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7" name="Google Shape;1357;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8" name="Google Shape;1358;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59" name="Google Shape;1359;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60" name="Google Shape;1360;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61" name="Google Shape;1361;p30"/>
            <p:cNvGrpSpPr/>
            <p:nvPr/>
          </p:nvGrpSpPr>
          <p:grpSpPr>
            <a:xfrm rot="-647575">
              <a:off x="1806338" y="1337186"/>
              <a:ext cx="979748" cy="1880596"/>
              <a:chOff x="2007405" y="1973016"/>
              <a:chExt cx="984268" cy="1889271"/>
            </a:xfrm>
          </p:grpSpPr>
          <p:sp>
            <p:nvSpPr>
              <p:cNvPr id="1362" name="Google Shape;1362;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3" name="Google Shape;1363;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4" name="Google Shape;1364;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5" name="Google Shape;1365;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6" name="Google Shape;1366;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7" name="Google Shape;1367;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8" name="Google Shape;1368;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69" name="Google Shape;1369;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0" name="Google Shape;1370;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1" name="Google Shape;1371;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2" name="Google Shape;1372;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3" name="Google Shape;1373;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4" name="Google Shape;1374;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5" name="Google Shape;1375;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6" name="Google Shape;1376;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7" name="Google Shape;1377;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8" name="Google Shape;1378;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79" name="Google Shape;1379;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0" name="Google Shape;1380;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381" name="Google Shape;1381;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382" name="Google Shape;1382;p30"/>
            <p:cNvGrpSpPr/>
            <p:nvPr/>
          </p:nvGrpSpPr>
          <p:grpSpPr>
            <a:xfrm rot="609982">
              <a:off x="2920088" y="1262775"/>
              <a:ext cx="979769" cy="1880635"/>
              <a:chOff x="2007405" y="1973016"/>
              <a:chExt cx="984268" cy="1889271"/>
            </a:xfrm>
          </p:grpSpPr>
          <p:sp>
            <p:nvSpPr>
              <p:cNvPr id="1383" name="Google Shape;1383;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4" name="Google Shape;1384;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5" name="Google Shape;1385;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6" name="Google Shape;1386;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7" name="Google Shape;1387;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8" name="Google Shape;1388;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89" name="Google Shape;1389;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0" name="Google Shape;1390;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1" name="Google Shape;1391;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2" name="Google Shape;1392;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3" name="Google Shape;1393;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4" name="Google Shape;1394;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5" name="Google Shape;1395;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6" name="Google Shape;1396;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7" name="Google Shape;1397;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8" name="Google Shape;1398;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399" name="Google Shape;1399;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0" name="Google Shape;1400;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1" name="Google Shape;1401;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02" name="Google Shape;1402;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03" name="Google Shape;1403;p30"/>
            <p:cNvGrpSpPr/>
            <p:nvPr/>
          </p:nvGrpSpPr>
          <p:grpSpPr>
            <a:xfrm rot="-122143">
              <a:off x="2174771" y="935752"/>
              <a:ext cx="1246870" cy="2393139"/>
              <a:chOff x="2007405" y="1973016"/>
              <a:chExt cx="984268" cy="1889271"/>
            </a:xfrm>
          </p:grpSpPr>
          <p:sp>
            <p:nvSpPr>
              <p:cNvPr id="1404" name="Google Shape;1404;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5" name="Google Shape;1405;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6" name="Google Shape;1406;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7" name="Google Shape;1407;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8" name="Google Shape;1408;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09" name="Google Shape;1409;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0" name="Google Shape;1410;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1" name="Google Shape;1411;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2" name="Google Shape;1412;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3" name="Google Shape;1413;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4" name="Google Shape;1414;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5" name="Google Shape;1415;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6" name="Google Shape;1416;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7" name="Google Shape;1417;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8" name="Google Shape;1418;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19" name="Google Shape;1419;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0" name="Google Shape;1420;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1" name="Google Shape;1421;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2" name="Google Shape;1422;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23" name="Google Shape;1423;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24" name="Google Shape;1424;p30"/>
            <p:cNvGrpSpPr/>
            <p:nvPr/>
          </p:nvGrpSpPr>
          <p:grpSpPr>
            <a:xfrm>
              <a:off x="2145017" y="2358624"/>
              <a:ext cx="1113828" cy="1334956"/>
              <a:chOff x="-1923350" y="1762175"/>
              <a:chExt cx="2374899" cy="2846388"/>
            </a:xfrm>
          </p:grpSpPr>
          <p:sp>
            <p:nvSpPr>
              <p:cNvPr id="1425" name="Google Shape;1425;p30"/>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6" name="Google Shape;1426;p30"/>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7" name="Google Shape;1427;p30"/>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8" name="Google Shape;1428;p30"/>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29" name="Google Shape;1429;p30"/>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0" name="Google Shape;1430;p30"/>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1" name="Google Shape;1431;p30"/>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432" name="Google Shape;1432;p30"/>
            <p:cNvSpPr/>
            <p:nvPr/>
          </p:nvSpPr>
          <p:spPr>
            <a:xfrm>
              <a:off x="2650818" y="3702167"/>
              <a:ext cx="1460400" cy="274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33" name="Google Shape;1433;p30"/>
            <p:cNvGrpSpPr/>
            <p:nvPr/>
          </p:nvGrpSpPr>
          <p:grpSpPr>
            <a:xfrm>
              <a:off x="2686539" y="2469304"/>
              <a:ext cx="1446864" cy="1443510"/>
              <a:chOff x="2573283" y="2758622"/>
              <a:chExt cx="1300318" cy="1297304"/>
            </a:xfrm>
          </p:grpSpPr>
          <p:sp>
            <p:nvSpPr>
              <p:cNvPr id="1434" name="Google Shape;1434;p30"/>
              <p:cNvSpPr/>
              <p:nvPr/>
            </p:nvSpPr>
            <p:spPr>
              <a:xfrm>
                <a:off x="2577296" y="27626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5" name="Google Shape;1435;p30"/>
              <p:cNvSpPr/>
              <p:nvPr/>
            </p:nvSpPr>
            <p:spPr>
              <a:xfrm>
                <a:off x="3499358" y="3221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6" name="Google Shape;1436;p30"/>
              <p:cNvSpPr/>
              <p:nvPr/>
            </p:nvSpPr>
            <p:spPr>
              <a:xfrm>
                <a:off x="3497351" y="3270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7" name="Google Shape;1437;p30"/>
              <p:cNvSpPr/>
              <p:nvPr/>
            </p:nvSpPr>
            <p:spPr>
              <a:xfrm>
                <a:off x="3465245" y="3024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8" name="Google Shape;1438;p30"/>
              <p:cNvSpPr/>
              <p:nvPr/>
            </p:nvSpPr>
            <p:spPr>
              <a:xfrm>
                <a:off x="3466248" y="2986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39" name="Google Shape;1439;p30"/>
              <p:cNvSpPr/>
              <p:nvPr/>
            </p:nvSpPr>
            <p:spPr>
              <a:xfrm>
                <a:off x="3178292" y="2978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0" name="Google Shape;1440;p30"/>
              <p:cNvSpPr/>
              <p:nvPr/>
            </p:nvSpPr>
            <p:spPr>
              <a:xfrm>
                <a:off x="3179295" y="3020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1" name="Google Shape;1441;p30"/>
              <p:cNvSpPr/>
              <p:nvPr/>
            </p:nvSpPr>
            <p:spPr>
              <a:xfrm>
                <a:off x="2577296" y="27676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2" name="Google Shape;1442;p30"/>
              <p:cNvSpPr/>
              <p:nvPr/>
            </p:nvSpPr>
            <p:spPr>
              <a:xfrm>
                <a:off x="3651864" y="30475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3" name="Google Shape;1443;p30"/>
              <p:cNvSpPr/>
              <p:nvPr/>
            </p:nvSpPr>
            <p:spPr>
              <a:xfrm>
                <a:off x="3606714" y="29633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4" name="Google Shape;1444;p30"/>
              <p:cNvSpPr/>
              <p:nvPr/>
            </p:nvSpPr>
            <p:spPr>
              <a:xfrm>
                <a:off x="2573283" y="27586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5" name="Google Shape;1445;p30"/>
              <p:cNvSpPr/>
              <p:nvPr/>
            </p:nvSpPr>
            <p:spPr>
              <a:xfrm>
                <a:off x="3462234" y="29823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6" name="Google Shape;1446;p30"/>
              <p:cNvSpPr/>
              <p:nvPr/>
            </p:nvSpPr>
            <p:spPr>
              <a:xfrm>
                <a:off x="3174279" y="29743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47" name="Google Shape;1447;p30"/>
              <p:cNvSpPr/>
              <p:nvPr/>
            </p:nvSpPr>
            <p:spPr>
              <a:xfrm>
                <a:off x="3493338" y="32291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448" name="Google Shape;1448;p30"/>
            <p:cNvSpPr/>
            <p:nvPr/>
          </p:nvSpPr>
          <p:spPr>
            <a:xfrm>
              <a:off x="1560915" y="4032742"/>
              <a:ext cx="1673700" cy="274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49" name="Google Shape;1449;p30"/>
            <p:cNvGrpSpPr/>
            <p:nvPr/>
          </p:nvGrpSpPr>
          <p:grpSpPr>
            <a:xfrm flipH="1" rot="-5985728">
              <a:off x="1981979" y="3166115"/>
              <a:ext cx="831842" cy="1596476"/>
              <a:chOff x="2007405" y="1973016"/>
              <a:chExt cx="984268" cy="1889271"/>
            </a:xfrm>
          </p:grpSpPr>
          <p:sp>
            <p:nvSpPr>
              <p:cNvPr id="1450" name="Google Shape;1450;p30"/>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1" name="Google Shape;1451;p30"/>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2" name="Google Shape;1452;p30"/>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3" name="Google Shape;1453;p30"/>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4" name="Google Shape;1454;p30"/>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5" name="Google Shape;1455;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6" name="Google Shape;1456;p30"/>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7" name="Google Shape;1457;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8" name="Google Shape;1458;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59" name="Google Shape;1459;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0" name="Google Shape;1460;p30"/>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1" name="Google Shape;1461;p30"/>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2" name="Google Shape;1462;p30"/>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3" name="Google Shape;1463;p30"/>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4" name="Google Shape;1464;p30"/>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5" name="Google Shape;1465;p30"/>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6" name="Google Shape;1466;p30"/>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7" name="Google Shape;1467;p30"/>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68" name="Google Shape;1468;p30"/>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469" name="Google Shape;1469;p30"/>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470" name="Google Shape;1470;p30"/>
            <p:cNvGrpSpPr/>
            <p:nvPr/>
          </p:nvGrpSpPr>
          <p:grpSpPr>
            <a:xfrm>
              <a:off x="3361507" y="2712697"/>
              <a:ext cx="532526" cy="458843"/>
              <a:chOff x="3178292" y="2978351"/>
              <a:chExt cx="478589" cy="412369"/>
            </a:xfrm>
          </p:grpSpPr>
          <p:sp>
            <p:nvSpPr>
              <p:cNvPr id="1471" name="Google Shape;1471;p30"/>
              <p:cNvSpPr/>
              <p:nvPr/>
            </p:nvSpPr>
            <p:spPr>
              <a:xfrm>
                <a:off x="3499358" y="3221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2" name="Google Shape;1472;p30"/>
              <p:cNvSpPr/>
              <p:nvPr/>
            </p:nvSpPr>
            <p:spPr>
              <a:xfrm>
                <a:off x="3497351" y="3270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3" name="Google Shape;1473;p30"/>
              <p:cNvSpPr/>
              <p:nvPr/>
            </p:nvSpPr>
            <p:spPr>
              <a:xfrm>
                <a:off x="3465245" y="3024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4" name="Google Shape;1474;p30"/>
              <p:cNvSpPr/>
              <p:nvPr/>
            </p:nvSpPr>
            <p:spPr>
              <a:xfrm>
                <a:off x="3466248" y="2986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5" name="Google Shape;1475;p30"/>
              <p:cNvSpPr/>
              <p:nvPr/>
            </p:nvSpPr>
            <p:spPr>
              <a:xfrm>
                <a:off x="3178292" y="2978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76" name="Google Shape;1476;p30"/>
              <p:cNvSpPr/>
              <p:nvPr/>
            </p:nvSpPr>
            <p:spPr>
              <a:xfrm>
                <a:off x="3179295" y="3020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3" name="Shape 2003"/>
        <p:cNvGrpSpPr/>
        <p:nvPr/>
      </p:nvGrpSpPr>
      <p:grpSpPr>
        <a:xfrm>
          <a:off x="0" y="0"/>
          <a:ext cx="0" cy="0"/>
          <a:chOff x="0" y="0"/>
          <a:chExt cx="0" cy="0"/>
        </a:xfrm>
      </p:grpSpPr>
      <p:sp>
        <p:nvSpPr>
          <p:cNvPr id="2004" name="Google Shape;2004;p39"/>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Captain of the Season</a:t>
            </a:r>
            <a:endParaRPr sz="4600"/>
          </a:p>
        </p:txBody>
      </p:sp>
      <p:sp>
        <p:nvSpPr>
          <p:cNvPr id="2005" name="Google Shape;2005;p39"/>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Which team captain provided the most leadership, dedication, and inspiration to their team?</a:t>
            </a:r>
            <a:endParaRPr/>
          </a:p>
        </p:txBody>
      </p:sp>
      <p:pic>
        <p:nvPicPr>
          <p:cNvPr id="2006" name="Google Shape;2006;p39" title="570.jpg"/>
          <p:cNvPicPr preferRelativeResize="0"/>
          <p:nvPr>
            <p:ph idx="2" type="pic"/>
          </p:nvPr>
        </p:nvPicPr>
        <p:blipFill rotWithShape="1">
          <a:blip r:embed="rId3">
            <a:alphaModFix/>
          </a:blip>
          <a:srcRect b="4478" l="4487" r="4478" t="4487"/>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07" name="Google Shape;2007;p39"/>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BRIAN SCHABEN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Seth Gunderson</a:t>
            </a:r>
            <a:endParaRPr>
              <a:latin typeface="Fira Sans SemiBold"/>
              <a:ea typeface="Fira Sans SemiBold"/>
              <a:cs typeface="Fira Sans SemiBold"/>
              <a:sym typeface="Fira Sans SemiBold"/>
            </a:endParaRPr>
          </a:p>
        </p:txBody>
      </p:sp>
      <p:sp>
        <p:nvSpPr>
          <p:cNvPr id="2008" name="Google Shape;2008;p39"/>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“Seth Gunderson”</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2" name="Shape 2012"/>
        <p:cNvGrpSpPr/>
        <p:nvPr/>
      </p:nvGrpSpPr>
      <p:grpSpPr>
        <a:xfrm>
          <a:off x="0" y="0"/>
          <a:ext cx="0" cy="0"/>
          <a:chOff x="0" y="0"/>
          <a:chExt cx="0" cy="0"/>
        </a:xfrm>
      </p:grpSpPr>
      <p:sp>
        <p:nvSpPr>
          <p:cNvPr id="2013" name="Google Shape;2013;p40"/>
          <p:cNvSpPr txBox="1"/>
          <p:nvPr>
            <p:ph type="title"/>
          </p:nvPr>
        </p:nvSpPr>
        <p:spPr>
          <a:xfrm>
            <a:off x="950050" y="11694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Defensive Bowler</a:t>
            </a:r>
            <a:r>
              <a:rPr lang="en" sz="4600"/>
              <a:t> of the Season</a:t>
            </a:r>
            <a:endParaRPr sz="4600"/>
          </a:p>
        </p:txBody>
      </p:sp>
      <p:sp>
        <p:nvSpPr>
          <p:cNvPr id="2014" name="Google Shape;2014;p40"/>
          <p:cNvSpPr txBox="1"/>
          <p:nvPr>
            <p:ph idx="1" type="subTitle"/>
          </p:nvPr>
        </p:nvSpPr>
        <p:spPr>
          <a:xfrm>
            <a:off x="1026250" y="25530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Awarded to bowlers with average 150+.</a:t>
            </a:r>
            <a:endParaRPr/>
          </a:p>
        </p:txBody>
      </p:sp>
      <p:pic>
        <p:nvPicPr>
          <p:cNvPr id="2015" name="Google Shape;2015;p40" title="Screenshot 2025-05-26 at 3.57.26 PM.png"/>
          <p:cNvPicPr preferRelativeResize="0"/>
          <p:nvPr>
            <p:ph idx="2" type="pic"/>
          </p:nvPr>
        </p:nvPicPr>
        <p:blipFill rotWithShape="1">
          <a:blip r:embed="rId3">
            <a:alphaModFix/>
          </a:blip>
          <a:srcRect b="0" l="5962" r="5962"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16" name="Google Shape;2016;p40"/>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AARON BARBER</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Ben Spencer</a:t>
            </a:r>
            <a:endParaRPr>
              <a:latin typeface="Fira Sans SemiBold"/>
              <a:ea typeface="Fira Sans SemiBold"/>
              <a:cs typeface="Fira Sans SemiBold"/>
              <a:sym typeface="Fira Sans SemiBold"/>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0" name="Shape 2020"/>
        <p:cNvGrpSpPr/>
        <p:nvPr/>
      </p:nvGrpSpPr>
      <p:grpSpPr>
        <a:xfrm>
          <a:off x="0" y="0"/>
          <a:ext cx="0" cy="0"/>
          <a:chOff x="0" y="0"/>
          <a:chExt cx="0" cy="0"/>
        </a:xfrm>
      </p:grpSpPr>
      <p:sp>
        <p:nvSpPr>
          <p:cNvPr id="2021" name="Google Shape;2021;p41"/>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Underdog</a:t>
            </a:r>
            <a:r>
              <a:rPr lang="en" sz="4600"/>
              <a:t> of the Season</a:t>
            </a:r>
            <a:endParaRPr sz="4600"/>
          </a:p>
        </p:txBody>
      </p:sp>
      <p:sp>
        <p:nvSpPr>
          <p:cNvPr id="2022" name="Google Shape;2022;p41"/>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Awarded to bowlers with an average below 150.</a:t>
            </a:r>
            <a:endParaRPr/>
          </a:p>
        </p:txBody>
      </p:sp>
      <p:pic>
        <p:nvPicPr>
          <p:cNvPr id="2023" name="Google Shape;2023;p41" title="Screenshot 2025-05-26 at 11.00.50 AM.png"/>
          <p:cNvPicPr preferRelativeResize="0"/>
          <p:nvPr>
            <p:ph idx="2" type="pic"/>
          </p:nvPr>
        </p:nvPicPr>
        <p:blipFill rotWithShape="1">
          <a:blip r:embed="rId3">
            <a:alphaModFix/>
          </a:blip>
          <a:srcRect b="3488" l="0" r="0" t="3479"/>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24" name="Google Shape;2024;p41"/>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BUCK NASTY</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Tim Deddens</a:t>
            </a:r>
            <a:endParaRPr>
              <a:latin typeface="Fira Sans SemiBold"/>
              <a:ea typeface="Fira Sans SemiBold"/>
              <a:cs typeface="Fira Sans SemiBold"/>
              <a:sym typeface="Fira Sans SemiBold"/>
            </a:endParaRPr>
          </a:p>
        </p:txBody>
      </p:sp>
      <p:sp>
        <p:nvSpPr>
          <p:cNvPr id="2025" name="Google Shape;2025;p41"/>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“Ian Goetz”</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9" name="Shape 2029"/>
        <p:cNvGrpSpPr/>
        <p:nvPr/>
      </p:nvGrpSpPr>
      <p:grpSpPr>
        <a:xfrm>
          <a:off x="0" y="0"/>
          <a:ext cx="0" cy="0"/>
          <a:chOff x="0" y="0"/>
          <a:chExt cx="0" cy="0"/>
        </a:xfrm>
      </p:grpSpPr>
      <p:sp>
        <p:nvSpPr>
          <p:cNvPr id="2030" name="Google Shape;2030;p42"/>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CARL MUELLER</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Brian Schaben</a:t>
            </a:r>
            <a:endParaRPr>
              <a:latin typeface="Fira Sans SemiBold"/>
              <a:ea typeface="Fira Sans SemiBold"/>
              <a:cs typeface="Fira Sans SemiBold"/>
              <a:sym typeface="Fira Sans SemiBold"/>
            </a:endParaRPr>
          </a:p>
        </p:txBody>
      </p:sp>
      <p:sp>
        <p:nvSpPr>
          <p:cNvPr id="2031" name="Google Shape;2031;p42"/>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Sportsmanship Award</a:t>
            </a:r>
            <a:endParaRPr sz="4600"/>
          </a:p>
        </p:txBody>
      </p:sp>
      <p:pic>
        <p:nvPicPr>
          <p:cNvPr id="2032" name="Google Shape;2032;p42" title="Carl copy.jpg"/>
          <p:cNvPicPr preferRelativeResize="0"/>
          <p:nvPr>
            <p:ph idx="2" type="pic"/>
          </p:nvPr>
        </p:nvPicPr>
        <p:blipFill rotWithShape="1">
          <a:blip r:embed="rId3">
            <a:alphaModFix/>
          </a:blip>
          <a:srcRect b="9336" l="0" r="0" t="933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33" name="Google Shape;2033;p42"/>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Bob Brunker/Rob Kaszuba</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sp>
        <p:nvSpPr>
          <p:cNvPr id="2034" name="Google Shape;2034;p42"/>
          <p:cNvSpPr txBox="1"/>
          <p:nvPr>
            <p:ph idx="1" type="subTitle"/>
          </p:nvPr>
        </p:nvSpPr>
        <p:spPr>
          <a:xfrm>
            <a:off x="4863600" y="4447800"/>
            <a:ext cx="3081600" cy="411900"/>
          </a:xfrm>
          <a:prstGeom prst="rect">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“Fuck Jungle Law.” –Probably Carl</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8" name="Shape 2038"/>
        <p:cNvGrpSpPr/>
        <p:nvPr/>
      </p:nvGrpSpPr>
      <p:grpSpPr>
        <a:xfrm>
          <a:off x="0" y="0"/>
          <a:ext cx="0" cy="0"/>
          <a:chOff x="0" y="0"/>
          <a:chExt cx="0" cy="0"/>
        </a:xfrm>
      </p:grpSpPr>
      <p:sp>
        <p:nvSpPr>
          <p:cNvPr id="2039" name="Google Shape;2039;p43"/>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Sportsmanship Award</a:t>
            </a:r>
            <a:endParaRPr sz="4600"/>
          </a:p>
        </p:txBody>
      </p:sp>
      <p:pic>
        <p:nvPicPr>
          <p:cNvPr id="2040" name="Google Shape;2040;p43" title="Cat.jpg"/>
          <p:cNvPicPr preferRelativeResize="0"/>
          <p:nvPr>
            <p:ph idx="2" type="pic"/>
          </p:nvPr>
        </p:nvPicPr>
        <p:blipFill rotWithShape="1">
          <a:blip r:embed="rId3">
            <a:alphaModFix/>
          </a:blip>
          <a:srcRect b="2856" l="2866" r="2856" t="286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41" name="Google Shape;2041;p43"/>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CAT ATWOOD</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JoAnne Barber</a:t>
            </a:r>
            <a:endParaRPr>
              <a:latin typeface="Fira Sans SemiBold"/>
              <a:ea typeface="Fira Sans SemiBold"/>
              <a:cs typeface="Fira Sans SemiBold"/>
              <a:sym typeface="Fira Sans SemiBold"/>
            </a:endParaRPr>
          </a:p>
        </p:txBody>
      </p:sp>
      <p:sp>
        <p:nvSpPr>
          <p:cNvPr id="2042" name="Google Shape;2042;p43"/>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Emily Podhajsky</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6" name="Shape 2046"/>
        <p:cNvGrpSpPr/>
        <p:nvPr/>
      </p:nvGrpSpPr>
      <p:grpSpPr>
        <a:xfrm>
          <a:off x="0" y="0"/>
          <a:ext cx="0" cy="0"/>
          <a:chOff x="0" y="0"/>
          <a:chExt cx="0" cy="0"/>
        </a:xfrm>
      </p:grpSpPr>
      <p:sp>
        <p:nvSpPr>
          <p:cNvPr id="2047" name="Google Shape;2047;p44"/>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Life of the Party Award</a:t>
            </a:r>
            <a:endParaRPr sz="4600"/>
          </a:p>
        </p:txBody>
      </p:sp>
      <p:pic>
        <p:nvPicPr>
          <p:cNvPr id="2048" name="Google Shape;2048;p44" title="Varnell.jpg"/>
          <p:cNvPicPr preferRelativeResize="0"/>
          <p:nvPr>
            <p:ph idx="2" type="pic"/>
          </p:nvPr>
        </p:nvPicPr>
        <p:blipFill rotWithShape="1">
          <a:blip r:embed="rId3">
            <a:alphaModFix/>
          </a:blip>
          <a:srcRect b="0" l="24998" r="0"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49" name="Google Shape;2049;p44"/>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JEREMY VARNELL</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a:t>
            </a:r>
            <a:r>
              <a:rPr lang="en">
                <a:latin typeface="Fira Sans SemiBold"/>
                <a:ea typeface="Fira Sans SemiBold"/>
                <a:cs typeface="Fira Sans SemiBold"/>
                <a:sym typeface="Fira Sans SemiBold"/>
              </a:rPr>
              <a:t>Dennis “I bought your vote with free Whiskey” Walling</a:t>
            </a:r>
            <a:endParaRPr>
              <a:latin typeface="Fira Sans SemiBold"/>
              <a:ea typeface="Fira Sans SemiBold"/>
              <a:cs typeface="Fira Sans SemiBold"/>
              <a:sym typeface="Fira Sans SemiBold"/>
            </a:endParaRPr>
          </a:p>
        </p:txBody>
      </p:sp>
      <p:sp>
        <p:nvSpPr>
          <p:cNvPr id="2050" name="Google Shape;2050;p44"/>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a:t>
            </a:r>
            <a:r>
              <a:rPr lang="en" sz="2300">
                <a:solidFill>
                  <a:schemeClr val="dk2"/>
                </a:solidFill>
                <a:latin typeface="Fira Sans SemiBold"/>
                <a:ea typeface="Fira Sans SemiBold"/>
                <a:cs typeface="Fira Sans SemiBold"/>
                <a:sym typeface="Fira Sans SemiBold"/>
              </a:rPr>
              <a:t>Pat Searcy</a:t>
            </a:r>
            <a:r>
              <a:rPr lang="en" sz="2300">
                <a:solidFill>
                  <a:schemeClr val="dk2"/>
                </a:solidFill>
                <a:latin typeface="Fira Sans SemiBold"/>
                <a:ea typeface="Fira Sans SemiBold"/>
                <a:cs typeface="Fira Sans SemiBold"/>
                <a:sym typeface="Fira Sans SemiBold"/>
              </a:rPr>
              <a:t>”</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4" name="Shape 2054"/>
        <p:cNvGrpSpPr/>
        <p:nvPr/>
      </p:nvGrpSpPr>
      <p:grpSpPr>
        <a:xfrm>
          <a:off x="0" y="0"/>
          <a:ext cx="0" cy="0"/>
          <a:chOff x="0" y="0"/>
          <a:chExt cx="0" cy="0"/>
        </a:xfrm>
      </p:grpSpPr>
      <p:sp>
        <p:nvSpPr>
          <p:cNvPr id="2055" name="Google Shape;2055;p45"/>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Substitute</a:t>
            </a:r>
            <a:endParaRPr sz="4600"/>
          </a:p>
          <a:p>
            <a:pPr indent="0" lvl="0" marL="0" rtl="0" algn="l">
              <a:lnSpc>
                <a:spcPct val="85000"/>
              </a:lnSpc>
              <a:spcBef>
                <a:spcPts val="0"/>
              </a:spcBef>
              <a:spcAft>
                <a:spcPts val="0"/>
              </a:spcAft>
              <a:buNone/>
            </a:pPr>
            <a:r>
              <a:rPr lang="en" sz="4600"/>
              <a:t>of the Season</a:t>
            </a:r>
            <a:endParaRPr sz="4600"/>
          </a:p>
        </p:txBody>
      </p:sp>
      <p:pic>
        <p:nvPicPr>
          <p:cNvPr id="2056" name="Google Shape;2056;p45" title="ScottT.jpg"/>
          <p:cNvPicPr preferRelativeResize="0"/>
          <p:nvPr>
            <p:ph idx="2" type="pic"/>
          </p:nvPr>
        </p:nvPicPr>
        <p:blipFill rotWithShape="1">
          <a:blip r:embed="rId3">
            <a:alphaModFix/>
          </a:blip>
          <a:srcRect b="0" l="0" r="0"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57" name="Google Shape;2057;p45"/>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SCOTT THOMPSON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Bill Krejci</a:t>
            </a:r>
            <a:endParaRPr>
              <a:latin typeface="Fira Sans SemiBold"/>
              <a:ea typeface="Fira Sans SemiBold"/>
              <a:cs typeface="Fira Sans SemiBold"/>
              <a:sym typeface="Fira Sans SemiBold"/>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061" name="Shape 2061"/>
        <p:cNvGrpSpPr/>
        <p:nvPr/>
      </p:nvGrpSpPr>
      <p:grpSpPr>
        <a:xfrm>
          <a:off x="0" y="0"/>
          <a:ext cx="0" cy="0"/>
          <a:chOff x="0" y="0"/>
          <a:chExt cx="0" cy="0"/>
        </a:xfrm>
      </p:grpSpPr>
      <p:sp>
        <p:nvSpPr>
          <p:cNvPr id="2062" name="Google Shape;2062;p46"/>
          <p:cNvSpPr txBox="1"/>
          <p:nvPr>
            <p:ph type="title"/>
          </p:nvPr>
        </p:nvSpPr>
        <p:spPr>
          <a:xfrm>
            <a:off x="950050" y="1245600"/>
            <a:ext cx="39123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Gone, But Not Forgotten</a:t>
            </a:r>
            <a:r>
              <a:rPr lang="en" sz="4600"/>
              <a:t> </a:t>
            </a:r>
            <a:endParaRPr sz="4600"/>
          </a:p>
        </p:txBody>
      </p:sp>
      <p:pic>
        <p:nvPicPr>
          <p:cNvPr id="2063" name="Google Shape;2063;p46" title="Cliff.jpg"/>
          <p:cNvPicPr preferRelativeResize="0"/>
          <p:nvPr>
            <p:ph idx="2" type="pic"/>
          </p:nvPr>
        </p:nvPicPr>
        <p:blipFill rotWithShape="1">
          <a:blip r:embed="rId3">
            <a:alphaModFix/>
          </a:blip>
          <a:srcRect b="49" l="0" r="0" t="49"/>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2064" name="Google Shape;2064;p46"/>
          <p:cNvSpPr txBox="1"/>
          <p:nvPr>
            <p:ph idx="1" type="subTitle"/>
          </p:nvPr>
        </p:nvSpPr>
        <p:spPr>
          <a:xfrm>
            <a:off x="1026250" y="3353225"/>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900">
                <a:latin typeface="Fira Sans Black"/>
                <a:ea typeface="Fira Sans Black"/>
                <a:cs typeface="Fira Sans Black"/>
                <a:sym typeface="Fira Sans Black"/>
              </a:rPr>
              <a:t>CLIFF BARENDSEN</a:t>
            </a:r>
            <a:endParaRPr sz="2300">
              <a:latin typeface="Fira Sans SemiBold"/>
              <a:ea typeface="Fira Sans SemiBold"/>
              <a:cs typeface="Fira Sans SemiBold"/>
              <a:sym typeface="Fira Sans SemiBold"/>
            </a:endParaRPr>
          </a:p>
        </p:txBody>
      </p:sp>
      <p:sp>
        <p:nvSpPr>
          <p:cNvPr id="2065" name="Google Shape;2065;p46"/>
          <p:cNvSpPr txBox="1"/>
          <p:nvPr>
            <p:ph type="title"/>
          </p:nvPr>
        </p:nvSpPr>
        <p:spPr>
          <a:xfrm>
            <a:off x="950050"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“Dave Winger”</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9" name="Shape 2069"/>
        <p:cNvGrpSpPr/>
        <p:nvPr/>
      </p:nvGrpSpPr>
      <p:grpSpPr>
        <a:xfrm>
          <a:off x="0" y="0"/>
          <a:ext cx="0" cy="0"/>
          <a:chOff x="0" y="0"/>
          <a:chExt cx="0" cy="0"/>
        </a:xfrm>
      </p:grpSpPr>
      <p:pic>
        <p:nvPicPr>
          <p:cNvPr id="2070" name="Google Shape;2070;p47" title="ffk_sidebar.jpg"/>
          <p:cNvPicPr preferRelativeResize="0"/>
          <p:nvPr>
            <p:ph idx="2" type="pic"/>
          </p:nvPr>
        </p:nvPicPr>
        <p:blipFill rotWithShape="1">
          <a:blip r:embed="rId3">
            <a:alphaModFix/>
          </a:blip>
          <a:srcRect b="12495" l="0" r="0" t="12502"/>
          <a:stretch/>
        </p:blipFill>
        <p:spPr>
          <a:xfrm>
            <a:off x="-75" y="-150"/>
            <a:ext cx="9143998" cy="5143500"/>
          </a:xfrm>
          <a:prstGeom prst="rect">
            <a:avLst/>
          </a:prstGeom>
        </p:spPr>
      </p:pic>
      <p:sp>
        <p:nvSpPr>
          <p:cNvPr id="2071" name="Google Shape;2071;p47"/>
          <p:cNvSpPr txBox="1"/>
          <p:nvPr>
            <p:ph type="title"/>
          </p:nvPr>
        </p:nvSpPr>
        <p:spPr>
          <a:xfrm>
            <a:off x="279279" y="3873050"/>
            <a:ext cx="8638500" cy="59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latin typeface="Fira Sans Black"/>
                <a:ea typeface="Fira Sans Black"/>
                <a:cs typeface="Fira Sans Black"/>
                <a:sym typeface="Fira Sans Black"/>
              </a:rPr>
              <a:t>Favorite Team to Roll Against: FFK</a:t>
            </a:r>
            <a:endParaRPr>
              <a:latin typeface="Fira Sans Black"/>
              <a:ea typeface="Fira Sans Black"/>
              <a:cs typeface="Fira Sans Black"/>
              <a:sym typeface="Fira Sans Black"/>
            </a:endParaRPr>
          </a:p>
        </p:txBody>
      </p:sp>
      <p:grpSp>
        <p:nvGrpSpPr>
          <p:cNvPr id="2072" name="Google Shape;2072;p47"/>
          <p:cNvGrpSpPr/>
          <p:nvPr/>
        </p:nvGrpSpPr>
        <p:grpSpPr>
          <a:xfrm flipH="1">
            <a:off x="279251" y="141989"/>
            <a:ext cx="8638374" cy="4781811"/>
            <a:chOff x="226375" y="141989"/>
            <a:chExt cx="8638374" cy="4781811"/>
          </a:xfrm>
        </p:grpSpPr>
        <p:sp>
          <p:nvSpPr>
            <p:cNvPr id="2073" name="Google Shape;2073;p47"/>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4" name="Google Shape;2074;p47"/>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5" name="Google Shape;2075;p47"/>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6" name="Google Shape;2076;p47"/>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7" name="Google Shape;2077;p47"/>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8" name="Google Shape;2078;p47"/>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79" name="Google Shape;2079;p47"/>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80" name="Google Shape;2080;p47"/>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081" name="Google Shape;2081;p47"/>
          <p:cNvSpPr txBox="1"/>
          <p:nvPr>
            <p:ph type="title"/>
          </p:nvPr>
        </p:nvSpPr>
        <p:spPr>
          <a:xfrm>
            <a:off x="2435975" y="4486354"/>
            <a:ext cx="4324800" cy="415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dk2"/>
                </a:solidFill>
                <a:latin typeface="Fira Sans"/>
                <a:ea typeface="Fira Sans"/>
                <a:cs typeface="Fira Sans"/>
                <a:sym typeface="Fira Sans"/>
              </a:rPr>
              <a:t>Runner-up: Bowls Deep</a:t>
            </a:r>
            <a:endParaRPr b="1" sz="1800">
              <a:solidFill>
                <a:schemeClr val="dk2"/>
              </a:solidFill>
              <a:latin typeface="Fira Sans"/>
              <a:ea typeface="Fira Sans"/>
              <a:cs typeface="Fira Sans"/>
              <a:sym typeface="Fira Sans"/>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5" name="Shape 2085"/>
        <p:cNvGrpSpPr/>
        <p:nvPr/>
      </p:nvGrpSpPr>
      <p:grpSpPr>
        <a:xfrm>
          <a:off x="0" y="0"/>
          <a:ext cx="0" cy="0"/>
          <a:chOff x="0" y="0"/>
          <a:chExt cx="0" cy="0"/>
        </a:xfrm>
      </p:grpSpPr>
      <p:pic>
        <p:nvPicPr>
          <p:cNvPr id="2086" name="Google Shape;2086;p48" title="438.gif"/>
          <p:cNvPicPr preferRelativeResize="0"/>
          <p:nvPr>
            <p:ph idx="2" type="pic"/>
          </p:nvPr>
        </p:nvPicPr>
        <p:blipFill rotWithShape="1">
          <a:blip r:embed="rId3">
            <a:alphaModFix/>
          </a:blip>
          <a:srcRect b="0" l="44285" r="44285" t="0"/>
          <a:stretch/>
        </p:blipFill>
        <p:spPr>
          <a:xfrm>
            <a:off x="-75" y="-150"/>
            <a:ext cx="9143997" cy="5143500"/>
          </a:xfrm>
          <a:prstGeom prst="rect">
            <a:avLst/>
          </a:prstGeom>
        </p:spPr>
      </p:pic>
      <p:sp>
        <p:nvSpPr>
          <p:cNvPr id="2087" name="Google Shape;2087;p48"/>
          <p:cNvSpPr txBox="1"/>
          <p:nvPr>
            <p:ph type="title"/>
          </p:nvPr>
        </p:nvSpPr>
        <p:spPr>
          <a:xfrm>
            <a:off x="279279" y="3873050"/>
            <a:ext cx="8638500" cy="591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Fira Sans Black"/>
                <a:ea typeface="Fira Sans Black"/>
                <a:cs typeface="Fira Sans Black"/>
                <a:sym typeface="Fira Sans Black"/>
              </a:rPr>
              <a:t>     Most Feared</a:t>
            </a:r>
            <a:r>
              <a:rPr lang="en">
                <a:latin typeface="Fira Sans Black"/>
                <a:ea typeface="Fira Sans Black"/>
                <a:cs typeface="Fira Sans Black"/>
                <a:sym typeface="Fira Sans Black"/>
              </a:rPr>
              <a:t> Team to Roll Against:      </a:t>
            </a:r>
            <a:endParaRPr>
              <a:latin typeface="Fira Sans Black"/>
              <a:ea typeface="Fira Sans Black"/>
              <a:cs typeface="Fira Sans Black"/>
              <a:sym typeface="Fira Sans Black"/>
            </a:endParaRPr>
          </a:p>
        </p:txBody>
      </p:sp>
      <p:grpSp>
        <p:nvGrpSpPr>
          <p:cNvPr id="2088" name="Google Shape;2088;p48"/>
          <p:cNvGrpSpPr/>
          <p:nvPr/>
        </p:nvGrpSpPr>
        <p:grpSpPr>
          <a:xfrm flipH="1">
            <a:off x="279251" y="141989"/>
            <a:ext cx="8638374" cy="4781811"/>
            <a:chOff x="226375" y="141989"/>
            <a:chExt cx="8638374" cy="4781811"/>
          </a:xfrm>
        </p:grpSpPr>
        <p:sp>
          <p:nvSpPr>
            <p:cNvPr id="2089" name="Google Shape;2089;p48"/>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0" name="Google Shape;2090;p48"/>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1" name="Google Shape;2091;p48"/>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2" name="Google Shape;2092;p48"/>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3" name="Google Shape;2093;p48"/>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4" name="Google Shape;2094;p48"/>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5" name="Google Shape;2095;p48"/>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096" name="Google Shape;2096;p48"/>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097" name="Google Shape;2097;p48"/>
          <p:cNvSpPr txBox="1"/>
          <p:nvPr>
            <p:ph type="title"/>
          </p:nvPr>
        </p:nvSpPr>
        <p:spPr>
          <a:xfrm>
            <a:off x="2435975" y="4486354"/>
            <a:ext cx="4324800" cy="415500"/>
          </a:xfrm>
          <a:prstGeom prst="rect">
            <a:avLst/>
          </a:prstGeom>
          <a:solidFill>
            <a:schemeClr val="dk1"/>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dk2"/>
                </a:solidFill>
                <a:latin typeface="Fira Sans"/>
                <a:ea typeface="Fira Sans"/>
                <a:cs typeface="Fira Sans"/>
                <a:sym typeface="Fira Sans"/>
              </a:rPr>
              <a:t>Runner-up: Squid Row</a:t>
            </a:r>
            <a:endParaRPr b="1" sz="1800">
              <a:solidFill>
                <a:schemeClr val="dk2"/>
              </a:solidFill>
              <a:latin typeface="Fira Sans"/>
              <a:ea typeface="Fira Sans"/>
              <a:cs typeface="Fira Sans"/>
              <a:sym typeface="Fira Sans"/>
            </a:endParaRPr>
          </a:p>
        </p:txBody>
      </p:sp>
      <p:pic>
        <p:nvPicPr>
          <p:cNvPr id="2098" name="Google Shape;2098;p48" title="ZWdx.gif"/>
          <p:cNvPicPr preferRelativeResize="0"/>
          <p:nvPr/>
        </p:nvPicPr>
        <p:blipFill rotWithShape="1">
          <a:blip r:embed="rId4">
            <a:alphaModFix/>
          </a:blip>
          <a:srcRect b="42997" l="1672" r="1672" t="40426"/>
          <a:stretch/>
        </p:blipFill>
        <p:spPr>
          <a:xfrm>
            <a:off x="6211125" y="4007075"/>
            <a:ext cx="1886747" cy="3235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0" name="Shape 1480"/>
        <p:cNvGrpSpPr/>
        <p:nvPr/>
      </p:nvGrpSpPr>
      <p:grpSpPr>
        <a:xfrm>
          <a:off x="0" y="0"/>
          <a:ext cx="0" cy="0"/>
          <a:chOff x="0" y="0"/>
          <a:chExt cx="0" cy="0"/>
        </a:xfrm>
      </p:grpSpPr>
      <p:sp>
        <p:nvSpPr>
          <p:cNvPr id="1481" name="Google Shape;1481;p31"/>
          <p:cNvSpPr txBox="1"/>
          <p:nvPr>
            <p:ph idx="1" type="subTitle"/>
          </p:nvPr>
        </p:nvSpPr>
        <p:spPr>
          <a:xfrm>
            <a:off x="5170125" y="3206038"/>
            <a:ext cx="2781300" cy="66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“Holy crap you guys were good.” –Probably Nick</a:t>
            </a:r>
            <a:endParaRPr/>
          </a:p>
        </p:txBody>
      </p:sp>
      <p:sp>
        <p:nvSpPr>
          <p:cNvPr id="1482" name="Google Shape;1482;p31"/>
          <p:cNvSpPr txBox="1"/>
          <p:nvPr>
            <p:ph idx="2" type="title"/>
          </p:nvPr>
        </p:nvSpPr>
        <p:spPr>
          <a:xfrm>
            <a:off x="4353200" y="1436921"/>
            <a:ext cx="4415100" cy="1106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9300"/>
              <a:t>FILPB</a:t>
            </a:r>
            <a:endParaRPr sz="9300"/>
          </a:p>
        </p:txBody>
      </p:sp>
      <p:grpSp>
        <p:nvGrpSpPr>
          <p:cNvPr id="1483" name="Google Shape;1483;p31"/>
          <p:cNvGrpSpPr/>
          <p:nvPr/>
        </p:nvGrpSpPr>
        <p:grpSpPr>
          <a:xfrm>
            <a:off x="852771" y="1035762"/>
            <a:ext cx="3532199" cy="3190286"/>
            <a:chOff x="713219" y="909755"/>
            <a:chExt cx="3672107" cy="3316651"/>
          </a:xfrm>
        </p:grpSpPr>
        <p:sp>
          <p:nvSpPr>
            <p:cNvPr id="1484" name="Google Shape;1484;p31"/>
            <p:cNvSpPr/>
            <p:nvPr/>
          </p:nvSpPr>
          <p:spPr>
            <a:xfrm>
              <a:off x="2591713" y="3728618"/>
              <a:ext cx="1738202" cy="198221"/>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5" name="Google Shape;1485;p31"/>
            <p:cNvSpPr/>
            <p:nvPr/>
          </p:nvSpPr>
          <p:spPr>
            <a:xfrm>
              <a:off x="2335049" y="3425549"/>
              <a:ext cx="1603288" cy="198221"/>
            </a:xfrm>
            <a:prstGeom prst="ellipse">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486" name="Google Shape;1486;p31"/>
            <p:cNvGrpSpPr/>
            <p:nvPr/>
          </p:nvGrpSpPr>
          <p:grpSpPr>
            <a:xfrm rot="278424">
              <a:off x="3084686" y="1492110"/>
              <a:ext cx="1008262" cy="1935326"/>
              <a:chOff x="2007405" y="1973016"/>
              <a:chExt cx="984268" cy="1889271"/>
            </a:xfrm>
          </p:grpSpPr>
          <p:sp>
            <p:nvSpPr>
              <p:cNvPr id="1487" name="Google Shape;1487;p3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8" name="Google Shape;1488;p3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89" name="Google Shape;1489;p3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0" name="Google Shape;1490;p3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1" name="Google Shape;1491;p3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2" name="Google Shape;1492;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3" name="Google Shape;1493;p3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4" name="Google Shape;1494;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5" name="Google Shape;1495;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6" name="Google Shape;1496;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7" name="Google Shape;1497;p3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8" name="Google Shape;1498;p3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499" name="Google Shape;1499;p3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0" name="Google Shape;1500;p3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1" name="Google Shape;1501;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2" name="Google Shape;1502;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3" name="Google Shape;1503;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4" name="Google Shape;1504;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5" name="Google Shape;1505;p3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506" name="Google Shape;1506;p3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07" name="Google Shape;1507;p31"/>
            <p:cNvGrpSpPr/>
            <p:nvPr/>
          </p:nvGrpSpPr>
          <p:grpSpPr>
            <a:xfrm>
              <a:off x="713219" y="1077418"/>
              <a:ext cx="2250909" cy="2764697"/>
              <a:chOff x="462275" y="1455298"/>
              <a:chExt cx="2197295" cy="2698845"/>
            </a:xfrm>
          </p:grpSpPr>
          <p:sp>
            <p:nvSpPr>
              <p:cNvPr id="1508" name="Google Shape;1508;p31"/>
              <p:cNvSpPr/>
              <p:nvPr/>
            </p:nvSpPr>
            <p:spPr>
              <a:xfrm>
                <a:off x="720131" y="3940543"/>
                <a:ext cx="1730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09" name="Google Shape;1509;p31"/>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0" name="Google Shape;1510;p31"/>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1" name="Google Shape;1511;p31"/>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2" name="Google Shape;1512;p31"/>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3" name="Google Shape;1513;p31"/>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4" name="Google Shape;1514;p31"/>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5" name="Google Shape;1515;p31"/>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6" name="Google Shape;1516;p31"/>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1517" name="Google Shape;1517;p31"/>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1518" name="Google Shape;1518;p31"/>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19" name="Google Shape;1519;p31"/>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0" name="Google Shape;1520;p31"/>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1" name="Google Shape;1521;p31"/>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2" name="Google Shape;1522;p31"/>
              <p:cNvSpPr/>
              <p:nvPr/>
            </p:nvSpPr>
            <p:spPr>
              <a:xfrm>
                <a:off x="1234318" y="3013132"/>
                <a:ext cx="813208" cy="611358"/>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3" name="Google Shape;1523;p31"/>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4" name="Google Shape;1524;p31"/>
              <p:cNvSpPr/>
              <p:nvPr/>
            </p:nvSpPr>
            <p:spPr>
              <a:xfrm>
                <a:off x="1056648" y="1462310"/>
                <a:ext cx="1101246" cy="1105668"/>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5" name="Google Shape;1525;p31"/>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6" name="Google Shape;1526;p31"/>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7" name="Google Shape;1527;p31"/>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8" name="Google Shape;1528;p31"/>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29" name="Google Shape;1529;p31"/>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0" name="Google Shape;1530;p31"/>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1" name="Google Shape;1531;p31"/>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2" name="Google Shape;1532;p31"/>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3" name="Google Shape;1533;p31"/>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4" name="Google Shape;1534;p31"/>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535" name="Google Shape;1535;p31"/>
              <p:cNvGrpSpPr/>
              <p:nvPr/>
            </p:nvGrpSpPr>
            <p:grpSpPr>
              <a:xfrm>
                <a:off x="466288" y="1527538"/>
                <a:ext cx="2187262" cy="2085920"/>
                <a:chOff x="466288" y="1527538"/>
                <a:chExt cx="2187262" cy="2085920"/>
              </a:xfrm>
            </p:grpSpPr>
            <p:sp>
              <p:nvSpPr>
                <p:cNvPr id="1536" name="Google Shape;1536;p31"/>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7" name="Google Shape;1537;p31"/>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8" name="Google Shape;1538;p31"/>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39" name="Google Shape;1539;p31"/>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0" name="Google Shape;1540;p31"/>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1" name="Google Shape;1541;p31"/>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2" name="Google Shape;1542;p31"/>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3" name="Google Shape;1543;p31"/>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4" name="Google Shape;1544;p31"/>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545" name="Google Shape;1545;p31"/>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6" name="Google Shape;1546;p31"/>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7" name="Google Shape;1547;p31"/>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8" name="Google Shape;1548;p31"/>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49" name="Google Shape;1549;p31"/>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0" name="Google Shape;1550;p31"/>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1" name="Google Shape;1551;p31"/>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52" name="Google Shape;1552;p31"/>
            <p:cNvGrpSpPr/>
            <p:nvPr/>
          </p:nvGrpSpPr>
          <p:grpSpPr>
            <a:xfrm>
              <a:off x="2296050" y="1607768"/>
              <a:ext cx="1008284" cy="1935369"/>
              <a:chOff x="2007405" y="1973016"/>
              <a:chExt cx="984268" cy="1889271"/>
            </a:xfrm>
          </p:grpSpPr>
          <p:sp>
            <p:nvSpPr>
              <p:cNvPr id="1553" name="Google Shape;1553;p31"/>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4" name="Google Shape;1554;p31"/>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5" name="Google Shape;1555;p31"/>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6" name="Google Shape;1556;p31"/>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7" name="Google Shape;1557;p31"/>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8" name="Google Shape;1558;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59" name="Google Shape;1559;p31"/>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0" name="Google Shape;1560;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1" name="Google Shape;1561;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2" name="Google Shape;1562;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3" name="Google Shape;1563;p31"/>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4" name="Google Shape;1564;p31"/>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5" name="Google Shape;1565;p31"/>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6" name="Google Shape;1566;p31"/>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7" name="Google Shape;1567;p31"/>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8" name="Google Shape;1568;p31"/>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69" name="Google Shape;1569;p31"/>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0" name="Google Shape;1570;p31"/>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1" name="Google Shape;1571;p31"/>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572" name="Google Shape;1572;p31"/>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73" name="Google Shape;1573;p31"/>
            <p:cNvGrpSpPr/>
            <p:nvPr/>
          </p:nvGrpSpPr>
          <p:grpSpPr>
            <a:xfrm>
              <a:off x="1106878" y="909755"/>
              <a:ext cx="2796671" cy="1960022"/>
              <a:chOff x="1106878" y="985955"/>
              <a:chExt cx="2796671" cy="1960022"/>
            </a:xfrm>
          </p:grpSpPr>
          <p:sp>
            <p:nvSpPr>
              <p:cNvPr id="1574" name="Google Shape;1574;p31"/>
              <p:cNvSpPr/>
              <p:nvPr/>
            </p:nvSpPr>
            <p:spPr>
              <a:xfrm>
                <a:off x="3759654" y="2063087"/>
                <a:ext cx="143894" cy="148005"/>
              </a:xfrm>
              <a:custGeom>
                <a:rect b="b" l="l" r="r" t="t"/>
                <a:pathLst>
                  <a:path extrusionOk="0" h="144" w="140">
                    <a:moveTo>
                      <a:pt x="135" y="121"/>
                    </a:moveTo>
                    <a:lnTo>
                      <a:pt x="86" y="110"/>
                    </a:lnTo>
                    <a:lnTo>
                      <a:pt x="48" y="144"/>
                    </a:lnTo>
                    <a:lnTo>
                      <a:pt x="44" y="94"/>
                    </a:lnTo>
                    <a:lnTo>
                      <a:pt x="0" y="68"/>
                    </a:lnTo>
                    <a:lnTo>
                      <a:pt x="46" y="49"/>
                    </a:lnTo>
                    <a:lnTo>
                      <a:pt x="57" y="0"/>
                    </a:lnTo>
                    <a:lnTo>
                      <a:pt x="90" y="38"/>
                    </a:lnTo>
                    <a:lnTo>
                      <a:pt x="140" y="33"/>
                    </a:lnTo>
                    <a:lnTo>
                      <a:pt x="113" y="75"/>
                    </a:lnTo>
                    <a:lnTo>
                      <a:pt x="135" y="12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5" name="Google Shape;1575;p31"/>
              <p:cNvSpPr/>
              <p:nvPr/>
            </p:nvSpPr>
            <p:spPr>
              <a:xfrm>
                <a:off x="3757599" y="1270646"/>
                <a:ext cx="84281" cy="89420"/>
              </a:xfrm>
              <a:custGeom>
                <a:rect b="b" l="l" r="r" t="t"/>
                <a:pathLst>
                  <a:path extrusionOk="0" h="87" w="82">
                    <a:moveTo>
                      <a:pt x="50" y="87"/>
                    </a:moveTo>
                    <a:lnTo>
                      <a:pt x="29" y="64"/>
                    </a:lnTo>
                    <a:lnTo>
                      <a:pt x="0" y="69"/>
                    </a:lnTo>
                    <a:lnTo>
                      <a:pt x="15" y="42"/>
                    </a:lnTo>
                    <a:lnTo>
                      <a:pt x="1" y="15"/>
                    </a:lnTo>
                    <a:lnTo>
                      <a:pt x="31" y="22"/>
                    </a:lnTo>
                    <a:lnTo>
                      <a:pt x="53" y="0"/>
                    </a:lnTo>
                    <a:lnTo>
                      <a:pt x="55" y="30"/>
                    </a:lnTo>
                    <a:lnTo>
                      <a:pt x="82" y="45"/>
                    </a:lnTo>
                    <a:lnTo>
                      <a:pt x="55" y="57"/>
                    </a:lnTo>
                    <a:lnTo>
                      <a:pt x="50" y="8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6" name="Google Shape;1576;p31"/>
              <p:cNvSpPr/>
              <p:nvPr/>
            </p:nvSpPr>
            <p:spPr>
              <a:xfrm>
                <a:off x="3183052" y="2063087"/>
                <a:ext cx="101754" cy="105865"/>
              </a:xfrm>
              <a:custGeom>
                <a:rect b="b" l="l" r="r" t="t"/>
                <a:pathLst>
                  <a:path extrusionOk="0" h="103" w="99">
                    <a:moveTo>
                      <a:pt x="60" y="103"/>
                    </a:moveTo>
                    <a:lnTo>
                      <a:pt x="35" y="77"/>
                    </a:lnTo>
                    <a:lnTo>
                      <a:pt x="0" y="83"/>
                    </a:lnTo>
                    <a:lnTo>
                      <a:pt x="18" y="52"/>
                    </a:lnTo>
                    <a:lnTo>
                      <a:pt x="2" y="19"/>
                    </a:lnTo>
                    <a:lnTo>
                      <a:pt x="37" y="26"/>
                    </a:lnTo>
                    <a:lnTo>
                      <a:pt x="63" y="0"/>
                    </a:lnTo>
                    <a:lnTo>
                      <a:pt x="67" y="37"/>
                    </a:lnTo>
                    <a:lnTo>
                      <a:pt x="99" y="53"/>
                    </a:lnTo>
                    <a:lnTo>
                      <a:pt x="67" y="68"/>
                    </a:lnTo>
                    <a:lnTo>
                      <a:pt x="60" y="10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7" name="Google Shape;1577;p31"/>
              <p:cNvSpPr/>
              <p:nvPr/>
            </p:nvSpPr>
            <p:spPr>
              <a:xfrm>
                <a:off x="1250765" y="2815444"/>
                <a:ext cx="126421" cy="130533"/>
              </a:xfrm>
              <a:custGeom>
                <a:rect b="b" l="l" r="r" t="t"/>
                <a:pathLst>
                  <a:path extrusionOk="0" h="127" w="123">
                    <a:moveTo>
                      <a:pt x="118" y="107"/>
                    </a:moveTo>
                    <a:lnTo>
                      <a:pt x="76" y="98"/>
                    </a:lnTo>
                    <a:lnTo>
                      <a:pt x="43" y="127"/>
                    </a:lnTo>
                    <a:lnTo>
                      <a:pt x="39" y="83"/>
                    </a:lnTo>
                    <a:lnTo>
                      <a:pt x="0" y="61"/>
                    </a:lnTo>
                    <a:lnTo>
                      <a:pt x="42" y="44"/>
                    </a:lnTo>
                    <a:lnTo>
                      <a:pt x="50" y="0"/>
                    </a:lnTo>
                    <a:lnTo>
                      <a:pt x="79" y="34"/>
                    </a:lnTo>
                    <a:lnTo>
                      <a:pt x="123" y="30"/>
                    </a:lnTo>
                    <a:lnTo>
                      <a:pt x="100" y="67"/>
                    </a:lnTo>
                    <a:lnTo>
                      <a:pt x="118" y="107"/>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8" name="Google Shape;1578;p31"/>
              <p:cNvSpPr/>
              <p:nvPr/>
            </p:nvSpPr>
            <p:spPr>
              <a:xfrm>
                <a:off x="3029908" y="1087696"/>
                <a:ext cx="101754" cy="104837"/>
              </a:xfrm>
              <a:custGeom>
                <a:rect b="b" l="l" r="r" t="t"/>
                <a:pathLst>
                  <a:path extrusionOk="0" h="102" w="99">
                    <a:moveTo>
                      <a:pt x="61" y="102"/>
                    </a:moveTo>
                    <a:lnTo>
                      <a:pt x="37" y="77"/>
                    </a:lnTo>
                    <a:lnTo>
                      <a:pt x="0" y="82"/>
                    </a:lnTo>
                    <a:lnTo>
                      <a:pt x="18" y="50"/>
                    </a:lnTo>
                    <a:lnTo>
                      <a:pt x="3" y="19"/>
                    </a:lnTo>
                    <a:lnTo>
                      <a:pt x="38" y="25"/>
                    </a:lnTo>
                    <a:lnTo>
                      <a:pt x="64" y="0"/>
                    </a:lnTo>
                    <a:lnTo>
                      <a:pt x="68" y="36"/>
                    </a:lnTo>
                    <a:lnTo>
                      <a:pt x="99" y="52"/>
                    </a:lnTo>
                    <a:lnTo>
                      <a:pt x="66" y="67"/>
                    </a:lnTo>
                    <a:lnTo>
                      <a:pt x="61" y="102"/>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79" name="Google Shape;1579;p31"/>
              <p:cNvSpPr/>
              <p:nvPr/>
            </p:nvSpPr>
            <p:spPr>
              <a:xfrm>
                <a:off x="1106878" y="2070270"/>
                <a:ext cx="84275" cy="82448"/>
              </a:xfrm>
              <a:custGeom>
                <a:rect b="b" l="l" r="r" t="t"/>
                <a:pathLst>
                  <a:path extrusionOk="0" h="45" w="46">
                    <a:moveTo>
                      <a:pt x="46" y="28"/>
                    </a:moveTo>
                    <a:lnTo>
                      <a:pt x="30" y="31"/>
                    </a:lnTo>
                    <a:lnTo>
                      <a:pt x="23" y="45"/>
                    </a:lnTo>
                    <a:lnTo>
                      <a:pt x="17" y="31"/>
                    </a:lnTo>
                    <a:lnTo>
                      <a:pt x="0" y="28"/>
                    </a:lnTo>
                    <a:lnTo>
                      <a:pt x="13" y="16"/>
                    </a:lnTo>
                    <a:lnTo>
                      <a:pt x="10" y="0"/>
                    </a:lnTo>
                    <a:lnTo>
                      <a:pt x="23" y="8"/>
                    </a:lnTo>
                    <a:lnTo>
                      <a:pt x="38" y="1"/>
                    </a:lnTo>
                    <a:lnTo>
                      <a:pt x="36" y="18"/>
                    </a:lnTo>
                    <a:lnTo>
                      <a:pt x="46" y="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0" name="Google Shape;1580;p31"/>
              <p:cNvSpPr/>
              <p:nvPr/>
            </p:nvSpPr>
            <p:spPr>
              <a:xfrm>
                <a:off x="1453254" y="985955"/>
                <a:ext cx="126400" cy="131880"/>
              </a:xfrm>
              <a:custGeom>
                <a:rect b="b" l="l" r="r" t="t"/>
                <a:pathLst>
                  <a:path extrusionOk="0" h="72" w="69">
                    <a:moveTo>
                      <a:pt x="67" y="59"/>
                    </a:moveTo>
                    <a:lnTo>
                      <a:pt x="43" y="54"/>
                    </a:lnTo>
                    <a:lnTo>
                      <a:pt x="24" y="72"/>
                    </a:lnTo>
                    <a:lnTo>
                      <a:pt x="21" y="47"/>
                    </a:lnTo>
                    <a:lnTo>
                      <a:pt x="0" y="35"/>
                    </a:lnTo>
                    <a:lnTo>
                      <a:pt x="23" y="24"/>
                    </a:lnTo>
                    <a:lnTo>
                      <a:pt x="27" y="0"/>
                    </a:lnTo>
                    <a:lnTo>
                      <a:pt x="44" y="19"/>
                    </a:lnTo>
                    <a:lnTo>
                      <a:pt x="69" y="16"/>
                    </a:lnTo>
                    <a:lnTo>
                      <a:pt x="57" y="38"/>
                    </a:lnTo>
                    <a:lnTo>
                      <a:pt x="67" y="5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1" name="Google Shape;1581;p31"/>
              <p:cNvSpPr/>
              <p:nvPr/>
            </p:nvSpPr>
            <p:spPr>
              <a:xfrm>
                <a:off x="3759654" y="2063087"/>
                <a:ext cx="143894" cy="148005"/>
              </a:xfrm>
              <a:custGeom>
                <a:rect b="b" l="l" r="r" t="t"/>
                <a:pathLst>
                  <a:path extrusionOk="0" h="144" w="140">
                    <a:moveTo>
                      <a:pt x="135" y="121"/>
                    </a:moveTo>
                    <a:lnTo>
                      <a:pt x="86" y="110"/>
                    </a:lnTo>
                    <a:lnTo>
                      <a:pt x="48" y="144"/>
                    </a:lnTo>
                    <a:lnTo>
                      <a:pt x="44" y="94"/>
                    </a:lnTo>
                    <a:lnTo>
                      <a:pt x="0" y="68"/>
                    </a:lnTo>
                    <a:lnTo>
                      <a:pt x="46" y="49"/>
                    </a:lnTo>
                    <a:lnTo>
                      <a:pt x="57" y="0"/>
                    </a:lnTo>
                    <a:lnTo>
                      <a:pt x="90" y="38"/>
                    </a:lnTo>
                    <a:lnTo>
                      <a:pt x="140" y="33"/>
                    </a:lnTo>
                    <a:lnTo>
                      <a:pt x="113" y="75"/>
                    </a:lnTo>
                    <a:lnTo>
                      <a:pt x="135" y="121"/>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2" name="Google Shape;1582;p31"/>
              <p:cNvSpPr/>
              <p:nvPr/>
            </p:nvSpPr>
            <p:spPr>
              <a:xfrm>
                <a:off x="3757599" y="1270646"/>
                <a:ext cx="84281" cy="89420"/>
              </a:xfrm>
              <a:custGeom>
                <a:rect b="b" l="l" r="r" t="t"/>
                <a:pathLst>
                  <a:path extrusionOk="0" h="87" w="82">
                    <a:moveTo>
                      <a:pt x="50" y="87"/>
                    </a:moveTo>
                    <a:lnTo>
                      <a:pt x="29" y="64"/>
                    </a:lnTo>
                    <a:lnTo>
                      <a:pt x="0" y="69"/>
                    </a:lnTo>
                    <a:lnTo>
                      <a:pt x="15" y="42"/>
                    </a:lnTo>
                    <a:lnTo>
                      <a:pt x="1" y="15"/>
                    </a:lnTo>
                    <a:lnTo>
                      <a:pt x="31" y="22"/>
                    </a:lnTo>
                    <a:lnTo>
                      <a:pt x="53" y="0"/>
                    </a:lnTo>
                    <a:lnTo>
                      <a:pt x="55" y="30"/>
                    </a:lnTo>
                    <a:lnTo>
                      <a:pt x="82" y="45"/>
                    </a:lnTo>
                    <a:lnTo>
                      <a:pt x="55" y="57"/>
                    </a:lnTo>
                    <a:lnTo>
                      <a:pt x="50" y="87"/>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3" name="Google Shape;1583;p31"/>
              <p:cNvSpPr/>
              <p:nvPr/>
            </p:nvSpPr>
            <p:spPr>
              <a:xfrm>
                <a:off x="3183052" y="2063087"/>
                <a:ext cx="101754" cy="105865"/>
              </a:xfrm>
              <a:custGeom>
                <a:rect b="b" l="l" r="r" t="t"/>
                <a:pathLst>
                  <a:path extrusionOk="0" h="103" w="99">
                    <a:moveTo>
                      <a:pt x="60" y="103"/>
                    </a:moveTo>
                    <a:lnTo>
                      <a:pt x="35" y="77"/>
                    </a:lnTo>
                    <a:lnTo>
                      <a:pt x="0" y="83"/>
                    </a:lnTo>
                    <a:lnTo>
                      <a:pt x="18" y="52"/>
                    </a:lnTo>
                    <a:lnTo>
                      <a:pt x="2" y="19"/>
                    </a:lnTo>
                    <a:lnTo>
                      <a:pt x="37" y="26"/>
                    </a:lnTo>
                    <a:lnTo>
                      <a:pt x="63" y="0"/>
                    </a:lnTo>
                    <a:lnTo>
                      <a:pt x="67" y="37"/>
                    </a:lnTo>
                    <a:lnTo>
                      <a:pt x="99" y="53"/>
                    </a:lnTo>
                    <a:lnTo>
                      <a:pt x="67" y="68"/>
                    </a:lnTo>
                    <a:lnTo>
                      <a:pt x="60" y="103"/>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4" name="Google Shape;1584;p31"/>
              <p:cNvSpPr/>
              <p:nvPr/>
            </p:nvSpPr>
            <p:spPr>
              <a:xfrm>
                <a:off x="1250765" y="2815444"/>
                <a:ext cx="126421" cy="130533"/>
              </a:xfrm>
              <a:custGeom>
                <a:rect b="b" l="l" r="r" t="t"/>
                <a:pathLst>
                  <a:path extrusionOk="0" h="127" w="123">
                    <a:moveTo>
                      <a:pt x="118" y="107"/>
                    </a:moveTo>
                    <a:lnTo>
                      <a:pt x="76" y="98"/>
                    </a:lnTo>
                    <a:lnTo>
                      <a:pt x="43" y="127"/>
                    </a:lnTo>
                    <a:lnTo>
                      <a:pt x="39" y="83"/>
                    </a:lnTo>
                    <a:lnTo>
                      <a:pt x="0" y="61"/>
                    </a:lnTo>
                    <a:lnTo>
                      <a:pt x="42" y="44"/>
                    </a:lnTo>
                    <a:lnTo>
                      <a:pt x="50" y="0"/>
                    </a:lnTo>
                    <a:lnTo>
                      <a:pt x="79" y="34"/>
                    </a:lnTo>
                    <a:lnTo>
                      <a:pt x="123" y="30"/>
                    </a:lnTo>
                    <a:lnTo>
                      <a:pt x="100" y="67"/>
                    </a:lnTo>
                    <a:lnTo>
                      <a:pt x="118" y="107"/>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5" name="Google Shape;1585;p31"/>
              <p:cNvSpPr/>
              <p:nvPr/>
            </p:nvSpPr>
            <p:spPr>
              <a:xfrm>
                <a:off x="3029908" y="1087696"/>
                <a:ext cx="101754" cy="104837"/>
              </a:xfrm>
              <a:custGeom>
                <a:rect b="b" l="l" r="r" t="t"/>
                <a:pathLst>
                  <a:path extrusionOk="0" h="102" w="99">
                    <a:moveTo>
                      <a:pt x="61" y="102"/>
                    </a:moveTo>
                    <a:lnTo>
                      <a:pt x="37" y="77"/>
                    </a:lnTo>
                    <a:lnTo>
                      <a:pt x="0" y="82"/>
                    </a:lnTo>
                    <a:lnTo>
                      <a:pt x="18" y="50"/>
                    </a:lnTo>
                    <a:lnTo>
                      <a:pt x="3" y="19"/>
                    </a:lnTo>
                    <a:lnTo>
                      <a:pt x="38" y="25"/>
                    </a:lnTo>
                    <a:lnTo>
                      <a:pt x="64" y="0"/>
                    </a:lnTo>
                    <a:lnTo>
                      <a:pt x="68" y="36"/>
                    </a:lnTo>
                    <a:lnTo>
                      <a:pt x="99" y="52"/>
                    </a:lnTo>
                    <a:lnTo>
                      <a:pt x="66" y="67"/>
                    </a:lnTo>
                    <a:lnTo>
                      <a:pt x="61" y="102"/>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6" name="Google Shape;1586;p31"/>
              <p:cNvSpPr/>
              <p:nvPr/>
            </p:nvSpPr>
            <p:spPr>
              <a:xfrm>
                <a:off x="1106878" y="2070270"/>
                <a:ext cx="84275" cy="82448"/>
              </a:xfrm>
              <a:custGeom>
                <a:rect b="b" l="l" r="r" t="t"/>
                <a:pathLst>
                  <a:path extrusionOk="0" h="45" w="46">
                    <a:moveTo>
                      <a:pt x="46" y="28"/>
                    </a:moveTo>
                    <a:lnTo>
                      <a:pt x="30" y="31"/>
                    </a:lnTo>
                    <a:lnTo>
                      <a:pt x="23" y="45"/>
                    </a:lnTo>
                    <a:lnTo>
                      <a:pt x="17" y="31"/>
                    </a:lnTo>
                    <a:lnTo>
                      <a:pt x="0" y="28"/>
                    </a:lnTo>
                    <a:lnTo>
                      <a:pt x="13" y="16"/>
                    </a:lnTo>
                    <a:lnTo>
                      <a:pt x="10" y="0"/>
                    </a:lnTo>
                    <a:lnTo>
                      <a:pt x="23" y="8"/>
                    </a:lnTo>
                    <a:lnTo>
                      <a:pt x="38" y="1"/>
                    </a:lnTo>
                    <a:lnTo>
                      <a:pt x="36" y="18"/>
                    </a:lnTo>
                    <a:lnTo>
                      <a:pt x="46" y="28"/>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87" name="Google Shape;1587;p31"/>
              <p:cNvSpPr/>
              <p:nvPr/>
            </p:nvSpPr>
            <p:spPr>
              <a:xfrm>
                <a:off x="1453254" y="985955"/>
                <a:ext cx="126400" cy="131880"/>
              </a:xfrm>
              <a:custGeom>
                <a:rect b="b" l="l" r="r" t="t"/>
                <a:pathLst>
                  <a:path extrusionOk="0" h="72" w="69">
                    <a:moveTo>
                      <a:pt x="67" y="59"/>
                    </a:moveTo>
                    <a:lnTo>
                      <a:pt x="43" y="54"/>
                    </a:lnTo>
                    <a:lnTo>
                      <a:pt x="24" y="72"/>
                    </a:lnTo>
                    <a:lnTo>
                      <a:pt x="21" y="47"/>
                    </a:lnTo>
                    <a:lnTo>
                      <a:pt x="0" y="35"/>
                    </a:lnTo>
                    <a:lnTo>
                      <a:pt x="23" y="24"/>
                    </a:lnTo>
                    <a:lnTo>
                      <a:pt x="27" y="0"/>
                    </a:lnTo>
                    <a:lnTo>
                      <a:pt x="44" y="19"/>
                    </a:lnTo>
                    <a:lnTo>
                      <a:pt x="69" y="16"/>
                    </a:lnTo>
                    <a:lnTo>
                      <a:pt x="57" y="38"/>
                    </a:lnTo>
                    <a:lnTo>
                      <a:pt x="67" y="59"/>
                    </a:lnTo>
                    <a:close/>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588" name="Google Shape;1588;p31"/>
            <p:cNvGrpSpPr/>
            <p:nvPr/>
          </p:nvGrpSpPr>
          <p:grpSpPr>
            <a:xfrm>
              <a:off x="3085008" y="2561322"/>
              <a:ext cx="1300318" cy="1297304"/>
              <a:chOff x="4302733" y="3056747"/>
              <a:chExt cx="1300318" cy="1297304"/>
            </a:xfrm>
          </p:grpSpPr>
          <p:sp>
            <p:nvSpPr>
              <p:cNvPr id="1589" name="Google Shape;1589;p31"/>
              <p:cNvSpPr/>
              <p:nvPr/>
            </p:nvSpPr>
            <p:spPr>
              <a:xfrm>
                <a:off x="4306746" y="306076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0" name="Google Shape;1590;p31"/>
              <p:cNvSpPr/>
              <p:nvPr/>
            </p:nvSpPr>
            <p:spPr>
              <a:xfrm>
                <a:off x="5228808" y="351928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1" name="Google Shape;1591;p31"/>
              <p:cNvSpPr/>
              <p:nvPr/>
            </p:nvSpPr>
            <p:spPr>
              <a:xfrm>
                <a:off x="5226801" y="356844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2" name="Google Shape;1592;p31"/>
              <p:cNvSpPr/>
              <p:nvPr/>
            </p:nvSpPr>
            <p:spPr>
              <a:xfrm>
                <a:off x="5194695" y="332262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3" name="Google Shape;1593;p31"/>
              <p:cNvSpPr/>
              <p:nvPr/>
            </p:nvSpPr>
            <p:spPr>
              <a:xfrm>
                <a:off x="5195698" y="328450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4" name="Google Shape;1594;p31"/>
              <p:cNvSpPr/>
              <p:nvPr/>
            </p:nvSpPr>
            <p:spPr>
              <a:xfrm>
                <a:off x="4907742" y="327647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5" name="Google Shape;1595;p31"/>
              <p:cNvSpPr/>
              <p:nvPr/>
            </p:nvSpPr>
            <p:spPr>
              <a:xfrm>
                <a:off x="4908745" y="331861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6" name="Google Shape;1596;p31"/>
              <p:cNvSpPr/>
              <p:nvPr/>
            </p:nvSpPr>
            <p:spPr>
              <a:xfrm>
                <a:off x="4306746" y="306577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7" name="Google Shape;1597;p31"/>
              <p:cNvSpPr/>
              <p:nvPr/>
            </p:nvSpPr>
            <p:spPr>
              <a:xfrm>
                <a:off x="5381314" y="334570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8" name="Google Shape;1598;p31"/>
              <p:cNvSpPr/>
              <p:nvPr/>
            </p:nvSpPr>
            <p:spPr>
              <a:xfrm>
                <a:off x="5336164" y="326142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599" name="Google Shape;1599;p31"/>
              <p:cNvSpPr/>
              <p:nvPr/>
            </p:nvSpPr>
            <p:spPr>
              <a:xfrm>
                <a:off x="4302733" y="305674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0" name="Google Shape;1600;p31"/>
              <p:cNvSpPr/>
              <p:nvPr/>
            </p:nvSpPr>
            <p:spPr>
              <a:xfrm>
                <a:off x="5229808" y="35221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1" name="Google Shape;1601;p31"/>
              <p:cNvSpPr/>
              <p:nvPr/>
            </p:nvSpPr>
            <p:spPr>
              <a:xfrm>
                <a:off x="5227801" y="35713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2" name="Google Shape;1602;p31"/>
              <p:cNvSpPr/>
              <p:nvPr/>
            </p:nvSpPr>
            <p:spPr>
              <a:xfrm>
                <a:off x="5195695" y="33255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3" name="Google Shape;1603;p31"/>
              <p:cNvSpPr/>
              <p:nvPr/>
            </p:nvSpPr>
            <p:spPr>
              <a:xfrm>
                <a:off x="5196698" y="32873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4" name="Google Shape;1604;p31"/>
              <p:cNvSpPr/>
              <p:nvPr/>
            </p:nvSpPr>
            <p:spPr>
              <a:xfrm>
                <a:off x="4908742" y="32793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5" name="Google Shape;1605;p31"/>
              <p:cNvSpPr/>
              <p:nvPr/>
            </p:nvSpPr>
            <p:spPr>
              <a:xfrm>
                <a:off x="4909745" y="33214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62474">
                  <a:alpha val="3208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6" name="Google Shape;1606;p31"/>
              <p:cNvSpPr/>
              <p:nvPr/>
            </p:nvSpPr>
            <p:spPr>
              <a:xfrm>
                <a:off x="5191684" y="328049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7" name="Google Shape;1607;p31"/>
              <p:cNvSpPr/>
              <p:nvPr/>
            </p:nvSpPr>
            <p:spPr>
              <a:xfrm>
                <a:off x="4903729" y="327246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08" name="Google Shape;1608;p31"/>
              <p:cNvSpPr/>
              <p:nvPr/>
            </p:nvSpPr>
            <p:spPr>
              <a:xfrm>
                <a:off x="5222788" y="352730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609" name="Google Shape;1609;p31"/>
            <p:cNvGrpSpPr/>
            <p:nvPr/>
          </p:nvGrpSpPr>
          <p:grpSpPr>
            <a:xfrm>
              <a:off x="1566194" y="3429070"/>
              <a:ext cx="2685669" cy="797336"/>
              <a:chOff x="1294933" y="3786055"/>
              <a:chExt cx="2621700" cy="778345"/>
            </a:xfrm>
          </p:grpSpPr>
          <p:sp>
            <p:nvSpPr>
              <p:cNvPr id="1610" name="Google Shape;1610;p31"/>
              <p:cNvSpPr/>
              <p:nvPr/>
            </p:nvSpPr>
            <p:spPr>
              <a:xfrm>
                <a:off x="1294933" y="4350799"/>
                <a:ext cx="2621700" cy="213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611" name="Google Shape;1611;p31"/>
              <p:cNvGrpSpPr/>
              <p:nvPr/>
            </p:nvGrpSpPr>
            <p:grpSpPr>
              <a:xfrm>
                <a:off x="1417044" y="3786055"/>
                <a:ext cx="1950477" cy="685274"/>
                <a:chOff x="1559919" y="3657605"/>
                <a:chExt cx="1950477" cy="685274"/>
              </a:xfrm>
            </p:grpSpPr>
            <p:sp>
              <p:nvSpPr>
                <p:cNvPr id="1612" name="Google Shape;1612;p3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13" name="Google Shape;1613;p3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4" name="Google Shape;1614;p3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5" name="Google Shape;1615;p3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6" name="Google Shape;1616;p3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7" name="Google Shape;1617;p3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8" name="Google Shape;1618;p3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19" name="Google Shape;1619;p3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0" name="Google Shape;1620;p3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1" name="Google Shape;1621;p3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2" name="Google Shape;1622;p3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3" name="Google Shape;1623;p3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4" name="Google Shape;1624;p3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5" name="Google Shape;1625;p3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6" name="Google Shape;1626;p3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7" name="Google Shape;1627;p3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8" name="Google Shape;1628;p3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29" name="Google Shape;1629;p3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0" name="Google Shape;1630;p3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1" name="Google Shape;1631;p3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2" name="Google Shape;1632;p3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3" name="Google Shape;1633;p3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4" name="Google Shape;1634;p3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5" name="Google Shape;1635;p3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6" name="Google Shape;1636;p3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7" name="Google Shape;1637;p3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8" name="Google Shape;1638;p3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39" name="Google Shape;1639;p3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0" name="Google Shape;1640;p3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1" name="Google Shape;1641;p3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2" name="Google Shape;1642;p3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3" name="Google Shape;1643;p3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4" name="Google Shape;1644;p3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5" name="Google Shape;1645;p3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6" name="Google Shape;1646;p3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7" name="Google Shape;1647;p3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8" name="Google Shape;1648;p3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49" name="Google Shape;1649;p3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0" name="Google Shape;1650;p3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1" name="Google Shape;1651;p3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2" name="Google Shape;1652;p3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3" name="Google Shape;1653;p3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4" name="Google Shape;1654;p3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5" name="Google Shape;1655;p3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6" name="Google Shape;1656;p3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7" name="Google Shape;1657;p3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8" name="Google Shape;1658;p3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59" name="Google Shape;1659;p3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0" name="Google Shape;1660;p3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1" name="Google Shape;1661;p3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2" name="Google Shape;1662;p3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3" name="Google Shape;1663;p3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4" name="Google Shape;1664;p3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5" name="Google Shape;1665;p3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6" name="Google Shape;1666;p3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667" name="Google Shape;1667;p3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8" name="Google Shape;1668;p3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69" name="Google Shape;1669;p3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670" name="Google Shape;1670;p31"/>
              <p:cNvGrpSpPr/>
              <p:nvPr/>
            </p:nvGrpSpPr>
            <p:grpSpPr>
              <a:xfrm>
                <a:off x="1712319" y="3810005"/>
                <a:ext cx="1950477" cy="685274"/>
                <a:chOff x="1559919" y="3657605"/>
                <a:chExt cx="1950477" cy="685274"/>
              </a:xfrm>
            </p:grpSpPr>
            <p:sp>
              <p:nvSpPr>
                <p:cNvPr id="1671" name="Google Shape;1671;p31"/>
                <p:cNvSpPr/>
                <p:nvPr/>
              </p:nvSpPr>
              <p:spPr>
                <a:xfrm>
                  <a:off x="2364375" y="4081575"/>
                  <a:ext cx="475200" cy="711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672" name="Google Shape;1672;p31"/>
                <p:cNvSpPr/>
                <p:nvPr/>
              </p:nvSpPr>
              <p:spPr>
                <a:xfrm>
                  <a:off x="2642513" y="3661618"/>
                  <a:ext cx="134446" cy="124413"/>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3" name="Google Shape;1673;p31"/>
                <p:cNvSpPr/>
                <p:nvPr/>
              </p:nvSpPr>
              <p:spPr>
                <a:xfrm>
                  <a:off x="2699703" y="3659611"/>
                  <a:ext cx="97323" cy="64213"/>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4" name="Google Shape;1674;p31"/>
                <p:cNvSpPr/>
                <p:nvPr/>
              </p:nvSpPr>
              <p:spPr>
                <a:xfrm>
                  <a:off x="2593350" y="3682687"/>
                  <a:ext cx="141470" cy="9531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5" name="Google Shape;1675;p31"/>
                <p:cNvSpPr/>
                <p:nvPr/>
              </p:nvSpPr>
              <p:spPr>
                <a:xfrm>
                  <a:off x="2537163" y="3703758"/>
                  <a:ext cx="109363" cy="136453"/>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6" name="Google Shape;1676;p31"/>
                <p:cNvSpPr/>
                <p:nvPr/>
              </p:nvSpPr>
              <p:spPr>
                <a:xfrm>
                  <a:off x="2459907" y="3724827"/>
                  <a:ext cx="156520" cy="92306"/>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7" name="Google Shape;1677;p31"/>
                <p:cNvSpPr/>
                <p:nvPr/>
              </p:nvSpPr>
              <p:spPr>
                <a:xfrm>
                  <a:off x="2399707" y="3738874"/>
                  <a:ext cx="103343" cy="135450"/>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8" name="Google Shape;1678;p31"/>
                <p:cNvSpPr/>
                <p:nvPr/>
              </p:nvSpPr>
              <p:spPr>
                <a:xfrm>
                  <a:off x="2319441" y="3761951"/>
                  <a:ext cx="155517" cy="71237"/>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79" name="Google Shape;1679;p31"/>
                <p:cNvSpPr/>
                <p:nvPr/>
              </p:nvSpPr>
              <p:spPr>
                <a:xfrm>
                  <a:off x="2167937" y="3787034"/>
                  <a:ext cx="160533" cy="49163"/>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0" name="Google Shape;1680;p31"/>
                <p:cNvSpPr/>
                <p:nvPr/>
              </p:nvSpPr>
              <p:spPr>
                <a:xfrm>
                  <a:off x="2115764" y="3785027"/>
                  <a:ext cx="72240" cy="10735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1" name="Google Shape;1681;p31"/>
                <p:cNvSpPr/>
                <p:nvPr/>
              </p:nvSpPr>
              <p:spPr>
                <a:xfrm>
                  <a:off x="2263254" y="3765964"/>
                  <a:ext cx="90300" cy="128426"/>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2" name="Google Shape;1682;p31"/>
                <p:cNvSpPr/>
                <p:nvPr/>
              </p:nvSpPr>
              <p:spPr>
                <a:xfrm>
                  <a:off x="1912088" y="3806097"/>
                  <a:ext cx="249830" cy="27090"/>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3" name="Google Shape;1683;p31"/>
                <p:cNvSpPr/>
                <p:nvPr/>
              </p:nvSpPr>
              <p:spPr>
                <a:xfrm>
                  <a:off x="1966268" y="4186359"/>
                  <a:ext cx="1544128" cy="139463"/>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4" name="Google Shape;1684;p31"/>
                <p:cNvSpPr/>
                <p:nvPr/>
              </p:nvSpPr>
              <p:spPr>
                <a:xfrm>
                  <a:off x="3271522" y="3955575"/>
                  <a:ext cx="212777" cy="245825"/>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5" name="Google Shape;1685;p31"/>
                <p:cNvSpPr/>
                <p:nvPr/>
              </p:nvSpPr>
              <p:spPr>
                <a:xfrm>
                  <a:off x="1880985" y="3753924"/>
                  <a:ext cx="1599310" cy="498655"/>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6" name="Google Shape;1686;p31"/>
                <p:cNvSpPr/>
                <p:nvPr/>
              </p:nvSpPr>
              <p:spPr>
                <a:xfrm>
                  <a:off x="3239495" y="3959606"/>
                  <a:ext cx="154513" cy="245816"/>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7" name="Google Shape;1687;p31"/>
                <p:cNvSpPr/>
                <p:nvPr/>
              </p:nvSpPr>
              <p:spPr>
                <a:xfrm>
                  <a:off x="1873325" y="3696725"/>
                  <a:ext cx="1039075" cy="31705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8" name="Google Shape;1688;p31"/>
                <p:cNvSpPr/>
                <p:nvPr/>
              </p:nvSpPr>
              <p:spPr>
                <a:xfrm>
                  <a:off x="1610075" y="3947575"/>
                  <a:ext cx="445475"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89" name="Google Shape;1689;p31"/>
                <p:cNvSpPr/>
                <p:nvPr/>
              </p:nvSpPr>
              <p:spPr>
                <a:xfrm>
                  <a:off x="1559919" y="3832184"/>
                  <a:ext cx="352169" cy="410361"/>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0" name="Google Shape;1690;p31"/>
                <p:cNvSpPr/>
                <p:nvPr/>
              </p:nvSpPr>
              <p:spPr>
                <a:xfrm>
                  <a:off x="3209395"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1" name="Google Shape;1691;p31"/>
                <p:cNvSpPr/>
                <p:nvPr/>
              </p:nvSpPr>
              <p:spPr>
                <a:xfrm>
                  <a:off x="3394008" y="3936530"/>
                  <a:ext cx="71237" cy="23077"/>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2" name="Google Shape;1692;p31"/>
                <p:cNvSpPr/>
                <p:nvPr/>
              </p:nvSpPr>
              <p:spPr>
                <a:xfrm>
                  <a:off x="3225448" y="4201409"/>
                  <a:ext cx="258859" cy="93310"/>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3" name="Google Shape;1693;p31"/>
                <p:cNvSpPr/>
                <p:nvPr/>
              </p:nvSpPr>
              <p:spPr>
                <a:xfrm>
                  <a:off x="2391681"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4" name="Google Shape;1694;p31"/>
                <p:cNvSpPr/>
                <p:nvPr/>
              </p:nvSpPr>
              <p:spPr>
                <a:xfrm>
                  <a:off x="249402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5" name="Google Shape;1695;p31"/>
                <p:cNvSpPr/>
                <p:nvPr/>
              </p:nvSpPr>
              <p:spPr>
                <a:xfrm>
                  <a:off x="2596360"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6" name="Google Shape;1696;p31"/>
                <p:cNvSpPr/>
                <p:nvPr/>
              </p:nvSpPr>
              <p:spPr>
                <a:xfrm>
                  <a:off x="269769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7" name="Google Shape;1697;p31"/>
                <p:cNvSpPr/>
                <p:nvPr/>
              </p:nvSpPr>
              <p:spPr>
                <a:xfrm>
                  <a:off x="2800036" y="4105089"/>
                  <a:ext cx="27090" cy="2608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8" name="Google Shape;1698;p31"/>
                <p:cNvSpPr/>
                <p:nvPr/>
              </p:nvSpPr>
              <p:spPr>
                <a:xfrm>
                  <a:off x="1648212" y="4242545"/>
                  <a:ext cx="360196" cy="71237"/>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699" name="Google Shape;1699;p31"/>
                <p:cNvSpPr/>
                <p:nvPr/>
              </p:nvSpPr>
              <p:spPr>
                <a:xfrm>
                  <a:off x="2739836" y="3750914"/>
                  <a:ext cx="52173" cy="53177"/>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0" name="Google Shape;1700;p31"/>
                <p:cNvSpPr/>
                <p:nvPr/>
              </p:nvSpPr>
              <p:spPr>
                <a:xfrm>
                  <a:off x="2609403" y="3806097"/>
                  <a:ext cx="52173" cy="49163"/>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1" name="Google Shape;1701;p31"/>
                <p:cNvSpPr/>
                <p:nvPr/>
              </p:nvSpPr>
              <p:spPr>
                <a:xfrm>
                  <a:off x="2466930" y="3840210"/>
                  <a:ext cx="51170" cy="49163"/>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2" name="Google Shape;1702;p31"/>
                <p:cNvSpPr/>
                <p:nvPr/>
              </p:nvSpPr>
              <p:spPr>
                <a:xfrm>
                  <a:off x="2318437" y="3860277"/>
                  <a:ext cx="50167" cy="49163"/>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3" name="Google Shape;1703;p31"/>
                <p:cNvSpPr/>
                <p:nvPr/>
              </p:nvSpPr>
              <p:spPr>
                <a:xfrm>
                  <a:off x="2150881" y="3858270"/>
                  <a:ext cx="52173" cy="48160"/>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4" name="Google Shape;1704;p31"/>
                <p:cNvSpPr/>
                <p:nvPr/>
              </p:nvSpPr>
              <p:spPr>
                <a:xfrm>
                  <a:off x="2783983" y="3772987"/>
                  <a:ext cx="8027" cy="21070"/>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5" name="Google Shape;1705;p31"/>
                <p:cNvSpPr/>
                <p:nvPr/>
              </p:nvSpPr>
              <p:spPr>
                <a:xfrm>
                  <a:off x="2766926" y="3750914"/>
                  <a:ext cx="19064" cy="9030"/>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6" name="Google Shape;1706;p31"/>
                <p:cNvSpPr/>
                <p:nvPr/>
              </p:nvSpPr>
              <p:spPr>
                <a:xfrm>
                  <a:off x="2653550" y="3812117"/>
                  <a:ext cx="8027" cy="24080"/>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7" name="Google Shape;1707;p31"/>
                <p:cNvSpPr/>
                <p:nvPr/>
              </p:nvSpPr>
              <p:spPr>
                <a:xfrm>
                  <a:off x="2625456" y="3854257"/>
                  <a:ext cx="6020" cy="1004"/>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8" name="Google Shape;1708;p31"/>
                <p:cNvSpPr/>
                <p:nvPr/>
              </p:nvSpPr>
              <p:spPr>
                <a:xfrm>
                  <a:off x="2609403" y="3809107"/>
                  <a:ext cx="15050" cy="45150"/>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09" name="Google Shape;1709;p31"/>
                <p:cNvSpPr/>
                <p:nvPr/>
              </p:nvSpPr>
              <p:spPr>
                <a:xfrm>
                  <a:off x="2501043" y="3877333"/>
                  <a:ext cx="13044" cy="11037"/>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0" name="Google Shape;1710;p31"/>
                <p:cNvSpPr/>
                <p:nvPr/>
              </p:nvSpPr>
              <p:spPr>
                <a:xfrm>
                  <a:off x="2318437" y="3862284"/>
                  <a:ext cx="15050" cy="46153"/>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1" name="Google Shape;1711;p31"/>
                <p:cNvSpPr/>
                <p:nvPr/>
              </p:nvSpPr>
              <p:spPr>
                <a:xfrm>
                  <a:off x="2333487" y="3908437"/>
                  <a:ext cx="10033" cy="1004"/>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2" name="Google Shape;1712;p31"/>
                <p:cNvSpPr/>
                <p:nvPr/>
              </p:nvSpPr>
              <p:spPr>
                <a:xfrm>
                  <a:off x="2150881" y="3862284"/>
                  <a:ext cx="18060" cy="43143"/>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3" name="Google Shape;1713;p31"/>
                <p:cNvSpPr/>
                <p:nvPr/>
              </p:nvSpPr>
              <p:spPr>
                <a:xfrm>
                  <a:off x="2862242" y="3975659"/>
                  <a:ext cx="132440" cy="193643"/>
                </a:xfrm>
                <a:custGeom>
                  <a:rect b="b" l="l" r="r" t="t"/>
                  <a:pathLst>
                    <a:path extrusionOk="0" h="142" w="97">
                      <a:moveTo>
                        <a:pt x="97" y="0"/>
                      </a:moveTo>
                      <a:cubicBezTo>
                        <a:pt x="97" y="0"/>
                        <a:pt x="5" y="41"/>
                        <a:pt x="0" y="142"/>
                      </a:cubicBezTo>
                      <a:cubicBezTo>
                        <a:pt x="39" y="138"/>
                        <a:pt x="39" y="138"/>
                        <a:pt x="39" y="138"/>
                      </a:cubicBezTo>
                      <a:cubicBezTo>
                        <a:pt x="39" y="138"/>
                        <a:pt x="44"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4" name="Google Shape;1714;p31"/>
                <p:cNvSpPr/>
                <p:nvPr/>
              </p:nvSpPr>
              <p:spPr>
                <a:xfrm>
                  <a:off x="3239495" y="3959606"/>
                  <a:ext cx="168560" cy="245816"/>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5" name="Google Shape;1715;p31"/>
                <p:cNvSpPr/>
                <p:nvPr/>
              </p:nvSpPr>
              <p:spPr>
                <a:xfrm>
                  <a:off x="3164245" y="4001746"/>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6" name="Google Shape;1716;p31"/>
                <p:cNvSpPr/>
                <p:nvPr/>
              </p:nvSpPr>
              <p:spPr>
                <a:xfrm>
                  <a:off x="1610075" y="3947575"/>
                  <a:ext cx="440400" cy="30300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7" name="Google Shape;1717;p31"/>
                <p:cNvSpPr/>
                <p:nvPr/>
              </p:nvSpPr>
              <p:spPr>
                <a:xfrm>
                  <a:off x="3205370" y="3769977"/>
                  <a:ext cx="255850" cy="189629"/>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8" name="Google Shape;1718;p31"/>
                <p:cNvSpPr/>
                <p:nvPr/>
              </p:nvSpPr>
              <p:spPr>
                <a:xfrm>
                  <a:off x="3164245" y="3999234"/>
                  <a:ext cx="132440" cy="192639"/>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19" name="Google Shape;1719;p31"/>
                <p:cNvSpPr/>
                <p:nvPr/>
              </p:nvSpPr>
              <p:spPr>
                <a:xfrm>
                  <a:off x="2150881" y="3858270"/>
                  <a:ext cx="52173" cy="48160"/>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0" name="Google Shape;1720;p31"/>
                <p:cNvSpPr/>
                <p:nvPr/>
              </p:nvSpPr>
              <p:spPr>
                <a:xfrm>
                  <a:off x="2318437" y="3860277"/>
                  <a:ext cx="50167" cy="49163"/>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1" name="Google Shape;1721;p31"/>
                <p:cNvSpPr/>
                <p:nvPr/>
              </p:nvSpPr>
              <p:spPr>
                <a:xfrm>
                  <a:off x="2466930" y="3840210"/>
                  <a:ext cx="53177" cy="5016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2" name="Google Shape;1722;p31"/>
                <p:cNvSpPr/>
                <p:nvPr/>
              </p:nvSpPr>
              <p:spPr>
                <a:xfrm>
                  <a:off x="2609403" y="3806097"/>
                  <a:ext cx="53177" cy="52173"/>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3" name="Google Shape;1723;p31"/>
                <p:cNvSpPr/>
                <p:nvPr/>
              </p:nvSpPr>
              <p:spPr>
                <a:xfrm>
                  <a:off x="2738833" y="3750914"/>
                  <a:ext cx="56187" cy="54180"/>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4" name="Google Shape;1724;p31"/>
                <p:cNvSpPr/>
                <p:nvPr/>
              </p:nvSpPr>
              <p:spPr>
                <a:xfrm>
                  <a:off x="3465245" y="3934523"/>
                  <a:ext cx="16053" cy="32107"/>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5" name="Google Shape;1725;p31"/>
                <p:cNvSpPr/>
                <p:nvPr/>
              </p:nvSpPr>
              <p:spPr>
                <a:xfrm>
                  <a:off x="3381675" y="3934525"/>
                  <a:ext cx="86800" cy="235975"/>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1726" name="Google Shape;1726;p31"/>
                <p:cNvSpPr/>
                <p:nvPr/>
              </p:nvSpPr>
              <p:spPr>
                <a:xfrm>
                  <a:off x="3408054" y="3966630"/>
                  <a:ext cx="58193" cy="195649"/>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7" name="Google Shape;1727;p31"/>
                <p:cNvSpPr/>
                <p:nvPr/>
              </p:nvSpPr>
              <p:spPr>
                <a:xfrm>
                  <a:off x="3394008" y="3936530"/>
                  <a:ext cx="71237" cy="5016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28" name="Google Shape;1728;p31"/>
                <p:cNvSpPr/>
                <p:nvPr/>
              </p:nvSpPr>
              <p:spPr>
                <a:xfrm>
                  <a:off x="1610085" y="3657605"/>
                  <a:ext cx="1898302" cy="685274"/>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
        <p:nvSpPr>
          <p:cNvPr id="1729" name="Google Shape;1729;p31"/>
          <p:cNvSpPr txBox="1"/>
          <p:nvPr>
            <p:ph type="title"/>
          </p:nvPr>
        </p:nvSpPr>
        <p:spPr>
          <a:xfrm>
            <a:off x="4875575" y="1036700"/>
            <a:ext cx="3370500" cy="576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2"/>
                </a:solidFill>
              </a:rPr>
              <a:t>League Champs</a:t>
            </a:r>
            <a:endParaRPr>
              <a:solidFill>
                <a:schemeClr val="dk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2" name="Shape 2102"/>
        <p:cNvGrpSpPr/>
        <p:nvPr/>
      </p:nvGrpSpPr>
      <p:grpSpPr>
        <a:xfrm>
          <a:off x="0" y="0"/>
          <a:ext cx="0" cy="0"/>
          <a:chOff x="0" y="0"/>
          <a:chExt cx="0" cy="0"/>
        </a:xfrm>
      </p:grpSpPr>
      <p:sp>
        <p:nvSpPr>
          <p:cNvPr id="2103" name="Google Shape;2103;p49"/>
          <p:cNvSpPr txBox="1"/>
          <p:nvPr/>
        </p:nvSpPr>
        <p:spPr>
          <a:xfrm>
            <a:off x="1201650" y="565775"/>
            <a:ext cx="6740700" cy="1962600"/>
          </a:xfrm>
          <a:prstGeom prst="rect">
            <a:avLst/>
          </a:prstGeom>
          <a:noFill/>
          <a:ln>
            <a:noFill/>
          </a:ln>
        </p:spPr>
        <p:txBody>
          <a:bodyPr anchorCtr="0" anchor="t" bIns="91425" lIns="91425" spcFirstLastPara="1" rIns="91425" wrap="square" tIns="91425">
            <a:spAutoFit/>
          </a:bodyPr>
          <a:lstStyle/>
          <a:p>
            <a:pPr indent="0" lvl="0" marL="0" rtl="0" algn="ctr">
              <a:lnSpc>
                <a:spcPct val="75000"/>
              </a:lnSpc>
              <a:spcBef>
                <a:spcPts val="0"/>
              </a:spcBef>
              <a:spcAft>
                <a:spcPts val="0"/>
              </a:spcAft>
              <a:buNone/>
            </a:pPr>
            <a:r>
              <a:rPr lang="en" sz="7700">
                <a:solidFill>
                  <a:schemeClr val="dk1"/>
                </a:solidFill>
                <a:latin typeface="Fira Sans Black"/>
                <a:ea typeface="Fira Sans Black"/>
                <a:cs typeface="Fira Sans Black"/>
                <a:sym typeface="Fira Sans Black"/>
              </a:rPr>
              <a:t>WHAT DOES FILPB MEAN?</a:t>
            </a:r>
            <a:endParaRPr sz="7700">
              <a:solidFill>
                <a:schemeClr val="dk1"/>
              </a:solidFill>
              <a:latin typeface="Fira Sans Black"/>
              <a:ea typeface="Fira Sans Black"/>
              <a:cs typeface="Fira Sans Black"/>
              <a:sym typeface="Fira Sans Black"/>
            </a:endParaRPr>
          </a:p>
        </p:txBody>
      </p:sp>
      <p:sp>
        <p:nvSpPr>
          <p:cNvPr id="2104" name="Google Shape;2104;p49"/>
          <p:cNvSpPr txBox="1"/>
          <p:nvPr/>
        </p:nvSpPr>
        <p:spPr>
          <a:xfrm>
            <a:off x="2443375" y="2375975"/>
            <a:ext cx="4257300" cy="18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Forever In Last Place Boys</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Fall In Line Punk Bitch</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Fornicating In Light Peanut Butter</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Fuck I Love Peanut Butter (x2)</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Fine, I Love Penis.  Bucky’s.  </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Furball In Lap, Purring Blissfully</a:t>
            </a:r>
            <a:endParaRPr sz="1700">
              <a:solidFill>
                <a:schemeClr val="dk1"/>
              </a:solidFill>
              <a:latin typeface="Fira Sans Medium"/>
              <a:ea typeface="Fira Sans Medium"/>
              <a:cs typeface="Fira Sans Medium"/>
              <a:sym typeface="Fira Sans Medium"/>
            </a:endParaRPr>
          </a:p>
        </p:txBody>
      </p:sp>
      <p:sp>
        <p:nvSpPr>
          <p:cNvPr id="2105" name="Google Shape;2105;p49"/>
          <p:cNvSpPr txBox="1"/>
          <p:nvPr>
            <p:ph idx="4294967295" type="subTitle"/>
          </p:nvPr>
        </p:nvSpPr>
        <p:spPr>
          <a:xfrm>
            <a:off x="2594325" y="4223075"/>
            <a:ext cx="3955500" cy="663000"/>
          </a:xfrm>
          <a:prstGeom prst="rect">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“It doesn’t matter what it means. They kicked all our booty butts.” –Probably Matthew Taylor</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9" name="Shape 2109"/>
        <p:cNvGrpSpPr/>
        <p:nvPr/>
      </p:nvGrpSpPr>
      <p:grpSpPr>
        <a:xfrm>
          <a:off x="0" y="0"/>
          <a:ext cx="0" cy="0"/>
          <a:chOff x="0" y="0"/>
          <a:chExt cx="0" cy="0"/>
        </a:xfrm>
      </p:grpSpPr>
      <p:sp>
        <p:nvSpPr>
          <p:cNvPr id="2110" name="Google Shape;2110;p50"/>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Valuable Bowler</a:t>
            </a:r>
            <a:endParaRPr sz="4600"/>
          </a:p>
        </p:txBody>
      </p:sp>
      <p:pic>
        <p:nvPicPr>
          <p:cNvPr id="2111" name="Google Shape;2111;p50" title="ScottL.jpg"/>
          <p:cNvPicPr preferRelativeResize="0"/>
          <p:nvPr>
            <p:ph idx="2" type="pic"/>
          </p:nvPr>
        </p:nvPicPr>
        <p:blipFill rotWithShape="1">
          <a:blip r:embed="rId3">
            <a:alphaModFix/>
          </a:blip>
          <a:srcRect b="5436" l="5436" r="5436" t="5436"/>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12" name="Google Shape;2112;p50"/>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SCOTT LAWSON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Aaron Barber</a:t>
            </a:r>
            <a:endParaRPr>
              <a:latin typeface="Fira Sans SemiBold"/>
              <a:ea typeface="Fira Sans SemiBold"/>
              <a:cs typeface="Fira Sans SemiBold"/>
              <a:sym typeface="Fira Sans SemiBold"/>
            </a:endParaRPr>
          </a:p>
        </p:txBody>
      </p:sp>
      <p:sp>
        <p:nvSpPr>
          <p:cNvPr id="2113" name="Google Shape;2113;p50"/>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POPULAR VOTE</a:t>
            </a:r>
            <a:endParaRPr sz="2300">
              <a:solidFill>
                <a:schemeClr val="dk2"/>
              </a:solidFill>
              <a:latin typeface="Fira Sans SemiBold"/>
              <a:ea typeface="Fira Sans SemiBold"/>
              <a:cs typeface="Fira Sans SemiBold"/>
              <a:sym typeface="Fira Sans SemiBold"/>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7" name="Shape 2117"/>
        <p:cNvGrpSpPr/>
        <p:nvPr/>
      </p:nvGrpSpPr>
      <p:grpSpPr>
        <a:xfrm>
          <a:off x="0" y="0"/>
          <a:ext cx="0" cy="0"/>
          <a:chOff x="0" y="0"/>
          <a:chExt cx="0" cy="0"/>
        </a:xfrm>
      </p:grpSpPr>
      <p:sp>
        <p:nvSpPr>
          <p:cNvPr id="2118" name="Google Shape;2118;p51"/>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Power Ranked Bowler</a:t>
            </a:r>
            <a:endParaRPr sz="4600"/>
          </a:p>
        </p:txBody>
      </p:sp>
      <p:pic>
        <p:nvPicPr>
          <p:cNvPr id="2119" name="Google Shape;2119;p51" title="ScottMurdock.jpg"/>
          <p:cNvPicPr preferRelativeResize="0"/>
          <p:nvPr>
            <p:ph idx="2" type="pic"/>
          </p:nvPr>
        </p:nvPicPr>
        <p:blipFill rotWithShape="1">
          <a:blip r:embed="rId3">
            <a:alphaModFix/>
          </a:blip>
          <a:srcRect b="0" l="0" r="0"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20" name="Google Shape;2120;p51"/>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Scott Murdock</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Matthew Taylor</a:t>
            </a:r>
            <a:endParaRPr>
              <a:latin typeface="Fira Sans SemiBold"/>
              <a:ea typeface="Fira Sans SemiBold"/>
              <a:cs typeface="Fira Sans SemiBold"/>
              <a:sym typeface="Fira Sans SemiBold"/>
            </a:endParaRPr>
          </a:p>
        </p:txBody>
      </p:sp>
      <p:sp>
        <p:nvSpPr>
          <p:cNvPr id="2121" name="Google Shape;2121;p51"/>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22" name="Google Shape;2122;p51"/>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$20</a:t>
            </a:r>
            <a:endParaRPr b="1" i="1" sz="1300"/>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6" name="Shape 2126"/>
        <p:cNvGrpSpPr/>
        <p:nvPr/>
      </p:nvGrpSpPr>
      <p:grpSpPr>
        <a:xfrm>
          <a:off x="0" y="0"/>
          <a:ext cx="0" cy="0"/>
          <a:chOff x="0" y="0"/>
          <a:chExt cx="0" cy="0"/>
        </a:xfrm>
      </p:grpSpPr>
      <p:sp>
        <p:nvSpPr>
          <p:cNvPr id="2127" name="Google Shape;2127;p52"/>
          <p:cNvSpPr txBox="1"/>
          <p:nvPr>
            <p:ph type="title"/>
          </p:nvPr>
        </p:nvSpPr>
        <p:spPr>
          <a:xfrm>
            <a:off x="4607650" y="1986300"/>
            <a:ext cx="4383300" cy="7956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H2H Bowler</a:t>
            </a:r>
            <a:endParaRPr sz="4600"/>
          </a:p>
        </p:txBody>
      </p:sp>
      <p:pic>
        <p:nvPicPr>
          <p:cNvPr id="2128" name="Google Shape;2128;p52" title="Screenshot 2025-05-26 at 3.57.26 PM.png"/>
          <p:cNvPicPr preferRelativeResize="0"/>
          <p:nvPr>
            <p:ph idx="2" type="pic"/>
          </p:nvPr>
        </p:nvPicPr>
        <p:blipFill rotWithShape="1">
          <a:blip r:embed="rId3">
            <a:alphaModFix/>
          </a:blip>
          <a:srcRect b="0" l="5962" r="5962"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29" name="Google Shape;2129;p52"/>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Aaron Barber (62.652%)</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Matthew Taylor (61.402%)</a:t>
            </a:r>
            <a:endParaRPr>
              <a:latin typeface="Fira Sans SemiBold"/>
              <a:ea typeface="Fira Sans SemiBold"/>
              <a:cs typeface="Fira Sans SemiBold"/>
              <a:sym typeface="Fira Sans SemiBold"/>
            </a:endParaRPr>
          </a:p>
        </p:txBody>
      </p:sp>
      <p:sp>
        <p:nvSpPr>
          <p:cNvPr id="2130" name="Google Shape;2130;p52"/>
          <p:cNvSpPr txBox="1"/>
          <p:nvPr>
            <p:ph type="title"/>
          </p:nvPr>
        </p:nvSpPr>
        <p:spPr>
          <a:xfrm>
            <a:off x="4657879" y="14474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31" name="Google Shape;2131;p52"/>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$20</a:t>
            </a:r>
            <a:endParaRPr b="1" i="1" sz="1300"/>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5" name="Shape 2135"/>
        <p:cNvGrpSpPr/>
        <p:nvPr/>
      </p:nvGrpSpPr>
      <p:grpSpPr>
        <a:xfrm>
          <a:off x="0" y="0"/>
          <a:ext cx="0" cy="0"/>
          <a:chOff x="0" y="0"/>
          <a:chExt cx="0" cy="0"/>
        </a:xfrm>
      </p:grpSpPr>
      <p:sp>
        <p:nvSpPr>
          <p:cNvPr id="2136" name="Google Shape;2136;p53"/>
          <p:cNvSpPr txBox="1"/>
          <p:nvPr>
            <p:ph type="title"/>
          </p:nvPr>
        </p:nvSpPr>
        <p:spPr>
          <a:xfrm>
            <a:off x="4607650" y="1245600"/>
            <a:ext cx="415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#1 Power Ranked Team</a:t>
            </a:r>
            <a:endParaRPr sz="4600"/>
          </a:p>
        </p:txBody>
      </p:sp>
      <p:pic>
        <p:nvPicPr>
          <p:cNvPr id="2137" name="Google Shape;2137;p53" title="438.gif"/>
          <p:cNvPicPr preferRelativeResize="0"/>
          <p:nvPr>
            <p:ph idx="2" type="pic"/>
          </p:nvPr>
        </p:nvPicPr>
        <p:blipFill rotWithShape="1">
          <a:blip r:embed="rId3">
            <a:alphaModFix/>
          </a:blip>
          <a:srcRect b="0" l="46785" r="46785"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138" name="Google Shape;2138;p53"/>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FILPB</a:t>
            </a:r>
            <a:endParaRPr>
              <a:latin typeface="Fira Sans SemiBold"/>
              <a:ea typeface="Fira Sans SemiBold"/>
              <a:cs typeface="Fira Sans SemiBold"/>
              <a:sym typeface="Fira Sans SemiBold"/>
            </a:endParaRPr>
          </a:p>
        </p:txBody>
      </p:sp>
      <p:sp>
        <p:nvSpPr>
          <p:cNvPr id="2139" name="Google Shape;2139;p53"/>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140" name="Google Shape;2140;p53"/>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No extra money. Losers.</a:t>
            </a:r>
            <a:endParaRPr b="1" i="1" sz="1300"/>
          </a:p>
        </p:txBody>
      </p:sp>
      <p:pic>
        <p:nvPicPr>
          <p:cNvPr id="2141" name="Google Shape;2141;p53" title="ZWdx.gif"/>
          <p:cNvPicPr preferRelativeResize="0"/>
          <p:nvPr/>
        </p:nvPicPr>
        <p:blipFill rotWithShape="1">
          <a:blip r:embed="rId4">
            <a:alphaModFix/>
          </a:blip>
          <a:srcRect b="42997" l="1672" r="1672" t="40426"/>
          <a:stretch/>
        </p:blipFill>
        <p:spPr>
          <a:xfrm>
            <a:off x="4771825" y="3053950"/>
            <a:ext cx="2815250" cy="482774"/>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5" name="Shape 2145"/>
        <p:cNvGrpSpPr/>
        <p:nvPr/>
      </p:nvGrpSpPr>
      <p:grpSpPr>
        <a:xfrm>
          <a:off x="0" y="0"/>
          <a:ext cx="0" cy="0"/>
          <a:chOff x="0" y="0"/>
          <a:chExt cx="0" cy="0"/>
        </a:xfrm>
      </p:grpSpPr>
      <p:sp>
        <p:nvSpPr>
          <p:cNvPr id="2146" name="Google Shape;2146;p54"/>
          <p:cNvSpPr txBox="1"/>
          <p:nvPr>
            <p:ph idx="2" type="subTitle"/>
          </p:nvPr>
        </p:nvSpPr>
        <p:spPr>
          <a:xfrm>
            <a:off x="3528300"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Ben Spencer</a:t>
            </a:r>
            <a:endParaRPr/>
          </a:p>
        </p:txBody>
      </p:sp>
      <p:sp>
        <p:nvSpPr>
          <p:cNvPr id="2147" name="Google Shape;2147;p54"/>
          <p:cNvSpPr txBox="1"/>
          <p:nvPr>
            <p:ph idx="5" type="subTitle"/>
          </p:nvPr>
        </p:nvSpPr>
        <p:spPr>
          <a:xfrm>
            <a:off x="6171075"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AJ Hofmann</a:t>
            </a:r>
            <a:endParaRPr/>
          </a:p>
        </p:txBody>
      </p:sp>
      <p:sp>
        <p:nvSpPr>
          <p:cNvPr id="2148" name="Google Shape;2148;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Team Most Valuable Bowlers</a:t>
            </a:r>
            <a:endParaRPr/>
          </a:p>
        </p:txBody>
      </p:sp>
      <p:sp>
        <p:nvSpPr>
          <p:cNvPr id="2149" name="Google Shape;2149;p54"/>
          <p:cNvSpPr txBox="1"/>
          <p:nvPr>
            <p:ph idx="1" type="subTitle"/>
          </p:nvPr>
        </p:nvSpPr>
        <p:spPr>
          <a:xfrm>
            <a:off x="885525" y="23804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Seth Gunderson</a:t>
            </a:r>
            <a:endParaRPr/>
          </a:p>
        </p:txBody>
      </p:sp>
      <p:sp>
        <p:nvSpPr>
          <p:cNvPr id="2150" name="Google Shape;2150;p54"/>
          <p:cNvSpPr txBox="1"/>
          <p:nvPr>
            <p:ph idx="3" type="subTitle"/>
          </p:nvPr>
        </p:nvSpPr>
        <p:spPr>
          <a:xfrm>
            <a:off x="885525"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Jacob Holst</a:t>
            </a:r>
            <a:endParaRPr/>
          </a:p>
        </p:txBody>
      </p:sp>
      <p:sp>
        <p:nvSpPr>
          <p:cNvPr id="2151" name="Google Shape;2151;p54"/>
          <p:cNvSpPr txBox="1"/>
          <p:nvPr>
            <p:ph idx="4" type="subTitle"/>
          </p:nvPr>
        </p:nvSpPr>
        <p:spPr>
          <a:xfrm>
            <a:off x="3528300"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Scott Lawson</a:t>
            </a:r>
            <a:endParaRPr/>
          </a:p>
        </p:txBody>
      </p:sp>
      <p:sp>
        <p:nvSpPr>
          <p:cNvPr id="2152" name="Google Shape;2152;p54"/>
          <p:cNvSpPr txBox="1"/>
          <p:nvPr>
            <p:ph idx="6" type="subTitle"/>
          </p:nvPr>
        </p:nvSpPr>
        <p:spPr>
          <a:xfrm>
            <a:off x="6171075" y="39083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Ian Estey</a:t>
            </a:r>
            <a:endParaRPr/>
          </a:p>
        </p:txBody>
      </p:sp>
      <p:sp>
        <p:nvSpPr>
          <p:cNvPr id="2153" name="Google Shape;2153;p54"/>
          <p:cNvSpPr txBox="1"/>
          <p:nvPr>
            <p:ph idx="7" type="subTitle"/>
          </p:nvPr>
        </p:nvSpPr>
        <p:spPr>
          <a:xfrm>
            <a:off x="885525" y="20750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FILPB</a:t>
            </a:r>
            <a:endParaRPr/>
          </a:p>
        </p:txBody>
      </p:sp>
      <p:sp>
        <p:nvSpPr>
          <p:cNvPr id="2154" name="Google Shape;2154;p54"/>
          <p:cNvSpPr txBox="1"/>
          <p:nvPr>
            <p:ph idx="8" type="subTitle"/>
          </p:nvPr>
        </p:nvSpPr>
        <p:spPr>
          <a:xfrm>
            <a:off x="3528300" y="20750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Squid Row</a:t>
            </a:r>
            <a:endParaRPr/>
          </a:p>
        </p:txBody>
      </p:sp>
      <p:sp>
        <p:nvSpPr>
          <p:cNvPr id="2155" name="Google Shape;2155;p54"/>
          <p:cNvSpPr txBox="1"/>
          <p:nvPr>
            <p:ph idx="9" type="subTitle"/>
          </p:nvPr>
        </p:nvSpPr>
        <p:spPr>
          <a:xfrm>
            <a:off x="613625" y="3602950"/>
            <a:ext cx="26313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Gutterly Hopeless</a:t>
            </a:r>
            <a:endParaRPr/>
          </a:p>
        </p:txBody>
      </p:sp>
      <p:sp>
        <p:nvSpPr>
          <p:cNvPr id="2156" name="Google Shape;2156;p54"/>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FFK</a:t>
            </a:r>
            <a:endParaRPr/>
          </a:p>
        </p:txBody>
      </p:sp>
      <p:sp>
        <p:nvSpPr>
          <p:cNvPr id="2157" name="Google Shape;2157;p54"/>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Bowls Deep</a:t>
            </a:r>
            <a:endParaRPr/>
          </a:p>
        </p:txBody>
      </p:sp>
      <p:grpSp>
        <p:nvGrpSpPr>
          <p:cNvPr id="2158" name="Google Shape;2158;p54"/>
          <p:cNvGrpSpPr/>
          <p:nvPr/>
        </p:nvGrpSpPr>
        <p:grpSpPr>
          <a:xfrm>
            <a:off x="7020568" y="3052618"/>
            <a:ext cx="388415" cy="387288"/>
            <a:chOff x="7261011" y="4097512"/>
            <a:chExt cx="388415" cy="387288"/>
          </a:xfrm>
        </p:grpSpPr>
        <p:sp>
          <p:nvSpPr>
            <p:cNvPr id="2159" name="Google Shape;2159;p54"/>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0" name="Google Shape;2160;p54"/>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1" name="Google Shape;2161;p54"/>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2" name="Google Shape;2162;p54"/>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3" name="Google Shape;2163;p54"/>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4" name="Google Shape;2164;p54"/>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5" name="Google Shape;2165;p54"/>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6" name="Google Shape;2166;p54"/>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67" name="Google Shape;2167;p54"/>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68" name="Google Shape;2168;p54"/>
          <p:cNvGrpSpPr/>
          <p:nvPr/>
        </p:nvGrpSpPr>
        <p:grpSpPr>
          <a:xfrm>
            <a:off x="4404813" y="3052054"/>
            <a:ext cx="334374" cy="388415"/>
            <a:chOff x="7288031" y="2709356"/>
            <a:chExt cx="334374" cy="388415"/>
          </a:xfrm>
        </p:grpSpPr>
        <p:sp>
          <p:nvSpPr>
            <p:cNvPr id="2169" name="Google Shape;2169;p54"/>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0" name="Google Shape;2170;p54"/>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1" name="Google Shape;2171;p54"/>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2" name="Google Shape;2172;p54"/>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73" name="Google Shape;2173;p54"/>
          <p:cNvGrpSpPr/>
          <p:nvPr/>
        </p:nvGrpSpPr>
        <p:grpSpPr>
          <a:xfrm>
            <a:off x="7020568" y="1505131"/>
            <a:ext cx="388415" cy="387287"/>
            <a:chOff x="7261011" y="2016967"/>
            <a:chExt cx="388415" cy="387287"/>
          </a:xfrm>
        </p:grpSpPr>
        <p:sp>
          <p:nvSpPr>
            <p:cNvPr id="2174" name="Google Shape;2174;p54"/>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5" name="Google Shape;2175;p54"/>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6" name="Google Shape;2176;p54"/>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7" name="Google Shape;2177;p54"/>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8" name="Google Shape;2178;p54"/>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79" name="Google Shape;2179;p54"/>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0" name="Google Shape;2180;p54"/>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1" name="Google Shape;2181;p54"/>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2" name="Google Shape;2182;p54"/>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83" name="Google Shape;2183;p54"/>
          <p:cNvGrpSpPr/>
          <p:nvPr/>
        </p:nvGrpSpPr>
        <p:grpSpPr>
          <a:xfrm>
            <a:off x="1735017" y="3052055"/>
            <a:ext cx="388415" cy="388413"/>
            <a:chOff x="5978681" y="2015841"/>
            <a:chExt cx="388415" cy="388413"/>
          </a:xfrm>
        </p:grpSpPr>
        <p:sp>
          <p:nvSpPr>
            <p:cNvPr id="2184" name="Google Shape;2184;p54"/>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5" name="Google Shape;2185;p54"/>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6" name="Google Shape;2186;p54"/>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7" name="Google Shape;2187;p54"/>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8" name="Google Shape;2188;p54"/>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89" name="Google Shape;2189;p54"/>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0" name="Google Shape;2190;p54"/>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1" name="Google Shape;2191;p54"/>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2" name="Google Shape;2192;p54"/>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193" name="Google Shape;2193;p54"/>
          <p:cNvGrpSpPr/>
          <p:nvPr/>
        </p:nvGrpSpPr>
        <p:grpSpPr>
          <a:xfrm>
            <a:off x="4377793" y="1505130"/>
            <a:ext cx="388414" cy="387288"/>
            <a:chOff x="6620408" y="1323452"/>
            <a:chExt cx="388414" cy="387288"/>
          </a:xfrm>
        </p:grpSpPr>
        <p:sp>
          <p:nvSpPr>
            <p:cNvPr id="2194" name="Google Shape;2194;p54"/>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5" name="Google Shape;2195;p54"/>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6" name="Google Shape;2196;p54"/>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7" name="Google Shape;2197;p54"/>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8" name="Google Shape;2198;p54"/>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199" name="Google Shape;2199;p54"/>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0" name="Google Shape;2200;p54"/>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1" name="Google Shape;2201;p54"/>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2" name="Google Shape;2202;p54"/>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3" name="Google Shape;2203;p54"/>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4" name="Google Shape;2204;p54"/>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05" name="Google Shape;2205;p54"/>
          <p:cNvGrpSpPr/>
          <p:nvPr/>
        </p:nvGrpSpPr>
        <p:grpSpPr>
          <a:xfrm>
            <a:off x="1735581" y="1502879"/>
            <a:ext cx="387288" cy="391791"/>
            <a:chOff x="4697477" y="2705979"/>
            <a:chExt cx="387288" cy="391791"/>
          </a:xfrm>
        </p:grpSpPr>
        <p:sp>
          <p:nvSpPr>
            <p:cNvPr id="2206" name="Google Shape;2206;p54"/>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7" name="Google Shape;2207;p54"/>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8" name="Google Shape;2208;p54"/>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09" name="Google Shape;2209;p54"/>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0" name="Google Shape;2210;p54"/>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1" name="Google Shape;2211;p54"/>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2" name="Google Shape;2212;p54"/>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3" name="Google Shape;2213;p54"/>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4" name="Google Shape;2214;p54"/>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5" name="Google Shape;2215;p54"/>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16" name="Google Shape;2216;p54"/>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2217" name="Google Shape;2217;p54" title="ZWdx.gif"/>
          <p:cNvPicPr preferRelativeResize="0"/>
          <p:nvPr/>
        </p:nvPicPr>
        <p:blipFill rotWithShape="1">
          <a:blip r:embed="rId3">
            <a:alphaModFix/>
          </a:blip>
          <a:srcRect b="42997" l="1672" r="1672" t="40426"/>
          <a:stretch/>
        </p:blipFill>
        <p:spPr>
          <a:xfrm>
            <a:off x="6271400" y="2126100"/>
            <a:ext cx="1886747" cy="32355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1" name="Shape 2221"/>
        <p:cNvGrpSpPr/>
        <p:nvPr/>
      </p:nvGrpSpPr>
      <p:grpSpPr>
        <a:xfrm>
          <a:off x="0" y="0"/>
          <a:ext cx="0" cy="0"/>
          <a:chOff x="0" y="0"/>
          <a:chExt cx="0" cy="0"/>
        </a:xfrm>
      </p:grpSpPr>
      <p:sp>
        <p:nvSpPr>
          <p:cNvPr id="2222" name="Google Shape;2222;p55"/>
          <p:cNvSpPr txBox="1"/>
          <p:nvPr>
            <p:ph type="title"/>
          </p:nvPr>
        </p:nvSpPr>
        <p:spPr>
          <a:xfrm>
            <a:off x="4607650" y="1245600"/>
            <a:ext cx="43632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Valuable Bowler – Actual</a:t>
            </a:r>
            <a:endParaRPr sz="4600"/>
          </a:p>
        </p:txBody>
      </p:sp>
      <p:pic>
        <p:nvPicPr>
          <p:cNvPr id="2223" name="Google Shape;2223;p55" title="ben.jpg"/>
          <p:cNvPicPr preferRelativeResize="0"/>
          <p:nvPr>
            <p:ph idx="2" type="pic"/>
          </p:nvPr>
        </p:nvPicPr>
        <p:blipFill rotWithShape="1">
          <a:blip r:embed="rId3">
            <a:alphaModFix/>
          </a:blip>
          <a:srcRect b="0" l="0" r="0" t="0"/>
          <a:stretch/>
        </p:blipFill>
        <p:spPr>
          <a:xfrm>
            <a:off x="950050" y="848102"/>
            <a:ext cx="3447300" cy="3447300"/>
          </a:xfrm>
          <a:prstGeom prst="ellipse">
            <a:avLst/>
          </a:prstGeom>
          <a:ln cap="flat" cmpd="sng" w="19050">
            <a:solidFill>
              <a:schemeClr val="dk1"/>
            </a:solidFill>
            <a:prstDash val="solid"/>
            <a:round/>
            <a:headEnd len="sm" w="sm" type="none"/>
            <a:tailEnd len="sm" w="sm" type="none"/>
          </a:ln>
        </p:spPr>
      </p:pic>
      <p:sp>
        <p:nvSpPr>
          <p:cNvPr id="2224" name="Google Shape;2224;p55"/>
          <p:cNvSpPr txBox="1"/>
          <p:nvPr>
            <p:ph idx="1" type="subTitle"/>
          </p:nvPr>
        </p:nvSpPr>
        <p:spPr>
          <a:xfrm>
            <a:off x="46838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Ben Spencer (12 wins)</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AJ Hofmann (8.5 wins)</a:t>
            </a:r>
            <a:endParaRPr>
              <a:latin typeface="Fira Sans SemiBold"/>
              <a:ea typeface="Fira Sans SemiBold"/>
              <a:cs typeface="Fira Sans SemiBold"/>
              <a:sym typeface="Fira Sans SemiBold"/>
            </a:endParaRPr>
          </a:p>
        </p:txBody>
      </p:sp>
      <p:sp>
        <p:nvSpPr>
          <p:cNvPr id="2225" name="Google Shape;2225;p55"/>
          <p:cNvSpPr txBox="1"/>
          <p:nvPr>
            <p:ph type="title"/>
          </p:nvPr>
        </p:nvSpPr>
        <p:spPr>
          <a:xfrm>
            <a:off x="4657879" y="914075"/>
            <a:ext cx="41031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#REALTALK</a:t>
            </a:r>
            <a:endParaRPr sz="2300">
              <a:solidFill>
                <a:schemeClr val="dk2"/>
              </a:solidFill>
              <a:latin typeface="Fira Sans SemiBold"/>
              <a:ea typeface="Fira Sans SemiBold"/>
              <a:cs typeface="Fira Sans SemiBold"/>
              <a:sym typeface="Fira Sans SemiBold"/>
            </a:endParaRPr>
          </a:p>
        </p:txBody>
      </p:sp>
      <p:sp>
        <p:nvSpPr>
          <p:cNvPr id="2226" name="Google Shape;2226;p55"/>
          <p:cNvSpPr txBox="1"/>
          <p:nvPr>
            <p:ph idx="4294967295" type="subTitle"/>
          </p:nvPr>
        </p:nvSpPr>
        <p:spPr>
          <a:xfrm>
            <a:off x="4771817" y="3968000"/>
            <a:ext cx="3582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Winner gets $50</a:t>
            </a:r>
            <a:endParaRPr b="1" i="1" sz="13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0" name="Shape 2230"/>
        <p:cNvGrpSpPr/>
        <p:nvPr/>
      </p:nvGrpSpPr>
      <p:grpSpPr>
        <a:xfrm>
          <a:off x="0" y="0"/>
          <a:ext cx="0" cy="0"/>
          <a:chOff x="0" y="0"/>
          <a:chExt cx="0" cy="0"/>
        </a:xfrm>
      </p:grpSpPr>
      <p:sp>
        <p:nvSpPr>
          <p:cNvPr id="2231" name="Google Shape;2231;p5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Tournament of Champions</a:t>
            </a:r>
            <a:endParaRPr/>
          </a:p>
        </p:txBody>
      </p:sp>
      <p:sp>
        <p:nvSpPr>
          <p:cNvPr id="2232" name="Google Shape;2232;p56"/>
          <p:cNvSpPr txBox="1"/>
          <p:nvPr>
            <p:ph idx="1" type="subTitle"/>
          </p:nvPr>
        </p:nvSpPr>
        <p:spPr>
          <a:xfrm>
            <a:off x="868312" y="32295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Scott Lawson</a:t>
            </a:r>
            <a:endParaRPr/>
          </a:p>
        </p:txBody>
      </p:sp>
      <p:sp>
        <p:nvSpPr>
          <p:cNvPr id="2233" name="Google Shape;2233;p56"/>
          <p:cNvSpPr txBox="1"/>
          <p:nvPr>
            <p:ph idx="2" type="subTitle"/>
          </p:nvPr>
        </p:nvSpPr>
        <p:spPr>
          <a:xfrm>
            <a:off x="3449700" y="32295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Buck Nasty</a:t>
            </a:r>
            <a:endParaRPr/>
          </a:p>
        </p:txBody>
      </p:sp>
      <p:sp>
        <p:nvSpPr>
          <p:cNvPr id="2234" name="Google Shape;2234;p56"/>
          <p:cNvSpPr txBox="1"/>
          <p:nvPr>
            <p:ph idx="3" type="subTitle"/>
          </p:nvPr>
        </p:nvSpPr>
        <p:spPr>
          <a:xfrm>
            <a:off x="5687475" y="3229525"/>
            <a:ext cx="29319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Brian Schaben, Cat Atwood, Matt Taylor, Scott Murdock, Seth Gunderson, Tim Deddens.</a:t>
            </a:r>
            <a:endParaRPr/>
          </a:p>
        </p:txBody>
      </p:sp>
      <p:sp>
        <p:nvSpPr>
          <p:cNvPr id="2235" name="Google Shape;2235;p56"/>
          <p:cNvSpPr txBox="1"/>
          <p:nvPr>
            <p:ph idx="4" type="subTitle"/>
          </p:nvPr>
        </p:nvSpPr>
        <p:spPr>
          <a:xfrm>
            <a:off x="868300"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1st Place</a:t>
            </a:r>
            <a:endParaRPr/>
          </a:p>
        </p:txBody>
      </p:sp>
      <p:sp>
        <p:nvSpPr>
          <p:cNvPr id="2236" name="Google Shape;2236;p56"/>
          <p:cNvSpPr txBox="1"/>
          <p:nvPr>
            <p:ph idx="5" type="subTitle"/>
          </p:nvPr>
        </p:nvSpPr>
        <p:spPr>
          <a:xfrm>
            <a:off x="3449696"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2nd Place</a:t>
            </a:r>
            <a:endParaRPr/>
          </a:p>
        </p:txBody>
      </p:sp>
      <p:sp>
        <p:nvSpPr>
          <p:cNvPr id="2237" name="Google Shape;2237;p56"/>
          <p:cNvSpPr txBox="1"/>
          <p:nvPr>
            <p:ph idx="6" type="subTitle"/>
          </p:nvPr>
        </p:nvSpPr>
        <p:spPr>
          <a:xfrm>
            <a:off x="6031093" y="29561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Not 1st or 2nd</a:t>
            </a:r>
            <a:endParaRPr/>
          </a:p>
        </p:txBody>
      </p:sp>
      <p:grpSp>
        <p:nvGrpSpPr>
          <p:cNvPr id="2238" name="Google Shape;2238;p56"/>
          <p:cNvGrpSpPr/>
          <p:nvPr/>
        </p:nvGrpSpPr>
        <p:grpSpPr>
          <a:xfrm>
            <a:off x="6150094" y="1529442"/>
            <a:ext cx="2006470" cy="1229001"/>
            <a:chOff x="3892247" y="2262865"/>
            <a:chExt cx="361149" cy="221218"/>
          </a:xfrm>
        </p:grpSpPr>
        <p:sp>
          <p:nvSpPr>
            <p:cNvPr id="2239" name="Google Shape;2239;p56"/>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0" name="Google Shape;2240;p56"/>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1" name="Google Shape;2241;p56"/>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2" name="Google Shape;2242;p56"/>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3" name="Google Shape;2243;p56"/>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4" name="Google Shape;2244;p56"/>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5" name="Google Shape;2245;p56"/>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6" name="Google Shape;2246;p56"/>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7" name="Google Shape;2247;p56"/>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48" name="Google Shape;2248;p56"/>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249" name="Google Shape;2249;p56"/>
          <p:cNvSpPr txBox="1"/>
          <p:nvPr>
            <p:ph idx="5" type="subTitle"/>
          </p:nvPr>
        </p:nvSpPr>
        <p:spPr>
          <a:xfrm>
            <a:off x="1198477" y="37110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$75 Extra!</a:t>
            </a:r>
            <a:endParaRPr sz="1300">
              <a:latin typeface="Fira Sans"/>
              <a:ea typeface="Fira Sans"/>
              <a:cs typeface="Fira Sans"/>
              <a:sym typeface="Fira Sans"/>
            </a:endParaRPr>
          </a:p>
        </p:txBody>
      </p:sp>
      <p:sp>
        <p:nvSpPr>
          <p:cNvPr id="2250" name="Google Shape;2250;p56"/>
          <p:cNvSpPr txBox="1"/>
          <p:nvPr>
            <p:ph idx="5" type="subTitle"/>
          </p:nvPr>
        </p:nvSpPr>
        <p:spPr>
          <a:xfrm>
            <a:off x="3779852" y="37110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$50 Extra!</a:t>
            </a:r>
            <a:endParaRPr sz="1300">
              <a:latin typeface="Fira Sans"/>
              <a:ea typeface="Fira Sans"/>
              <a:cs typeface="Fira Sans"/>
              <a:sym typeface="Fira Sans"/>
            </a:endParaRPr>
          </a:p>
        </p:txBody>
      </p:sp>
      <p:sp>
        <p:nvSpPr>
          <p:cNvPr id="2251" name="Google Shape;2251;p56"/>
          <p:cNvSpPr txBox="1"/>
          <p:nvPr>
            <p:ph idx="5" type="subTitle"/>
          </p:nvPr>
        </p:nvSpPr>
        <p:spPr>
          <a:xfrm>
            <a:off x="6361277" y="4173125"/>
            <a:ext cx="1584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$25 Extra (each)!</a:t>
            </a:r>
            <a:endParaRPr sz="1300">
              <a:latin typeface="Fira Sans"/>
              <a:ea typeface="Fira Sans"/>
              <a:cs typeface="Fira Sans"/>
              <a:sym typeface="Fira Sans"/>
            </a:endParaRPr>
          </a:p>
        </p:txBody>
      </p:sp>
      <p:pic>
        <p:nvPicPr>
          <p:cNvPr id="2252" name="Google Shape;2252;p56" title="ScottL.jpg"/>
          <p:cNvPicPr preferRelativeResize="0"/>
          <p:nvPr/>
        </p:nvPicPr>
        <p:blipFill rotWithShape="1">
          <a:blip r:embed="rId3">
            <a:alphaModFix/>
          </a:blip>
          <a:srcRect b="0" l="0" r="0" t="0"/>
          <a:stretch/>
        </p:blipFill>
        <p:spPr>
          <a:xfrm>
            <a:off x="1186627" y="1322950"/>
            <a:ext cx="1608000" cy="1608000"/>
          </a:xfrm>
          <a:prstGeom prst="ellipse">
            <a:avLst/>
          </a:prstGeom>
          <a:noFill/>
          <a:ln cap="flat" cmpd="sng" w="19050">
            <a:solidFill>
              <a:schemeClr val="dk1"/>
            </a:solidFill>
            <a:prstDash val="solid"/>
            <a:round/>
            <a:headEnd len="sm" w="sm" type="none"/>
            <a:tailEnd len="sm" w="sm" type="none"/>
          </a:ln>
        </p:spPr>
      </p:pic>
      <p:pic>
        <p:nvPicPr>
          <p:cNvPr id="2253" name="Google Shape;2253;p56" title="Screenshot 2025-05-26 at 11.00.50 AM.png"/>
          <p:cNvPicPr preferRelativeResize="0"/>
          <p:nvPr/>
        </p:nvPicPr>
        <p:blipFill rotWithShape="1">
          <a:blip r:embed="rId4">
            <a:alphaModFix/>
          </a:blip>
          <a:srcRect b="3488" l="0" r="0" t="3479"/>
          <a:stretch/>
        </p:blipFill>
        <p:spPr>
          <a:xfrm>
            <a:off x="3768002" y="1322950"/>
            <a:ext cx="1608000" cy="1608000"/>
          </a:xfrm>
          <a:prstGeom prst="ellipse">
            <a:avLst/>
          </a:prstGeom>
          <a:noFill/>
          <a:ln cap="flat" cmpd="sng" w="19050">
            <a:solidFill>
              <a:schemeClr val="dk1"/>
            </a:solidFill>
            <a:prstDash val="solid"/>
            <a:round/>
            <a:headEnd len="sm" w="sm" type="none"/>
            <a:tailEnd len="sm" w="sm" type="none"/>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7" name="Shape 2257"/>
        <p:cNvGrpSpPr/>
        <p:nvPr/>
      </p:nvGrpSpPr>
      <p:grpSpPr>
        <a:xfrm>
          <a:off x="0" y="0"/>
          <a:ext cx="0" cy="0"/>
          <a:chOff x="0" y="0"/>
          <a:chExt cx="0" cy="0"/>
        </a:xfrm>
      </p:grpSpPr>
      <p:sp>
        <p:nvSpPr>
          <p:cNvPr id="2258" name="Google Shape;2258;p57"/>
          <p:cNvSpPr txBox="1"/>
          <p:nvPr/>
        </p:nvSpPr>
        <p:spPr>
          <a:xfrm>
            <a:off x="3551125" y="1552300"/>
            <a:ext cx="3000000" cy="1262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a:solidFill>
                  <a:schemeClr val="dk1"/>
                </a:solidFill>
                <a:latin typeface="Fira Sans"/>
                <a:ea typeface="Fira Sans"/>
                <a:cs typeface="Fira Sans"/>
                <a:sym typeface="Fira Sans"/>
              </a:rPr>
              <a:t>NEW PERSONAL BEST AVERAGE:</a:t>
            </a:r>
            <a:endParaRPr b="1">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Carl Mueller – 117 (115)</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Chris Hagan – 120 (114)</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Chris Windham – 156 (148)</a:t>
            </a:r>
            <a:endParaRPr>
              <a:solidFill>
                <a:schemeClr val="dk1"/>
              </a:solidFill>
              <a:latin typeface="Fira Sans"/>
              <a:ea typeface="Fira Sans"/>
              <a:cs typeface="Fira Sans"/>
              <a:sym typeface="Fira Sans"/>
            </a:endParaRPr>
          </a:p>
          <a:p>
            <a:pPr indent="-317500" lvl="0" marL="457200" rtl="0" algn="l">
              <a:spcBef>
                <a:spcPts val="0"/>
              </a:spcBef>
              <a:spcAft>
                <a:spcPts val="0"/>
              </a:spcAft>
              <a:buClr>
                <a:schemeClr val="accent2"/>
              </a:buClr>
              <a:buSzPts val="1400"/>
              <a:buFont typeface="Lato"/>
              <a:buChar char="●"/>
            </a:pPr>
            <a:r>
              <a:rPr lang="en">
                <a:solidFill>
                  <a:schemeClr val="dk1"/>
                </a:solidFill>
                <a:latin typeface="Fira Sans"/>
                <a:ea typeface="Fira Sans"/>
                <a:cs typeface="Fira Sans"/>
                <a:sym typeface="Fira Sans"/>
              </a:rPr>
              <a:t>Nathan Burrows – 148 (147)</a:t>
            </a:r>
            <a:endParaRPr>
              <a:solidFill>
                <a:schemeClr val="dk1"/>
              </a:solidFill>
              <a:latin typeface="Fira Sans"/>
              <a:ea typeface="Fira Sans"/>
              <a:cs typeface="Fira Sans"/>
              <a:sym typeface="Fira Sans"/>
            </a:endParaRPr>
          </a:p>
        </p:txBody>
      </p:sp>
      <p:sp>
        <p:nvSpPr>
          <p:cNvPr id="2259" name="Google Shape;2259;p57"/>
          <p:cNvSpPr txBox="1"/>
          <p:nvPr>
            <p:ph idx="1" type="subTitle"/>
          </p:nvPr>
        </p:nvSpPr>
        <p:spPr>
          <a:xfrm>
            <a:off x="713225" y="1552300"/>
            <a:ext cx="3003900" cy="27189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b="1" lang="en" sz="1400"/>
              <a:t>NEW PERSONAL BEST GAMES:</a:t>
            </a:r>
            <a:endParaRPr b="1" sz="1400"/>
          </a:p>
          <a:p>
            <a:pPr indent="-317500" lvl="0" marL="457200" rtl="0" algn="l">
              <a:lnSpc>
                <a:spcPct val="100000"/>
              </a:lnSpc>
              <a:spcBef>
                <a:spcPts val="0"/>
              </a:spcBef>
              <a:spcAft>
                <a:spcPts val="0"/>
              </a:spcAft>
              <a:buSzPts val="1400"/>
              <a:buFont typeface="Lato"/>
              <a:buChar char="●"/>
            </a:pPr>
            <a:r>
              <a:rPr lang="en" sz="1400"/>
              <a:t>Ben Spencer – 266 (265)</a:t>
            </a:r>
            <a:endParaRPr sz="1400"/>
          </a:p>
          <a:p>
            <a:pPr indent="-317500" lvl="0" marL="457200" rtl="0" algn="l">
              <a:lnSpc>
                <a:spcPct val="100000"/>
              </a:lnSpc>
              <a:spcBef>
                <a:spcPts val="0"/>
              </a:spcBef>
              <a:spcAft>
                <a:spcPts val="0"/>
              </a:spcAft>
              <a:buSzPts val="1400"/>
              <a:buFont typeface="Lato"/>
              <a:buChar char="●"/>
            </a:pPr>
            <a:r>
              <a:rPr lang="en" sz="1400"/>
              <a:t>Buck Nasty – 201 (189)</a:t>
            </a:r>
            <a:endParaRPr sz="1400"/>
          </a:p>
          <a:p>
            <a:pPr indent="-317500" lvl="0" marL="457200" rtl="0" algn="l">
              <a:lnSpc>
                <a:spcPct val="100000"/>
              </a:lnSpc>
              <a:spcBef>
                <a:spcPts val="0"/>
              </a:spcBef>
              <a:spcAft>
                <a:spcPts val="0"/>
              </a:spcAft>
              <a:buSzPts val="1400"/>
              <a:buFont typeface="Lato"/>
              <a:buChar char="●"/>
            </a:pPr>
            <a:r>
              <a:rPr lang="en" sz="1400"/>
              <a:t>Chris Windham – 251 (224)</a:t>
            </a:r>
            <a:endParaRPr sz="1400"/>
          </a:p>
          <a:p>
            <a:pPr indent="-317500" lvl="0" marL="457200" rtl="0" algn="l">
              <a:lnSpc>
                <a:spcPct val="100000"/>
              </a:lnSpc>
              <a:spcBef>
                <a:spcPts val="0"/>
              </a:spcBef>
              <a:spcAft>
                <a:spcPts val="0"/>
              </a:spcAft>
              <a:buSzPts val="1400"/>
              <a:buFont typeface="Lato"/>
              <a:buChar char="●"/>
            </a:pPr>
            <a:r>
              <a:rPr lang="en" sz="1400"/>
              <a:t>Tim Deddens – 204 (194)</a:t>
            </a:r>
            <a:endParaRPr sz="1400"/>
          </a:p>
          <a:p>
            <a:pPr indent="0" lvl="0" marL="0" rtl="0" algn="l">
              <a:lnSpc>
                <a:spcPct val="100000"/>
              </a:lnSpc>
              <a:spcBef>
                <a:spcPts val="0"/>
              </a:spcBef>
              <a:spcAft>
                <a:spcPts val="0"/>
              </a:spcAft>
              <a:buNone/>
            </a:pPr>
            <a:r>
              <a:t/>
            </a:r>
            <a:endParaRPr b="1" sz="1400"/>
          </a:p>
          <a:p>
            <a:pPr indent="0" lvl="0" marL="0" rtl="0" algn="l">
              <a:lnSpc>
                <a:spcPct val="100000"/>
              </a:lnSpc>
              <a:spcBef>
                <a:spcPts val="0"/>
              </a:spcBef>
              <a:spcAft>
                <a:spcPts val="0"/>
              </a:spcAft>
              <a:buNone/>
            </a:pPr>
            <a:r>
              <a:rPr b="1" lang="en" sz="1400"/>
              <a:t>NEW PERSONAL BEST SERIES:</a:t>
            </a:r>
            <a:endParaRPr b="1" sz="1400"/>
          </a:p>
          <a:p>
            <a:pPr indent="-317500" lvl="0" marL="457200" rtl="0" algn="l">
              <a:lnSpc>
                <a:spcPct val="100000"/>
              </a:lnSpc>
              <a:spcBef>
                <a:spcPts val="0"/>
              </a:spcBef>
              <a:spcAft>
                <a:spcPts val="0"/>
              </a:spcAft>
              <a:buSzPts val="1400"/>
              <a:buFont typeface="Lato"/>
              <a:buChar char="●"/>
            </a:pPr>
            <a:r>
              <a:rPr lang="en" sz="1400"/>
              <a:t>Chris Windham – 575 (556)</a:t>
            </a:r>
            <a:endParaRPr sz="1400"/>
          </a:p>
          <a:p>
            <a:pPr indent="-317500" lvl="0" marL="457200" rtl="0" algn="l">
              <a:lnSpc>
                <a:spcPct val="100000"/>
              </a:lnSpc>
              <a:spcBef>
                <a:spcPts val="0"/>
              </a:spcBef>
              <a:spcAft>
                <a:spcPts val="0"/>
              </a:spcAft>
              <a:buSzPts val="1400"/>
              <a:buFont typeface="Lato"/>
              <a:buChar char="●"/>
            </a:pPr>
            <a:r>
              <a:rPr lang="en" sz="1400"/>
              <a:t>Dustin Schmeltz – 611 (608)</a:t>
            </a:r>
            <a:endParaRPr sz="1400"/>
          </a:p>
          <a:p>
            <a:pPr indent="-317500" lvl="0" marL="457200" rtl="0" algn="l">
              <a:lnSpc>
                <a:spcPct val="100000"/>
              </a:lnSpc>
              <a:spcBef>
                <a:spcPts val="0"/>
              </a:spcBef>
              <a:spcAft>
                <a:spcPts val="0"/>
              </a:spcAft>
              <a:buSzPts val="1400"/>
              <a:buFont typeface="Lato"/>
              <a:buChar char="●"/>
            </a:pPr>
            <a:r>
              <a:rPr lang="en" sz="1400"/>
              <a:t>Tim Deddens – 491 (487)</a:t>
            </a:r>
            <a:endParaRPr sz="1400"/>
          </a:p>
        </p:txBody>
      </p:sp>
      <p:sp>
        <p:nvSpPr>
          <p:cNvPr id="2260" name="Google Shape;2260;p57"/>
          <p:cNvSpPr txBox="1"/>
          <p:nvPr>
            <p:ph type="title"/>
          </p:nvPr>
        </p:nvSpPr>
        <p:spPr>
          <a:xfrm>
            <a:off x="713225" y="539500"/>
            <a:ext cx="5214000" cy="101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New Personal Bests!!!</a:t>
            </a:r>
            <a:endParaRPr/>
          </a:p>
        </p:txBody>
      </p:sp>
      <p:grpSp>
        <p:nvGrpSpPr>
          <p:cNvPr id="2261" name="Google Shape;2261;p57"/>
          <p:cNvGrpSpPr/>
          <p:nvPr/>
        </p:nvGrpSpPr>
        <p:grpSpPr>
          <a:xfrm flipH="1">
            <a:off x="6177937" y="1668605"/>
            <a:ext cx="2862430" cy="3209205"/>
            <a:chOff x="5568337" y="1035555"/>
            <a:chExt cx="2862430" cy="3209205"/>
          </a:xfrm>
        </p:grpSpPr>
        <p:grpSp>
          <p:nvGrpSpPr>
            <p:cNvPr id="2262" name="Google Shape;2262;p57"/>
            <p:cNvGrpSpPr/>
            <p:nvPr/>
          </p:nvGrpSpPr>
          <p:grpSpPr>
            <a:xfrm rot="-701898">
              <a:off x="5745124" y="1724051"/>
              <a:ext cx="959713" cy="1841954"/>
              <a:chOff x="2007405" y="1973016"/>
              <a:chExt cx="984268" cy="1889271"/>
            </a:xfrm>
          </p:grpSpPr>
          <p:sp>
            <p:nvSpPr>
              <p:cNvPr id="2263" name="Google Shape;2263;p5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4" name="Google Shape;2264;p5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5" name="Google Shape;2265;p5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6" name="Google Shape;2266;p5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7" name="Google Shape;2267;p5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8" name="Google Shape;2268;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69" name="Google Shape;2269;p5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0" name="Google Shape;2270;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1" name="Google Shape;2271;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2" name="Google Shape;2272;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3" name="Google Shape;2273;p5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4" name="Google Shape;2274;p5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5" name="Google Shape;2275;p5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6" name="Google Shape;2276;p5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7" name="Google Shape;2277;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8" name="Google Shape;2278;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79" name="Google Shape;2279;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0" name="Google Shape;2280;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1" name="Google Shape;2281;p5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282" name="Google Shape;2282;p5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283" name="Google Shape;2283;p57"/>
            <p:cNvGrpSpPr/>
            <p:nvPr/>
          </p:nvGrpSpPr>
          <p:grpSpPr>
            <a:xfrm rot="1062168">
              <a:off x="7513329" y="1112668"/>
              <a:ext cx="723442" cy="1388624"/>
              <a:chOff x="2007405" y="1973016"/>
              <a:chExt cx="984268" cy="1889271"/>
            </a:xfrm>
          </p:grpSpPr>
          <p:sp>
            <p:nvSpPr>
              <p:cNvPr id="2284" name="Google Shape;2284;p5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5" name="Google Shape;2285;p5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6" name="Google Shape;2286;p5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7" name="Google Shape;2287;p5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8" name="Google Shape;2288;p5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89" name="Google Shape;2289;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0" name="Google Shape;2290;p5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1" name="Google Shape;2291;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2" name="Google Shape;2292;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3" name="Google Shape;2293;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4" name="Google Shape;2294;p5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5" name="Google Shape;2295;p5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6" name="Google Shape;2296;p5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7" name="Google Shape;2297;p5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8" name="Google Shape;2298;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299" name="Google Shape;2299;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0" name="Google Shape;2300;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1" name="Google Shape;2301;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2" name="Google Shape;2302;p5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303" name="Google Shape;2303;p5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04" name="Google Shape;2304;p57"/>
            <p:cNvGrpSpPr/>
            <p:nvPr/>
          </p:nvGrpSpPr>
          <p:grpSpPr>
            <a:xfrm>
              <a:off x="5829881" y="2682886"/>
              <a:ext cx="1075117" cy="1288560"/>
              <a:chOff x="-1923350" y="1762175"/>
              <a:chExt cx="2374899" cy="2846388"/>
            </a:xfrm>
          </p:grpSpPr>
          <p:sp>
            <p:nvSpPr>
              <p:cNvPr id="2305" name="Google Shape;2305;p57"/>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6" name="Google Shape;2306;p57"/>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7" name="Google Shape;2307;p57"/>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8" name="Google Shape;2308;p57"/>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09" name="Google Shape;2309;p57"/>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0" name="Google Shape;2310;p57"/>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1" name="Google Shape;2311;p57"/>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12" name="Google Shape;2312;p57"/>
            <p:cNvGrpSpPr/>
            <p:nvPr/>
          </p:nvGrpSpPr>
          <p:grpSpPr>
            <a:xfrm flipH="1" rot="-2275044">
              <a:off x="6630812" y="1632701"/>
              <a:ext cx="548093" cy="1051781"/>
              <a:chOff x="2007405" y="1973016"/>
              <a:chExt cx="984268" cy="1889271"/>
            </a:xfrm>
          </p:grpSpPr>
          <p:sp>
            <p:nvSpPr>
              <p:cNvPr id="2313" name="Google Shape;2313;p5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4" name="Google Shape;2314;p5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5" name="Google Shape;2315;p5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6" name="Google Shape;2316;p5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7" name="Google Shape;2317;p5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8" name="Google Shape;2318;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19" name="Google Shape;2319;p5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0" name="Google Shape;2320;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1" name="Google Shape;2321;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2" name="Google Shape;2322;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3" name="Google Shape;2323;p5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4" name="Google Shape;2324;p5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5" name="Google Shape;2325;p5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6" name="Google Shape;2326;p5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7" name="Google Shape;2327;p5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8" name="Google Shape;2328;p5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29" name="Google Shape;2329;p5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0" name="Google Shape;2330;p5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1" name="Google Shape;2331;p5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332" name="Google Shape;2332;p5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333" name="Google Shape;2333;p57"/>
            <p:cNvGrpSpPr/>
            <p:nvPr/>
          </p:nvGrpSpPr>
          <p:grpSpPr>
            <a:xfrm>
              <a:off x="6299716" y="2851285"/>
              <a:ext cx="1502402" cy="1393474"/>
              <a:chOff x="5796986" y="3037322"/>
              <a:chExt cx="1440600" cy="1336153"/>
            </a:xfrm>
          </p:grpSpPr>
          <p:sp>
            <p:nvSpPr>
              <p:cNvPr id="2334" name="Google Shape;2334;p57"/>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35" name="Google Shape;2335;p57"/>
              <p:cNvGrpSpPr/>
              <p:nvPr/>
            </p:nvGrpSpPr>
            <p:grpSpPr>
              <a:xfrm>
                <a:off x="5867133" y="3037322"/>
                <a:ext cx="1300318" cy="1297304"/>
                <a:chOff x="2649483" y="2911022"/>
                <a:chExt cx="1300318" cy="1297304"/>
              </a:xfrm>
            </p:grpSpPr>
            <p:sp>
              <p:nvSpPr>
                <p:cNvPr id="2336" name="Google Shape;2336;p5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7" name="Google Shape;2337;p5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8" name="Google Shape;2338;p5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39" name="Google Shape;2339;p5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0" name="Google Shape;2340;p5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1" name="Google Shape;2341;p5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2" name="Google Shape;2342;p5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3" name="Google Shape;2343;p5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4" name="Google Shape;2344;p5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5" name="Google Shape;2345;p5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6" name="Google Shape;2346;p5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347" name="Google Shape;2347;p57"/>
                <p:cNvGrpSpPr/>
                <p:nvPr/>
              </p:nvGrpSpPr>
              <p:grpSpPr>
                <a:xfrm>
                  <a:off x="3254492" y="3130751"/>
                  <a:ext cx="478589" cy="412369"/>
                  <a:chOff x="3317617" y="3099201"/>
                  <a:chExt cx="478589" cy="412369"/>
                </a:xfrm>
              </p:grpSpPr>
              <p:sp>
                <p:nvSpPr>
                  <p:cNvPr id="2348" name="Google Shape;2348;p5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49" name="Google Shape;2349;p5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0" name="Google Shape;2350;p5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1" name="Google Shape;2351;p5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2" name="Google Shape;2352;p5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3" name="Google Shape;2353;p5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354" name="Google Shape;2354;p5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5" name="Google Shape;2355;p5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56" name="Google Shape;2356;p5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0" name="Shape 2360"/>
        <p:cNvGrpSpPr/>
        <p:nvPr/>
      </p:nvGrpSpPr>
      <p:grpSpPr>
        <a:xfrm>
          <a:off x="0" y="0"/>
          <a:ext cx="0" cy="0"/>
          <a:chOff x="0" y="0"/>
          <a:chExt cx="0" cy="0"/>
        </a:xfrm>
      </p:grpSpPr>
      <p:sp>
        <p:nvSpPr>
          <p:cNvPr id="2361" name="Google Shape;2361;p58"/>
          <p:cNvSpPr txBox="1"/>
          <p:nvPr/>
        </p:nvSpPr>
        <p:spPr>
          <a:xfrm>
            <a:off x="1201650" y="565775"/>
            <a:ext cx="6740700" cy="1962600"/>
          </a:xfrm>
          <a:prstGeom prst="rect">
            <a:avLst/>
          </a:prstGeom>
          <a:noFill/>
          <a:ln>
            <a:noFill/>
          </a:ln>
        </p:spPr>
        <p:txBody>
          <a:bodyPr anchorCtr="0" anchor="t" bIns="91425" lIns="91425" spcFirstLastPara="1" rIns="91425" wrap="square" tIns="91425">
            <a:spAutoFit/>
          </a:bodyPr>
          <a:lstStyle/>
          <a:p>
            <a:pPr indent="0" lvl="0" marL="0" rtl="0" algn="ctr">
              <a:lnSpc>
                <a:spcPct val="75000"/>
              </a:lnSpc>
              <a:spcBef>
                <a:spcPts val="0"/>
              </a:spcBef>
              <a:spcAft>
                <a:spcPts val="0"/>
              </a:spcAft>
              <a:buNone/>
            </a:pPr>
            <a:r>
              <a:rPr lang="en" sz="7700">
                <a:solidFill>
                  <a:schemeClr val="dk1"/>
                </a:solidFill>
                <a:latin typeface="Fira Sans Black"/>
                <a:ea typeface="Fira Sans Black"/>
                <a:cs typeface="Fira Sans Black"/>
                <a:sym typeface="Fira Sans Black"/>
              </a:rPr>
              <a:t>WHAT DOES FFK MEAN?</a:t>
            </a:r>
            <a:endParaRPr sz="7700">
              <a:solidFill>
                <a:schemeClr val="dk1"/>
              </a:solidFill>
              <a:latin typeface="Fira Sans Black"/>
              <a:ea typeface="Fira Sans Black"/>
              <a:cs typeface="Fira Sans Black"/>
              <a:sym typeface="Fira Sans Black"/>
            </a:endParaRPr>
          </a:p>
        </p:txBody>
      </p:sp>
      <p:sp>
        <p:nvSpPr>
          <p:cNvPr id="2362" name="Google Shape;2362;p58"/>
          <p:cNvSpPr txBox="1"/>
          <p:nvPr/>
        </p:nvSpPr>
        <p:spPr>
          <a:xfrm>
            <a:off x="2443375" y="2375975"/>
            <a:ext cx="4257300" cy="18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Freaky Feral Kangaroos</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Feline Furries?  Kinky!</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Fiends For Kush</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Fort Fart Knocker</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Farm Fresh Kale</a:t>
            </a:r>
            <a:endParaRPr sz="1700">
              <a:solidFill>
                <a:schemeClr val="dk1"/>
              </a:solidFill>
              <a:latin typeface="Fira Sans Medium"/>
              <a:ea typeface="Fira Sans Medium"/>
              <a:cs typeface="Fira Sans Medium"/>
              <a:sym typeface="Fira Sans Medium"/>
            </a:endParaRPr>
          </a:p>
          <a:p>
            <a:pPr indent="0" lvl="0" marL="0" rtl="0" algn="ctr">
              <a:spcBef>
                <a:spcPts val="0"/>
              </a:spcBef>
              <a:spcAft>
                <a:spcPts val="0"/>
              </a:spcAft>
              <a:buNone/>
            </a:pPr>
            <a:r>
              <a:rPr lang="en" sz="1700">
                <a:solidFill>
                  <a:schemeClr val="dk1"/>
                </a:solidFill>
                <a:latin typeface="Fira Sans Medium"/>
                <a:ea typeface="Fira Sans Medium"/>
                <a:cs typeface="Fira Sans Medium"/>
                <a:sym typeface="Fira Sans Medium"/>
              </a:rPr>
              <a:t>Fairy Fuck Kill</a:t>
            </a:r>
            <a:endParaRPr sz="1700">
              <a:solidFill>
                <a:schemeClr val="dk1"/>
              </a:solidFill>
              <a:latin typeface="Fira Sans Medium"/>
              <a:ea typeface="Fira Sans Medium"/>
              <a:cs typeface="Fira Sans Medium"/>
              <a:sym typeface="Fira Sans Medium"/>
            </a:endParaRPr>
          </a:p>
        </p:txBody>
      </p:sp>
      <p:sp>
        <p:nvSpPr>
          <p:cNvPr id="2363" name="Google Shape;2363;p58"/>
          <p:cNvSpPr txBox="1"/>
          <p:nvPr>
            <p:ph idx="4294967295" type="subTitle"/>
          </p:nvPr>
        </p:nvSpPr>
        <p:spPr>
          <a:xfrm>
            <a:off x="2594325" y="4223075"/>
            <a:ext cx="3955500" cy="663000"/>
          </a:xfrm>
          <a:prstGeom prst="rect">
            <a:avLst/>
          </a:prstGeom>
          <a:solidFill>
            <a:schemeClr val="accent2"/>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a:t>“Fuck Jungle Law.” –Probably Carl</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3" name="Shape 1733"/>
        <p:cNvGrpSpPr/>
        <p:nvPr/>
      </p:nvGrpSpPr>
      <p:grpSpPr>
        <a:xfrm>
          <a:off x="0" y="0"/>
          <a:ext cx="0" cy="0"/>
          <a:chOff x="0" y="0"/>
          <a:chExt cx="0" cy="0"/>
        </a:xfrm>
      </p:grpSpPr>
      <p:sp>
        <p:nvSpPr>
          <p:cNvPr id="1734" name="Google Shape;1734;p3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600"/>
              <a:t>Final Standings</a:t>
            </a:r>
            <a:endParaRPr sz="3600"/>
          </a:p>
        </p:txBody>
      </p:sp>
      <p:graphicFrame>
        <p:nvGraphicFramePr>
          <p:cNvPr id="1735" name="Google Shape;1735;p32"/>
          <p:cNvGraphicFramePr/>
          <p:nvPr/>
        </p:nvGraphicFramePr>
        <p:xfrm>
          <a:off x="720013" y="1195475"/>
          <a:ext cx="3000000" cy="3000000"/>
        </p:xfrm>
        <a:graphic>
          <a:graphicData uri="http://schemas.openxmlformats.org/drawingml/2006/table">
            <a:tbl>
              <a:tblPr>
                <a:noFill/>
                <a:tableStyleId>{37F65743-5E31-4420-BC72-885EB32893E8}</a:tableStyleId>
              </a:tblPr>
              <a:tblGrid>
                <a:gridCol w="632325"/>
                <a:gridCol w="1965900"/>
                <a:gridCol w="2550625"/>
                <a:gridCol w="850850"/>
                <a:gridCol w="1704275"/>
              </a:tblGrid>
              <a:tr h="390525">
                <a:tc>
                  <a:txBody>
                    <a:bodyPr/>
                    <a:lstStyle/>
                    <a:p>
                      <a:pPr indent="0" lvl="0" marL="50800" rtl="0" algn="l">
                        <a:lnSpc>
                          <a:spcPct val="115000"/>
                        </a:lnSpc>
                        <a:spcBef>
                          <a:spcPts val="0"/>
                        </a:spcBef>
                        <a:spcAft>
                          <a:spcPts val="0"/>
                        </a:spcAft>
                        <a:buNone/>
                      </a:pPr>
                      <a:r>
                        <a:rPr b="1" lang="en" sz="1500">
                          <a:solidFill>
                            <a:schemeClr val="dk2"/>
                          </a:solidFill>
                          <a:latin typeface="Fira Sans"/>
                          <a:ea typeface="Fira Sans"/>
                          <a:cs typeface="Fira Sans"/>
                          <a:sym typeface="Fira Sans"/>
                        </a:rPr>
                        <a:t>Pos.</a:t>
                      </a:r>
                      <a:endParaRPr b="1" sz="15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l">
                        <a:lnSpc>
                          <a:spcPct val="115000"/>
                        </a:lnSpc>
                        <a:spcBef>
                          <a:spcPts val="0"/>
                        </a:spcBef>
                        <a:spcAft>
                          <a:spcPts val="0"/>
                        </a:spcAft>
                        <a:buNone/>
                      </a:pPr>
                      <a:r>
                        <a:rPr b="1" lang="en" sz="1500">
                          <a:solidFill>
                            <a:schemeClr val="dk2"/>
                          </a:solidFill>
                          <a:latin typeface="Fira Sans"/>
                          <a:ea typeface="Fira Sans"/>
                          <a:cs typeface="Fira Sans"/>
                          <a:sym typeface="Fira Sans"/>
                        </a:rPr>
                        <a:t>Team name</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Record</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chemeClr val="accent6"/>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c>
                  <a:txBody>
                    <a:bodyPr/>
                    <a:lstStyle/>
                    <a:p>
                      <a:pPr indent="0" lvl="0" marL="50800" rtl="0" algn="ctr">
                        <a:lnSpc>
                          <a:spcPct val="115000"/>
                        </a:lnSpc>
                        <a:spcBef>
                          <a:spcPts val="0"/>
                        </a:spcBef>
                        <a:spcAft>
                          <a:spcPts val="0"/>
                        </a:spcAft>
                        <a:buNone/>
                      </a:pPr>
                      <a:r>
                        <a:rPr b="1" lang="en" sz="1500">
                          <a:solidFill>
                            <a:schemeClr val="dk2"/>
                          </a:solidFill>
                          <a:latin typeface="Fira Sans"/>
                          <a:ea typeface="Fira Sans"/>
                          <a:cs typeface="Fira Sans"/>
                          <a:sym typeface="Fira Sans"/>
                        </a:rPr>
                        <a:t>Total Pins</a:t>
                      </a:r>
                      <a:endParaRPr b="1" sz="1500">
                        <a:solidFill>
                          <a:schemeClr val="dk2"/>
                        </a:solidFill>
                        <a:latin typeface="Fira Sans"/>
                        <a:ea typeface="Fira Sans"/>
                        <a:cs typeface="Fira Sans"/>
                        <a:sym typeface="Fira Sans"/>
                      </a:endParaRPr>
                    </a:p>
                  </a:txBody>
                  <a:tcPr marT="91425" marB="91425" marR="91425" marL="91425">
                    <a:lnL cap="flat" cmpd="sng" w="9525">
                      <a:solidFill>
                        <a:schemeClr val="accent6"/>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solidFill>
                      <a:schemeClr val="dk1"/>
                    </a:solidFill>
                  </a:tcPr>
                </a:tc>
              </a:tr>
              <a:tr h="219075">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1</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l">
                        <a:lnSpc>
                          <a:spcPct val="115000"/>
                        </a:lnSpc>
                        <a:spcBef>
                          <a:spcPts val="0"/>
                        </a:spcBef>
                        <a:spcAft>
                          <a:spcPts val="0"/>
                        </a:spcAft>
                        <a:buNone/>
                      </a:pPr>
                      <a:r>
                        <a:rPr b="1" lang="en" sz="1200" u="sng">
                          <a:solidFill>
                            <a:schemeClr val="dk2"/>
                          </a:solidFill>
                          <a:latin typeface="Fira Sans"/>
                          <a:ea typeface="Fira Sans"/>
                          <a:cs typeface="Fira Sans"/>
                          <a:sym typeface="Fira Sans"/>
                          <a:hlinkClick r:id="rId3">
                            <a:extLst>
                              <a:ext uri="{A12FA001-AC4F-418D-AE19-62706E023703}">
                                <ahyp:hlinkClr val="tx"/>
                              </a:ext>
                            </a:extLst>
                          </a:hlinkClick>
                        </a:rPr>
                        <a:t>FILPB</a:t>
                      </a:r>
                      <a:endParaRPr b="1" sz="1200" u="sng">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45.5-18.5</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.711</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c>
                  <a:txBody>
                    <a:bodyPr/>
                    <a:lstStyle/>
                    <a:p>
                      <a:pPr indent="0" lvl="0" marL="50800" rtl="0" algn="ctr">
                        <a:lnSpc>
                          <a:spcPct val="115000"/>
                        </a:lnSpc>
                        <a:spcBef>
                          <a:spcPts val="0"/>
                        </a:spcBef>
                        <a:spcAft>
                          <a:spcPts val="0"/>
                        </a:spcAft>
                        <a:buNone/>
                      </a:pPr>
                      <a:r>
                        <a:rPr b="1" lang="en" sz="1200">
                          <a:solidFill>
                            <a:schemeClr val="dk2"/>
                          </a:solidFill>
                          <a:latin typeface="Fira Sans"/>
                          <a:ea typeface="Fira Sans"/>
                          <a:cs typeface="Fira Sans"/>
                          <a:sym typeface="Fira Sans"/>
                        </a:rPr>
                        <a:t>31,336</a:t>
                      </a:r>
                      <a:endParaRPr b="1" sz="1200">
                        <a:solidFill>
                          <a:schemeClr val="dk2"/>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B cap="flat" cmpd="sng" w="9525">
                      <a:solidFill>
                        <a:srgbClr val="000000"/>
                      </a:solidFill>
                      <a:prstDash val="solid"/>
                      <a:round/>
                      <a:headEnd len="sm" w="sm" type="none"/>
                      <a:tailEnd len="sm" w="sm" type="none"/>
                    </a:lnB>
                    <a:solidFill>
                      <a:schemeClr val="lt2"/>
                    </a:solidFill>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4">
                            <a:extLst>
                              <a:ext uri="{A12FA001-AC4F-418D-AE19-62706E023703}">
                                <ahyp:hlinkClr val="tx"/>
                              </a:ext>
                            </a:extLst>
                          </a:hlinkClick>
                        </a:rPr>
                        <a:t>Squid Row</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39-25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.609</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31,746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0" rtl="0" algn="l">
                        <a:spcBef>
                          <a:spcPts val="0"/>
                        </a:spcBef>
                        <a:spcAft>
                          <a:spcPts val="0"/>
                        </a:spcAft>
                        <a:buNone/>
                      </a:pPr>
                      <a:r>
                        <a:t/>
                      </a:r>
                      <a:endParaRPr b="1">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38.5-25.5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.602</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28,303</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4</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5">
                            <a:extLst>
                              <a:ext uri="{A12FA001-AC4F-418D-AE19-62706E023703}">
                                <ahyp:hlinkClr val="tx"/>
                              </a:ext>
                            </a:extLst>
                          </a:hlinkClick>
                        </a:rPr>
                        <a:t>Gutterly Hopeless</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25.5-38.5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.398</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23,498</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6">
                            <a:extLst>
                              <a:ext uri="{A12FA001-AC4F-418D-AE19-62706E023703}">
                                <ahyp:hlinkClr val="tx"/>
                              </a:ext>
                            </a:extLst>
                          </a:hlinkClick>
                        </a:rPr>
                        <a:t>FFK</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24-40</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.375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26,705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r h="219075">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l">
                        <a:lnSpc>
                          <a:spcPct val="115000"/>
                        </a:lnSpc>
                        <a:spcBef>
                          <a:spcPts val="0"/>
                        </a:spcBef>
                        <a:spcAft>
                          <a:spcPts val="0"/>
                        </a:spcAft>
                        <a:buNone/>
                      </a:pPr>
                      <a:r>
                        <a:rPr b="1" lang="en" sz="1200" u="sng">
                          <a:solidFill>
                            <a:schemeClr val="dk1"/>
                          </a:solidFill>
                          <a:latin typeface="Fira Sans"/>
                          <a:ea typeface="Fira Sans"/>
                          <a:cs typeface="Fira Sans"/>
                          <a:sym typeface="Fira Sans"/>
                          <a:hlinkClick r:id="rId7">
                            <a:extLst>
                              <a:ext uri="{A12FA001-AC4F-418D-AE19-62706E023703}">
                                <ahyp:hlinkClr val="tx"/>
                              </a:ext>
                            </a:extLst>
                          </a:hlinkClick>
                        </a:rPr>
                        <a:t>Bowls Deep</a:t>
                      </a:r>
                      <a:endParaRPr b="1" sz="1200" u="sng">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19.5-44.5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.305</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c>
                  <a:txBody>
                    <a:bodyPr/>
                    <a:lstStyle/>
                    <a:p>
                      <a:pPr indent="0" lvl="0" marL="50800" rtl="0" algn="ctr">
                        <a:lnSpc>
                          <a:spcPct val="115000"/>
                        </a:lnSpc>
                        <a:spcBef>
                          <a:spcPts val="0"/>
                        </a:spcBef>
                        <a:spcAft>
                          <a:spcPts val="0"/>
                        </a:spcAft>
                        <a:buNone/>
                      </a:pPr>
                      <a:r>
                        <a:rPr b="1" lang="en" sz="1200">
                          <a:solidFill>
                            <a:schemeClr val="dk1"/>
                          </a:solidFill>
                          <a:latin typeface="Fira Sans"/>
                          <a:ea typeface="Fira Sans"/>
                          <a:cs typeface="Fira Sans"/>
                          <a:sym typeface="Fira Sans"/>
                        </a:rPr>
                        <a:t>24,186</a:t>
                      </a:r>
                      <a:endParaRPr b="1" sz="1200">
                        <a:solidFill>
                          <a:schemeClr val="dk1"/>
                        </a:solidFill>
                        <a:latin typeface="Fira Sans"/>
                        <a:ea typeface="Fira Sans"/>
                        <a:cs typeface="Fira Sans"/>
                        <a:sym typeface="Fira Sans"/>
                      </a:endParaRPr>
                    </a:p>
                  </a:txBody>
                  <a:tcPr marT="91425" marB="91425" marR="91425" marL="91425">
                    <a:lnL cap="flat" cmpd="sng" w="9525">
                      <a:solidFill>
                        <a:srgbClr val="000000"/>
                      </a:solidFill>
                      <a:prstDash val="solid"/>
                      <a:round/>
                      <a:headEnd len="sm" w="sm" type="none"/>
                      <a:tailEnd len="sm" w="sm" type="none"/>
                    </a:lnL>
                    <a:lnR cap="flat" cmpd="sng" w="9525">
                      <a:solidFill>
                        <a:srgbClr val="000000"/>
                      </a:solidFill>
                      <a:prstDash val="solid"/>
                      <a:round/>
                      <a:headEnd len="sm" w="sm" type="none"/>
                      <a:tailEnd len="sm" w="sm" type="none"/>
                    </a:lnR>
                    <a:lnT cap="flat" cmpd="sng" w="9525">
                      <a:solidFill>
                        <a:srgbClr val="000000"/>
                      </a:solidFill>
                      <a:prstDash val="solid"/>
                      <a:round/>
                      <a:headEnd len="sm" w="sm" type="none"/>
                      <a:tailEnd len="sm" w="sm" type="none"/>
                    </a:lnT>
                    <a:lnB cap="flat" cmpd="sng" w="9525">
                      <a:solidFill>
                        <a:srgbClr val="000000"/>
                      </a:solidFill>
                      <a:prstDash val="solid"/>
                      <a:round/>
                      <a:headEnd len="sm" w="sm" type="none"/>
                      <a:tailEnd len="sm" w="sm" type="none"/>
                    </a:lnB>
                  </a:tcPr>
                </a:tc>
              </a:tr>
            </a:tbl>
          </a:graphicData>
        </a:graphic>
      </p:graphicFrame>
      <p:sp>
        <p:nvSpPr>
          <p:cNvPr id="1736" name="Google Shape;1736;p32"/>
          <p:cNvSpPr txBox="1"/>
          <p:nvPr>
            <p:ph idx="4294967295" type="subTitle"/>
          </p:nvPr>
        </p:nvSpPr>
        <p:spPr>
          <a:xfrm>
            <a:off x="720025" y="4121925"/>
            <a:ext cx="7704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l">
              <a:spcBef>
                <a:spcPts val="0"/>
              </a:spcBef>
              <a:spcAft>
                <a:spcPts val="0"/>
              </a:spcAft>
              <a:buNone/>
            </a:pPr>
            <a:r>
              <a:rPr lang="en" sz="1300"/>
              <a:t>1st gets $50 each, 2nd gets $40 each, 3rd gets $30 each, 4th &amp; 5th get $25 each, DEEEP gets $20 each.</a:t>
            </a:r>
            <a:endParaRPr sz="1300"/>
          </a:p>
        </p:txBody>
      </p:sp>
      <p:pic>
        <p:nvPicPr>
          <p:cNvPr id="1737" name="Google Shape;1737;p32" title="ZWdx.gif"/>
          <p:cNvPicPr preferRelativeResize="0"/>
          <p:nvPr/>
        </p:nvPicPr>
        <p:blipFill rotWithShape="1">
          <a:blip r:embed="rId8">
            <a:alphaModFix/>
          </a:blip>
          <a:srcRect b="42997" l="1672" r="1672" t="40426"/>
          <a:stretch/>
        </p:blipFill>
        <p:spPr>
          <a:xfrm>
            <a:off x="1481729" y="2515258"/>
            <a:ext cx="1250750" cy="214475"/>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7" name="Shape 2367"/>
        <p:cNvGrpSpPr/>
        <p:nvPr/>
      </p:nvGrpSpPr>
      <p:grpSpPr>
        <a:xfrm>
          <a:off x="0" y="0"/>
          <a:ext cx="0" cy="0"/>
          <a:chOff x="0" y="0"/>
          <a:chExt cx="0" cy="0"/>
        </a:xfrm>
      </p:grpSpPr>
      <p:pic>
        <p:nvPicPr>
          <p:cNvPr id="2368" name="Google Shape;2368;p59"/>
          <p:cNvPicPr preferRelativeResize="0"/>
          <p:nvPr/>
        </p:nvPicPr>
        <p:blipFill>
          <a:blip r:embed="rId3">
            <a:alphaModFix/>
          </a:blip>
          <a:stretch>
            <a:fillRect/>
          </a:stretch>
        </p:blipFill>
        <p:spPr>
          <a:xfrm>
            <a:off x="0" y="-42339"/>
            <a:ext cx="9144001" cy="5228190"/>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2" name="Shape 2372"/>
        <p:cNvGrpSpPr/>
        <p:nvPr/>
      </p:nvGrpSpPr>
      <p:grpSpPr>
        <a:xfrm>
          <a:off x="0" y="0"/>
          <a:ext cx="0" cy="0"/>
          <a:chOff x="0" y="0"/>
          <a:chExt cx="0" cy="0"/>
        </a:xfrm>
      </p:grpSpPr>
      <p:sp>
        <p:nvSpPr>
          <p:cNvPr id="2373" name="Google Shape;2373;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B-I-N-G-O Bullshit</a:t>
            </a:r>
            <a:endParaRPr/>
          </a:p>
        </p:txBody>
      </p:sp>
      <p:sp>
        <p:nvSpPr>
          <p:cNvPr id="2374" name="Google Shape;2374;p60"/>
          <p:cNvSpPr txBox="1"/>
          <p:nvPr>
            <p:ph idx="2" type="subTitle"/>
          </p:nvPr>
        </p:nvSpPr>
        <p:spPr>
          <a:xfrm>
            <a:off x="778850" y="1436375"/>
            <a:ext cx="36816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800">
                <a:latin typeface="Fira Sans Black"/>
                <a:ea typeface="Fira Sans Black"/>
                <a:cs typeface="Fira Sans Black"/>
                <a:sym typeface="Fira Sans Black"/>
              </a:rPr>
              <a:t>OVERALL</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Scott Murdock – 229 points</a:t>
            </a:r>
            <a:endParaRPr/>
          </a:p>
          <a:p>
            <a:pPr indent="0" lvl="0" marL="0" rtl="0" algn="l">
              <a:spcBef>
                <a:spcPts val="0"/>
              </a:spcBef>
              <a:spcAft>
                <a:spcPts val="0"/>
              </a:spcAft>
              <a:buNone/>
            </a:pPr>
            <a:r>
              <a:rPr b="1" lang="en"/>
              <a:t>Second Place:</a:t>
            </a:r>
            <a:r>
              <a:rPr lang="en"/>
              <a:t> Tim Deddens – 211 points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800">
                <a:latin typeface="Fira Sans Black"/>
                <a:ea typeface="Fira Sans Black"/>
                <a:cs typeface="Fira Sans Black"/>
                <a:sym typeface="Fira Sans Black"/>
              </a:rPr>
              <a:t>TILES MARKED</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Scott Murdock – 201 tiles</a:t>
            </a:r>
            <a:endParaRPr/>
          </a:p>
          <a:p>
            <a:pPr indent="0" lvl="0" marL="0" rtl="0" algn="l">
              <a:spcBef>
                <a:spcPts val="0"/>
              </a:spcBef>
              <a:spcAft>
                <a:spcPts val="0"/>
              </a:spcAft>
              <a:buNone/>
            </a:pPr>
            <a:r>
              <a:rPr b="1" lang="en"/>
              <a:t>Second Place:</a:t>
            </a:r>
            <a:r>
              <a:rPr lang="en"/>
              <a:t> Tim Deddens – 188 tiles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800">
                <a:latin typeface="Fira Sans Black"/>
                <a:ea typeface="Fira Sans Black"/>
                <a:cs typeface="Fira Sans Black"/>
                <a:sym typeface="Fira Sans Black"/>
              </a:rPr>
              <a:t>B-I-N-G-Os</a:t>
            </a:r>
            <a:endParaRPr sz="1800">
              <a:latin typeface="Fira Sans Black"/>
              <a:ea typeface="Fira Sans Black"/>
              <a:cs typeface="Fira Sans Black"/>
              <a:sym typeface="Fira Sans Black"/>
            </a:endParaRPr>
          </a:p>
          <a:p>
            <a:pPr indent="0" lvl="0" marL="0" rtl="0" algn="l">
              <a:spcBef>
                <a:spcPts val="0"/>
              </a:spcBef>
              <a:spcAft>
                <a:spcPts val="0"/>
              </a:spcAft>
              <a:buNone/>
            </a:pPr>
            <a:r>
              <a:rPr b="1" lang="en"/>
              <a:t>First Place:</a:t>
            </a:r>
            <a:r>
              <a:rPr lang="en"/>
              <a:t> Scott M., Tim – 7</a:t>
            </a:r>
            <a:endParaRPr/>
          </a:p>
          <a:p>
            <a:pPr indent="0" lvl="0" marL="0" rtl="0" algn="l">
              <a:spcBef>
                <a:spcPts val="0"/>
              </a:spcBef>
              <a:spcAft>
                <a:spcPts val="0"/>
              </a:spcAft>
              <a:buNone/>
            </a:pPr>
            <a:r>
              <a:rPr b="1" lang="en"/>
              <a:t>Second Place:</a:t>
            </a:r>
            <a:r>
              <a:rPr lang="en"/>
              <a:t> Nick, Scott L. – 6</a:t>
            </a:r>
            <a:endParaRPr/>
          </a:p>
        </p:txBody>
      </p:sp>
      <p:pic>
        <p:nvPicPr>
          <p:cNvPr id="2375" name="Google Shape;2375;p60"/>
          <p:cNvPicPr preferRelativeResize="0"/>
          <p:nvPr/>
        </p:nvPicPr>
        <p:blipFill>
          <a:blip r:embed="rId3">
            <a:alphaModFix/>
          </a:blip>
          <a:stretch>
            <a:fillRect/>
          </a:stretch>
        </p:blipFill>
        <p:spPr>
          <a:xfrm>
            <a:off x="4719850" y="1565250"/>
            <a:ext cx="3681599" cy="2104996"/>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9" name="Shape 2379"/>
        <p:cNvGrpSpPr/>
        <p:nvPr/>
      </p:nvGrpSpPr>
      <p:grpSpPr>
        <a:xfrm>
          <a:off x="0" y="0"/>
          <a:ext cx="0" cy="0"/>
          <a:chOff x="0" y="0"/>
          <a:chExt cx="0" cy="0"/>
        </a:xfrm>
      </p:grpSpPr>
      <p:sp>
        <p:nvSpPr>
          <p:cNvPr id="2380" name="Google Shape;2380;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Important Facts for Everyone to Know</a:t>
            </a:r>
            <a:endParaRPr/>
          </a:p>
        </p:txBody>
      </p:sp>
      <p:sp>
        <p:nvSpPr>
          <p:cNvPr id="2381" name="Google Shape;2381;p61"/>
          <p:cNvSpPr txBox="1"/>
          <p:nvPr>
            <p:ph idx="1" type="subTitle"/>
          </p:nvPr>
        </p:nvSpPr>
        <p:spPr>
          <a:xfrm>
            <a:off x="4835725" y="1489050"/>
            <a:ext cx="33084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week 13, game 1, Aaron Barber took over the #3 spot among bowlers with the most 200+ games,  He now sits at 261 200+ games.</a:t>
            </a:r>
            <a:endParaRPr/>
          </a:p>
        </p:txBody>
      </p:sp>
      <p:sp>
        <p:nvSpPr>
          <p:cNvPr id="2382" name="Google Shape;2382;p61"/>
          <p:cNvSpPr txBox="1"/>
          <p:nvPr>
            <p:ph idx="2" type="subTitle"/>
          </p:nvPr>
        </p:nvSpPr>
        <p:spPr>
          <a:xfrm>
            <a:off x="999875" y="1489050"/>
            <a:ext cx="36816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Week 1, Game 1, Seth Gunderson became the 5th bowler in league history to reach 250,000 career pins.</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MORE importantly:</a:t>
            </a:r>
            <a:r>
              <a:rPr lang="en"/>
              <a:t>  In week 10, game 3, Seth Gunderson passed Ken Wilson in career pins to now have the 4th highest pin count. Seth now sits at 256,862 career pins and can easily move into 3rd place about 9 weeks into another season.</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6" name="Shape 2386"/>
        <p:cNvGrpSpPr/>
        <p:nvPr/>
      </p:nvGrpSpPr>
      <p:grpSpPr>
        <a:xfrm>
          <a:off x="0" y="0"/>
          <a:ext cx="0" cy="0"/>
          <a:chOff x="0" y="0"/>
          <a:chExt cx="0" cy="0"/>
        </a:xfrm>
      </p:grpSpPr>
      <p:grpSp>
        <p:nvGrpSpPr>
          <p:cNvPr id="2387" name="Google Shape;2387;p62"/>
          <p:cNvGrpSpPr/>
          <p:nvPr/>
        </p:nvGrpSpPr>
        <p:grpSpPr>
          <a:xfrm flipH="1">
            <a:off x="279251" y="141989"/>
            <a:ext cx="8638374" cy="4781811"/>
            <a:chOff x="226375" y="141989"/>
            <a:chExt cx="8638374" cy="4781811"/>
          </a:xfrm>
        </p:grpSpPr>
        <p:sp>
          <p:nvSpPr>
            <p:cNvPr id="2388" name="Google Shape;2388;p62"/>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89" name="Google Shape;2389;p62"/>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0" name="Google Shape;2390;p62"/>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1" name="Google Shape;2391;p62"/>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2" name="Google Shape;2392;p62"/>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3" name="Google Shape;2393;p62"/>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4" name="Google Shape;2394;p62"/>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395" name="Google Shape;2395;p62"/>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pic>
        <p:nvPicPr>
          <p:cNvPr id="2396" name="Google Shape;2396;p62" title="aaronHOPpin.jpg"/>
          <p:cNvPicPr preferRelativeResize="0"/>
          <p:nvPr/>
        </p:nvPicPr>
        <p:blipFill>
          <a:blip r:embed="rId3">
            <a:alphaModFix/>
          </a:blip>
          <a:stretch>
            <a:fillRect/>
          </a:stretch>
        </p:blipFill>
        <p:spPr>
          <a:xfrm>
            <a:off x="2301545" y="1898874"/>
            <a:ext cx="1081434" cy="1250495"/>
          </a:xfrm>
          <a:prstGeom prst="rect">
            <a:avLst/>
          </a:prstGeom>
          <a:noFill/>
          <a:ln>
            <a:noFill/>
          </a:ln>
        </p:spPr>
      </p:pic>
      <p:pic>
        <p:nvPicPr>
          <p:cNvPr id="2397" name="Google Shape;2397;p62" title="ajHOFpin.jpg"/>
          <p:cNvPicPr preferRelativeResize="0"/>
          <p:nvPr/>
        </p:nvPicPr>
        <p:blipFill>
          <a:blip r:embed="rId4">
            <a:alphaModFix/>
          </a:blip>
          <a:stretch>
            <a:fillRect/>
          </a:stretch>
        </p:blipFill>
        <p:spPr>
          <a:xfrm>
            <a:off x="3449238" y="1898874"/>
            <a:ext cx="1081434" cy="1250495"/>
          </a:xfrm>
          <a:prstGeom prst="rect">
            <a:avLst/>
          </a:prstGeom>
          <a:noFill/>
          <a:ln>
            <a:noFill/>
          </a:ln>
        </p:spPr>
      </p:pic>
      <p:pic>
        <p:nvPicPr>
          <p:cNvPr id="2398" name="Google Shape;2398;p62" title="BorenHoF.jpg"/>
          <p:cNvPicPr preferRelativeResize="0"/>
          <p:nvPr/>
        </p:nvPicPr>
        <p:blipFill>
          <a:blip r:embed="rId5">
            <a:alphaModFix/>
          </a:blip>
          <a:stretch>
            <a:fillRect/>
          </a:stretch>
        </p:blipFill>
        <p:spPr>
          <a:xfrm>
            <a:off x="1148393" y="1898874"/>
            <a:ext cx="1081434" cy="1250492"/>
          </a:xfrm>
          <a:prstGeom prst="rect">
            <a:avLst/>
          </a:prstGeom>
          <a:noFill/>
          <a:ln>
            <a:noFill/>
          </a:ln>
        </p:spPr>
      </p:pic>
      <p:pic>
        <p:nvPicPr>
          <p:cNvPr id="2399" name="Google Shape;2399;p62" title="brunkerHoF.jpg"/>
          <p:cNvPicPr preferRelativeResize="0"/>
          <p:nvPr/>
        </p:nvPicPr>
        <p:blipFill>
          <a:blip r:embed="rId6">
            <a:alphaModFix/>
          </a:blip>
          <a:stretch>
            <a:fillRect/>
          </a:stretch>
        </p:blipFill>
        <p:spPr>
          <a:xfrm>
            <a:off x="4596942" y="1897982"/>
            <a:ext cx="1081435" cy="1252283"/>
          </a:xfrm>
          <a:prstGeom prst="rect">
            <a:avLst/>
          </a:prstGeom>
          <a:noFill/>
          <a:ln>
            <a:noFill/>
          </a:ln>
        </p:spPr>
      </p:pic>
      <p:pic>
        <p:nvPicPr>
          <p:cNvPr id="2400" name="Google Shape;2400;p62" title="carlHoFpin.jpg"/>
          <p:cNvPicPr preferRelativeResize="0"/>
          <p:nvPr/>
        </p:nvPicPr>
        <p:blipFill>
          <a:blip r:embed="rId7">
            <a:alphaModFix/>
          </a:blip>
          <a:stretch>
            <a:fillRect/>
          </a:stretch>
        </p:blipFill>
        <p:spPr>
          <a:xfrm>
            <a:off x="5761019" y="1898015"/>
            <a:ext cx="1081434" cy="1252221"/>
          </a:xfrm>
          <a:prstGeom prst="rect">
            <a:avLst/>
          </a:prstGeom>
          <a:noFill/>
          <a:ln>
            <a:noFill/>
          </a:ln>
        </p:spPr>
      </p:pic>
      <p:pic>
        <p:nvPicPr>
          <p:cNvPr id="2401" name="Google Shape;2401;p62" title="coddingHoF.jpg"/>
          <p:cNvPicPr preferRelativeResize="0"/>
          <p:nvPr/>
        </p:nvPicPr>
        <p:blipFill>
          <a:blip r:embed="rId8">
            <a:alphaModFix/>
          </a:blip>
          <a:stretch>
            <a:fillRect/>
          </a:stretch>
        </p:blipFill>
        <p:spPr>
          <a:xfrm>
            <a:off x="6914177" y="1897117"/>
            <a:ext cx="1081434" cy="1254008"/>
          </a:xfrm>
          <a:prstGeom prst="rect">
            <a:avLst/>
          </a:prstGeom>
          <a:noFill/>
          <a:ln>
            <a:noFill/>
          </a:ln>
        </p:spPr>
      </p:pic>
      <p:pic>
        <p:nvPicPr>
          <p:cNvPr id="2402" name="Google Shape;2402;p62" title="dennisHOFpin.jpg"/>
          <p:cNvPicPr preferRelativeResize="0"/>
          <p:nvPr/>
        </p:nvPicPr>
        <p:blipFill>
          <a:blip r:embed="rId9">
            <a:alphaModFix/>
          </a:blip>
          <a:stretch>
            <a:fillRect/>
          </a:stretch>
        </p:blipFill>
        <p:spPr>
          <a:xfrm>
            <a:off x="1148388" y="3228230"/>
            <a:ext cx="1081434" cy="1250495"/>
          </a:xfrm>
          <a:prstGeom prst="rect">
            <a:avLst/>
          </a:prstGeom>
          <a:noFill/>
          <a:ln>
            <a:noFill/>
          </a:ln>
        </p:spPr>
      </p:pic>
      <p:pic>
        <p:nvPicPr>
          <p:cNvPr id="2403" name="Google Shape;2403;p62" title="DollHoF.jpg"/>
          <p:cNvPicPr preferRelativeResize="0"/>
          <p:nvPr/>
        </p:nvPicPr>
        <p:blipFill>
          <a:blip r:embed="rId10">
            <a:alphaModFix/>
          </a:blip>
          <a:stretch>
            <a:fillRect/>
          </a:stretch>
        </p:blipFill>
        <p:spPr>
          <a:xfrm>
            <a:off x="2301546" y="3224713"/>
            <a:ext cx="1081434" cy="1254008"/>
          </a:xfrm>
          <a:prstGeom prst="rect">
            <a:avLst/>
          </a:prstGeom>
          <a:noFill/>
          <a:ln>
            <a:noFill/>
          </a:ln>
        </p:spPr>
      </p:pic>
      <p:pic>
        <p:nvPicPr>
          <p:cNvPr id="2404" name="Google Shape;2404;p62" title="HOFers.jpg"/>
          <p:cNvPicPr preferRelativeResize="0"/>
          <p:nvPr/>
        </p:nvPicPr>
        <p:blipFill>
          <a:blip r:embed="rId11">
            <a:alphaModFix/>
          </a:blip>
          <a:stretch>
            <a:fillRect/>
          </a:stretch>
        </p:blipFill>
        <p:spPr>
          <a:xfrm>
            <a:off x="5761011" y="449250"/>
            <a:ext cx="2234601" cy="1374267"/>
          </a:xfrm>
          <a:prstGeom prst="rect">
            <a:avLst/>
          </a:prstGeom>
          <a:noFill/>
          <a:ln>
            <a:noFill/>
          </a:ln>
        </p:spPr>
      </p:pic>
      <p:pic>
        <p:nvPicPr>
          <p:cNvPr id="2405" name="Google Shape;2405;p62" title="IanHOFpin.png"/>
          <p:cNvPicPr preferRelativeResize="0"/>
          <p:nvPr/>
        </p:nvPicPr>
        <p:blipFill>
          <a:blip r:embed="rId12">
            <a:alphaModFix/>
          </a:blip>
          <a:stretch>
            <a:fillRect/>
          </a:stretch>
        </p:blipFill>
        <p:spPr>
          <a:xfrm>
            <a:off x="3454704" y="3228230"/>
            <a:ext cx="1081434" cy="1250495"/>
          </a:xfrm>
          <a:prstGeom prst="rect">
            <a:avLst/>
          </a:prstGeom>
          <a:noFill/>
          <a:ln>
            <a:noFill/>
          </a:ln>
        </p:spPr>
      </p:pic>
      <p:pic>
        <p:nvPicPr>
          <p:cNvPr id="2406" name="Google Shape;2406;p62" title="jvHOFpin.jpg"/>
          <p:cNvPicPr preferRelativeResize="0"/>
          <p:nvPr/>
        </p:nvPicPr>
        <p:blipFill>
          <a:blip r:embed="rId13">
            <a:alphaModFix/>
          </a:blip>
          <a:stretch>
            <a:fillRect/>
          </a:stretch>
        </p:blipFill>
        <p:spPr>
          <a:xfrm>
            <a:off x="4607862" y="3228230"/>
            <a:ext cx="1081434" cy="1250495"/>
          </a:xfrm>
          <a:prstGeom prst="rect">
            <a:avLst/>
          </a:prstGeom>
          <a:noFill/>
          <a:ln>
            <a:noFill/>
          </a:ln>
        </p:spPr>
      </p:pic>
      <p:pic>
        <p:nvPicPr>
          <p:cNvPr id="2407" name="Google Shape;2407;p62" title="SearcyHoF.jpg"/>
          <p:cNvPicPr preferRelativeResize="0"/>
          <p:nvPr/>
        </p:nvPicPr>
        <p:blipFill>
          <a:blip r:embed="rId14">
            <a:alphaModFix/>
          </a:blip>
          <a:stretch>
            <a:fillRect/>
          </a:stretch>
        </p:blipFill>
        <p:spPr>
          <a:xfrm>
            <a:off x="5761019" y="3224713"/>
            <a:ext cx="1081434" cy="1254008"/>
          </a:xfrm>
          <a:prstGeom prst="rect">
            <a:avLst/>
          </a:prstGeom>
          <a:noFill/>
          <a:ln>
            <a:noFill/>
          </a:ln>
        </p:spPr>
      </p:pic>
      <p:pic>
        <p:nvPicPr>
          <p:cNvPr id="2408" name="Google Shape;2408;p62" title="sethHoF.jpg"/>
          <p:cNvPicPr preferRelativeResize="0"/>
          <p:nvPr/>
        </p:nvPicPr>
        <p:blipFill>
          <a:blip r:embed="rId15">
            <a:alphaModFix/>
          </a:blip>
          <a:stretch>
            <a:fillRect/>
          </a:stretch>
        </p:blipFill>
        <p:spPr>
          <a:xfrm>
            <a:off x="6914177" y="3224710"/>
            <a:ext cx="1081434" cy="1254010"/>
          </a:xfrm>
          <a:prstGeom prst="rect">
            <a:avLst/>
          </a:prstGeom>
          <a:noFill/>
          <a:ln>
            <a:noFill/>
          </a:ln>
        </p:spPr>
      </p:pic>
      <p:sp>
        <p:nvSpPr>
          <p:cNvPr id="2409" name="Google Shape;2409;p62"/>
          <p:cNvSpPr txBox="1"/>
          <p:nvPr/>
        </p:nvSpPr>
        <p:spPr>
          <a:xfrm>
            <a:off x="1047575" y="620688"/>
            <a:ext cx="4630800" cy="13362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lnSpc>
                <a:spcPct val="75000"/>
              </a:lnSpc>
              <a:spcBef>
                <a:spcPts val="0"/>
              </a:spcBef>
              <a:spcAft>
                <a:spcPts val="0"/>
              </a:spcAft>
              <a:buNone/>
            </a:pPr>
            <a:r>
              <a:rPr lang="en" sz="4200">
                <a:solidFill>
                  <a:schemeClr val="dk2"/>
                </a:solidFill>
                <a:latin typeface="Fira Sans Black"/>
                <a:ea typeface="Fira Sans Black"/>
                <a:cs typeface="Fira Sans Black"/>
                <a:sym typeface="Fira Sans Black"/>
              </a:rPr>
              <a:t>ANOTHER</a:t>
            </a:r>
            <a:r>
              <a:rPr lang="en" sz="4200">
                <a:solidFill>
                  <a:schemeClr val="dk2"/>
                </a:solidFill>
                <a:latin typeface="Fira Sans Black"/>
                <a:ea typeface="Fira Sans Black"/>
                <a:cs typeface="Fira Sans Black"/>
                <a:sym typeface="Fira Sans Black"/>
              </a:rPr>
              <a:t> SPECIAL</a:t>
            </a:r>
            <a:br>
              <a:rPr lang="en" sz="4200">
                <a:solidFill>
                  <a:schemeClr val="dk2"/>
                </a:solidFill>
                <a:latin typeface="Fira Sans Black"/>
                <a:ea typeface="Fira Sans Black"/>
                <a:cs typeface="Fira Sans Black"/>
                <a:sym typeface="Fira Sans Black"/>
              </a:rPr>
            </a:br>
            <a:r>
              <a:rPr lang="en" sz="4200">
                <a:solidFill>
                  <a:schemeClr val="dk2"/>
                </a:solidFill>
                <a:latin typeface="Fira Sans Black"/>
                <a:ea typeface="Fira Sans Black"/>
                <a:cs typeface="Fira Sans Black"/>
                <a:sym typeface="Fira Sans Black"/>
              </a:rPr>
              <a:t>ANNOUNCEMENT</a:t>
            </a:r>
            <a:endParaRPr sz="4200">
              <a:solidFill>
                <a:schemeClr val="dk2"/>
              </a:solidFill>
              <a:latin typeface="Fira Sans Black"/>
              <a:ea typeface="Fira Sans Black"/>
              <a:cs typeface="Fira Sans Black"/>
              <a:sym typeface="Fira Sans Black"/>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3" name="Shape 2413"/>
        <p:cNvGrpSpPr/>
        <p:nvPr/>
      </p:nvGrpSpPr>
      <p:grpSpPr>
        <a:xfrm>
          <a:off x="0" y="0"/>
          <a:ext cx="0" cy="0"/>
          <a:chOff x="0" y="0"/>
          <a:chExt cx="0" cy="0"/>
        </a:xfrm>
      </p:grpSpPr>
      <p:grpSp>
        <p:nvGrpSpPr>
          <p:cNvPr id="2414" name="Google Shape;2414;p63"/>
          <p:cNvGrpSpPr/>
          <p:nvPr/>
        </p:nvGrpSpPr>
        <p:grpSpPr>
          <a:xfrm>
            <a:off x="4430220" y="652995"/>
            <a:ext cx="4713562" cy="4490603"/>
            <a:chOff x="922025" y="778623"/>
            <a:chExt cx="5595397" cy="3719850"/>
          </a:xfrm>
        </p:grpSpPr>
        <p:sp>
          <p:nvSpPr>
            <p:cNvPr id="2415" name="Google Shape;2415;p63"/>
            <p:cNvSpPr/>
            <p:nvPr/>
          </p:nvSpPr>
          <p:spPr>
            <a:xfrm>
              <a:off x="3010186" y="1908498"/>
              <a:ext cx="1511895" cy="718718"/>
            </a:xfrm>
            <a:custGeom>
              <a:rect b="b" l="l" r="r" t="t"/>
              <a:pathLst>
                <a:path extrusionOk="0" h="759" w="1592">
                  <a:moveTo>
                    <a:pt x="747" y="0"/>
                  </a:moveTo>
                  <a:cubicBezTo>
                    <a:pt x="50" y="0"/>
                    <a:pt x="0" y="759"/>
                    <a:pt x="0" y="759"/>
                  </a:cubicBezTo>
                  <a:cubicBezTo>
                    <a:pt x="46" y="759"/>
                    <a:pt x="46" y="759"/>
                    <a:pt x="46" y="759"/>
                  </a:cubicBezTo>
                  <a:cubicBezTo>
                    <a:pt x="144" y="759"/>
                    <a:pt x="144" y="759"/>
                    <a:pt x="144" y="759"/>
                  </a:cubicBezTo>
                  <a:cubicBezTo>
                    <a:pt x="144" y="759"/>
                    <a:pt x="144" y="759"/>
                    <a:pt x="144" y="759"/>
                  </a:cubicBezTo>
                  <a:cubicBezTo>
                    <a:pt x="385" y="759"/>
                    <a:pt x="385" y="759"/>
                    <a:pt x="385" y="759"/>
                  </a:cubicBezTo>
                  <a:cubicBezTo>
                    <a:pt x="385" y="759"/>
                    <a:pt x="385" y="759"/>
                    <a:pt x="385" y="759"/>
                  </a:cubicBezTo>
                  <a:cubicBezTo>
                    <a:pt x="627" y="759"/>
                    <a:pt x="627" y="759"/>
                    <a:pt x="627" y="759"/>
                  </a:cubicBezTo>
                  <a:cubicBezTo>
                    <a:pt x="747" y="759"/>
                    <a:pt x="747" y="759"/>
                    <a:pt x="747" y="759"/>
                  </a:cubicBezTo>
                  <a:cubicBezTo>
                    <a:pt x="868" y="759"/>
                    <a:pt x="868" y="759"/>
                    <a:pt x="868" y="759"/>
                  </a:cubicBezTo>
                  <a:cubicBezTo>
                    <a:pt x="1109" y="759"/>
                    <a:pt x="1109" y="759"/>
                    <a:pt x="1109" y="759"/>
                  </a:cubicBezTo>
                  <a:cubicBezTo>
                    <a:pt x="1351" y="759"/>
                    <a:pt x="1351" y="759"/>
                    <a:pt x="1351" y="759"/>
                  </a:cubicBezTo>
                  <a:cubicBezTo>
                    <a:pt x="1592" y="759"/>
                    <a:pt x="1592" y="759"/>
                    <a:pt x="1592" y="759"/>
                  </a:cubicBezTo>
                  <a:cubicBezTo>
                    <a:pt x="1592" y="0"/>
                    <a:pt x="1592" y="0"/>
                    <a:pt x="1592" y="0"/>
                  </a:cubicBezTo>
                  <a:lnTo>
                    <a:pt x="747"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6" name="Google Shape;2416;p63"/>
            <p:cNvSpPr/>
            <p:nvPr/>
          </p:nvSpPr>
          <p:spPr>
            <a:xfrm>
              <a:off x="3160188" y="841214"/>
              <a:ext cx="1436355" cy="659364"/>
            </a:xfrm>
            <a:custGeom>
              <a:rect b="b" l="l" r="r" t="t"/>
              <a:pathLst>
                <a:path extrusionOk="0" h="696" w="1512">
                  <a:moveTo>
                    <a:pt x="951" y="696"/>
                  </a:moveTo>
                  <a:cubicBezTo>
                    <a:pt x="1512" y="696"/>
                    <a:pt x="1512" y="696"/>
                    <a:pt x="1512" y="696"/>
                  </a:cubicBezTo>
                  <a:cubicBezTo>
                    <a:pt x="1379" y="0"/>
                    <a:pt x="1379" y="0"/>
                    <a:pt x="1379" y="0"/>
                  </a:cubicBezTo>
                  <a:cubicBezTo>
                    <a:pt x="589" y="0"/>
                    <a:pt x="589" y="0"/>
                    <a:pt x="589" y="0"/>
                  </a:cubicBezTo>
                  <a:cubicBezTo>
                    <a:pt x="0" y="0"/>
                    <a:pt x="0" y="0"/>
                    <a:pt x="0" y="0"/>
                  </a:cubicBezTo>
                  <a:cubicBezTo>
                    <a:pt x="3" y="182"/>
                    <a:pt x="88" y="696"/>
                    <a:pt x="951" y="696"/>
                  </a:cubicBezTo>
                  <a:close/>
                  <a:moveTo>
                    <a:pt x="1353" y="35"/>
                  </a:moveTo>
                  <a:cubicBezTo>
                    <a:pt x="1467" y="631"/>
                    <a:pt x="1467" y="631"/>
                    <a:pt x="1467" y="631"/>
                  </a:cubicBezTo>
                  <a:cubicBezTo>
                    <a:pt x="1467" y="631"/>
                    <a:pt x="1357" y="147"/>
                    <a:pt x="1235" y="35"/>
                  </a:cubicBezTo>
                  <a:lnTo>
                    <a:pt x="1353" y="35"/>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7" name="Google Shape;2417;p63"/>
            <p:cNvSpPr/>
            <p:nvPr/>
          </p:nvSpPr>
          <p:spPr>
            <a:xfrm>
              <a:off x="2843996" y="1908498"/>
              <a:ext cx="900" cy="4953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8" name="Google Shape;2418;p63"/>
            <p:cNvSpPr/>
            <p:nvPr/>
          </p:nvSpPr>
          <p:spPr>
            <a:xfrm>
              <a:off x="3720268" y="1908498"/>
              <a:ext cx="801812" cy="0"/>
            </a:xfrm>
            <a:custGeom>
              <a:rect b="b" l="l" r="r" t="t"/>
              <a:pathLst>
                <a:path extrusionOk="0" h="120000" w="845">
                  <a:moveTo>
                    <a:pt x="845" y="0"/>
                  </a:moveTo>
                  <a:cubicBezTo>
                    <a:pt x="845" y="0"/>
                    <a:pt x="845" y="0"/>
                    <a:pt x="845" y="0"/>
                  </a:cubicBezTo>
                  <a:cubicBezTo>
                    <a:pt x="1" y="0"/>
                    <a:pt x="1" y="0"/>
                    <a:pt x="1" y="0"/>
                  </a:cubicBezTo>
                  <a:cubicBezTo>
                    <a:pt x="1" y="0"/>
                    <a:pt x="0" y="0"/>
                    <a:pt x="0" y="0"/>
                  </a:cubicBezTo>
                  <a:lnTo>
                    <a:pt x="845" y="0"/>
                  </a:lnTo>
                  <a:close/>
                </a:path>
              </a:pathLst>
            </a:cu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19" name="Google Shape;2419;p63"/>
            <p:cNvSpPr/>
            <p:nvPr/>
          </p:nvSpPr>
          <p:spPr>
            <a:xfrm>
              <a:off x="4894387" y="1908498"/>
              <a:ext cx="9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0" name="Google Shape;2420;p63"/>
            <p:cNvSpPr/>
            <p:nvPr/>
          </p:nvSpPr>
          <p:spPr>
            <a:xfrm>
              <a:off x="2879609" y="1908498"/>
              <a:ext cx="390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1" name="Google Shape;2421;p63"/>
            <p:cNvSpPr/>
            <p:nvPr/>
          </p:nvSpPr>
          <p:spPr>
            <a:xfrm>
              <a:off x="4827479" y="1908498"/>
              <a:ext cx="669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2" name="Google Shape;2422;p63"/>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3" name="Google Shape;2423;p63"/>
            <p:cNvSpPr/>
            <p:nvPr/>
          </p:nvSpPr>
          <p:spPr>
            <a:xfrm>
              <a:off x="4522080" y="1908498"/>
              <a:ext cx="744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4" name="Google Shape;2424;p63"/>
            <p:cNvSpPr/>
            <p:nvPr/>
          </p:nvSpPr>
          <p:spPr>
            <a:xfrm>
              <a:off x="4827479" y="1908498"/>
              <a:ext cx="1686719" cy="1919817"/>
            </a:xfrm>
            <a:custGeom>
              <a:rect b="b" l="l" r="r" t="t"/>
              <a:pathLst>
                <a:path extrusionOk="0" h="1779" w="1563">
                  <a:moveTo>
                    <a:pt x="62" y="790"/>
                  </a:moveTo>
                  <a:lnTo>
                    <a:pt x="62" y="0"/>
                  </a:lnTo>
                  <a:lnTo>
                    <a:pt x="0" y="0"/>
                  </a:lnTo>
                  <a:lnTo>
                    <a:pt x="0" y="790"/>
                  </a:lnTo>
                  <a:lnTo>
                    <a:pt x="1563" y="1779"/>
                  </a:lnTo>
                  <a:lnTo>
                    <a:pt x="1563" y="1587"/>
                  </a:lnTo>
                  <a:lnTo>
                    <a:pt x="62" y="79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5" name="Google Shape;2425;p63"/>
            <p:cNvSpPr/>
            <p:nvPr/>
          </p:nvSpPr>
          <p:spPr>
            <a:xfrm>
              <a:off x="4894387" y="1908498"/>
              <a:ext cx="1619812" cy="1712619"/>
            </a:xfrm>
            <a:custGeom>
              <a:rect b="b" l="l" r="r" t="t"/>
              <a:pathLst>
                <a:path extrusionOk="0" h="1587" w="1501">
                  <a:moveTo>
                    <a:pt x="119" y="790"/>
                  </a:moveTo>
                  <a:lnTo>
                    <a:pt x="0" y="0"/>
                  </a:lnTo>
                  <a:lnTo>
                    <a:pt x="0" y="790"/>
                  </a:lnTo>
                  <a:lnTo>
                    <a:pt x="1501" y="1587"/>
                  </a:lnTo>
                  <a:lnTo>
                    <a:pt x="1501" y="1305"/>
                  </a:lnTo>
                  <a:lnTo>
                    <a:pt x="119" y="790"/>
                  </a:lnTo>
                  <a:close/>
                  <a:moveTo>
                    <a:pt x="1413" y="1375"/>
                  </a:moveTo>
                  <a:lnTo>
                    <a:pt x="93" y="810"/>
                  </a:lnTo>
                  <a:lnTo>
                    <a:pt x="118" y="810"/>
                  </a:lnTo>
                  <a:lnTo>
                    <a:pt x="1413" y="1316"/>
                  </a:lnTo>
                  <a:lnTo>
                    <a:pt x="1413" y="137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6" name="Google Shape;2426;p63"/>
            <p:cNvSpPr/>
            <p:nvPr/>
          </p:nvSpPr>
          <p:spPr>
            <a:xfrm>
              <a:off x="926342" y="1908498"/>
              <a:ext cx="1992120" cy="2587814"/>
            </a:xfrm>
            <a:custGeom>
              <a:rect b="b" l="l" r="r" t="t"/>
              <a:pathLst>
                <a:path extrusionOk="0" h="2398" w="1846">
                  <a:moveTo>
                    <a:pt x="1810" y="0"/>
                  </a:moveTo>
                  <a:lnTo>
                    <a:pt x="1777" y="0"/>
                  </a:lnTo>
                  <a:lnTo>
                    <a:pt x="1777" y="459"/>
                  </a:lnTo>
                  <a:lnTo>
                    <a:pt x="1777" y="666"/>
                  </a:lnTo>
                  <a:lnTo>
                    <a:pt x="0" y="2130"/>
                  </a:lnTo>
                  <a:lnTo>
                    <a:pt x="0" y="2398"/>
                  </a:lnTo>
                  <a:lnTo>
                    <a:pt x="1577" y="1099"/>
                  </a:lnTo>
                  <a:lnTo>
                    <a:pt x="1846" y="666"/>
                  </a:lnTo>
                  <a:lnTo>
                    <a:pt x="1846" y="0"/>
                  </a:lnTo>
                  <a:lnTo>
                    <a:pt x="181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7" name="Google Shape;2427;p63"/>
            <p:cNvSpPr/>
            <p:nvPr/>
          </p:nvSpPr>
          <p:spPr>
            <a:xfrm>
              <a:off x="4522080" y="1908498"/>
              <a:ext cx="1992120" cy="2587814"/>
            </a:xfrm>
            <a:custGeom>
              <a:rect b="b" l="l" r="r" t="t"/>
              <a:pathLst>
                <a:path extrusionOk="0" h="2398" w="1846">
                  <a:moveTo>
                    <a:pt x="69" y="666"/>
                  </a:moveTo>
                  <a:lnTo>
                    <a:pt x="69" y="0"/>
                  </a:lnTo>
                  <a:lnTo>
                    <a:pt x="0" y="0"/>
                  </a:lnTo>
                  <a:lnTo>
                    <a:pt x="0" y="666"/>
                  </a:lnTo>
                  <a:lnTo>
                    <a:pt x="1846" y="2398"/>
                  </a:lnTo>
                  <a:lnTo>
                    <a:pt x="1846" y="2130"/>
                  </a:lnTo>
                  <a:lnTo>
                    <a:pt x="69" y="6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8" name="Google Shape;2428;p63"/>
            <p:cNvSpPr/>
            <p:nvPr/>
          </p:nvSpPr>
          <p:spPr>
            <a:xfrm>
              <a:off x="926342" y="2627214"/>
              <a:ext cx="1917658" cy="1579883"/>
            </a:xfrm>
            <a:custGeom>
              <a:rect b="b" l="l" r="r" t="t"/>
              <a:pathLst>
                <a:path extrusionOk="0" h="1464" w="1777">
                  <a:moveTo>
                    <a:pt x="1619" y="92"/>
                  </a:moveTo>
                  <a:lnTo>
                    <a:pt x="0" y="1329"/>
                  </a:lnTo>
                  <a:lnTo>
                    <a:pt x="0" y="1464"/>
                  </a:lnTo>
                  <a:lnTo>
                    <a:pt x="1777" y="0"/>
                  </a:lnTo>
                  <a:lnTo>
                    <a:pt x="1619" y="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29" name="Google Shape;2429;p63"/>
            <p:cNvSpPr/>
            <p:nvPr/>
          </p:nvSpPr>
          <p:spPr>
            <a:xfrm>
              <a:off x="926342" y="2627214"/>
              <a:ext cx="1917658" cy="1579883"/>
            </a:xfrm>
            <a:custGeom>
              <a:rect b="b" l="l" r="r" t="t"/>
              <a:pathLst>
                <a:path extrusionOk="0" h="1464" w="1777">
                  <a:moveTo>
                    <a:pt x="1777" y="0"/>
                  </a:moveTo>
                  <a:lnTo>
                    <a:pt x="1777" y="0"/>
                  </a:lnTo>
                  <a:lnTo>
                    <a:pt x="0" y="1464"/>
                  </a:lnTo>
                  <a:lnTo>
                    <a:pt x="0" y="1464"/>
                  </a:lnTo>
                  <a:lnTo>
                    <a:pt x="1777"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0" name="Google Shape;2430;p63"/>
            <p:cNvSpPr/>
            <p:nvPr/>
          </p:nvSpPr>
          <p:spPr>
            <a:xfrm>
              <a:off x="4596541" y="2627214"/>
              <a:ext cx="1917658" cy="1579883"/>
            </a:xfrm>
            <a:custGeom>
              <a:rect b="b" l="l" r="r" t="t"/>
              <a:pathLst>
                <a:path extrusionOk="0" h="1464" w="1777">
                  <a:moveTo>
                    <a:pt x="214" y="124"/>
                  </a:moveTo>
                  <a:lnTo>
                    <a:pt x="214" y="124"/>
                  </a:lnTo>
                  <a:lnTo>
                    <a:pt x="171" y="99"/>
                  </a:lnTo>
                  <a:lnTo>
                    <a:pt x="0" y="0"/>
                  </a:lnTo>
                  <a:lnTo>
                    <a:pt x="1777" y="1464"/>
                  </a:lnTo>
                  <a:lnTo>
                    <a:pt x="1777" y="1113"/>
                  </a:lnTo>
                  <a:lnTo>
                    <a:pt x="214" y="124"/>
                  </a:lnTo>
                  <a:lnTo>
                    <a:pt x="214" y="12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1" name="Google Shape;2431;p63"/>
            <p:cNvSpPr/>
            <p:nvPr/>
          </p:nvSpPr>
          <p:spPr>
            <a:xfrm>
              <a:off x="2917379" y="2627214"/>
              <a:ext cx="3596817" cy="1869094"/>
            </a:xfrm>
            <a:custGeom>
              <a:rect b="b" l="l" r="r" t="t"/>
              <a:pathLst>
                <a:path extrusionOk="0" h="1971" w="3787">
                  <a:moveTo>
                    <a:pt x="3787" y="1971"/>
                  </a:moveTo>
                  <a:cubicBezTo>
                    <a:pt x="484" y="1971"/>
                    <a:pt x="484" y="1971"/>
                    <a:pt x="484" y="1971"/>
                  </a:cubicBezTo>
                  <a:cubicBezTo>
                    <a:pt x="390" y="1892"/>
                    <a:pt x="313" y="1804"/>
                    <a:pt x="252" y="1709"/>
                  </a:cubicBezTo>
                  <a:cubicBezTo>
                    <a:pt x="191" y="1615"/>
                    <a:pt x="144" y="1514"/>
                    <a:pt x="109" y="1410"/>
                  </a:cubicBezTo>
                  <a:cubicBezTo>
                    <a:pt x="0" y="1079"/>
                    <a:pt x="11" y="717"/>
                    <a:pt x="52" y="430"/>
                  </a:cubicBezTo>
                  <a:cubicBezTo>
                    <a:pt x="78" y="248"/>
                    <a:pt x="117" y="95"/>
                    <a:pt x="144" y="0"/>
                  </a:cubicBezTo>
                  <a:cubicBezTo>
                    <a:pt x="1690" y="0"/>
                    <a:pt x="1690" y="0"/>
                    <a:pt x="1690" y="0"/>
                  </a:cubicBezTo>
                  <a:lnTo>
                    <a:pt x="3787" y="197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2" name="Google Shape;2432;p63"/>
            <p:cNvSpPr/>
            <p:nvPr/>
          </p:nvSpPr>
          <p:spPr>
            <a:xfrm>
              <a:off x="926342" y="1908498"/>
              <a:ext cx="1686719" cy="1919817"/>
            </a:xfrm>
            <a:custGeom>
              <a:rect b="b" l="l" r="r" t="t"/>
              <a:pathLst>
                <a:path extrusionOk="0" h="1779" w="1563">
                  <a:moveTo>
                    <a:pt x="1501" y="0"/>
                  </a:moveTo>
                  <a:lnTo>
                    <a:pt x="1501" y="790"/>
                  </a:lnTo>
                  <a:lnTo>
                    <a:pt x="0" y="1587"/>
                  </a:lnTo>
                  <a:lnTo>
                    <a:pt x="0" y="1779"/>
                  </a:lnTo>
                  <a:lnTo>
                    <a:pt x="1563" y="790"/>
                  </a:lnTo>
                  <a:lnTo>
                    <a:pt x="1563" y="0"/>
                  </a:lnTo>
                  <a:lnTo>
                    <a:pt x="150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3" name="Google Shape;2433;p63"/>
            <p:cNvSpPr/>
            <p:nvPr/>
          </p:nvSpPr>
          <p:spPr>
            <a:xfrm>
              <a:off x="926342" y="1908498"/>
              <a:ext cx="1619812" cy="1712619"/>
            </a:xfrm>
            <a:custGeom>
              <a:rect b="b" l="l" r="r" t="t"/>
              <a:pathLst>
                <a:path extrusionOk="0" h="1587" w="1501">
                  <a:moveTo>
                    <a:pt x="1382" y="790"/>
                  </a:moveTo>
                  <a:lnTo>
                    <a:pt x="0" y="1305"/>
                  </a:lnTo>
                  <a:lnTo>
                    <a:pt x="0" y="1587"/>
                  </a:lnTo>
                  <a:lnTo>
                    <a:pt x="1501" y="790"/>
                  </a:lnTo>
                  <a:lnTo>
                    <a:pt x="1501" y="0"/>
                  </a:lnTo>
                  <a:lnTo>
                    <a:pt x="1382" y="79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4" name="Google Shape;2434;p63"/>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5" name="Google Shape;2435;p63"/>
            <p:cNvSpPr/>
            <p:nvPr/>
          </p:nvSpPr>
          <p:spPr>
            <a:xfrm>
              <a:off x="2843996" y="841214"/>
              <a:ext cx="126261" cy="659364"/>
            </a:xfrm>
            <a:custGeom>
              <a:rect b="b" l="l" r="r" t="t"/>
              <a:pathLst>
                <a:path extrusionOk="0" h="611" w="117">
                  <a:moveTo>
                    <a:pt x="117" y="0"/>
                  </a:moveTo>
                  <a:lnTo>
                    <a:pt x="0" y="611"/>
                  </a:lnTo>
                  <a:lnTo>
                    <a:pt x="0" y="611"/>
                  </a:lnTo>
                  <a:lnTo>
                    <a:pt x="117" y="0"/>
                  </a:lnTo>
                  <a:lnTo>
                    <a:pt x="117"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6" name="Google Shape;2436;p63"/>
            <p:cNvSpPr/>
            <p:nvPr/>
          </p:nvSpPr>
          <p:spPr>
            <a:xfrm>
              <a:off x="2613057" y="1908498"/>
              <a:ext cx="900" cy="8526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7" name="Google Shape;2437;p63"/>
            <p:cNvSpPr/>
            <p:nvPr/>
          </p:nvSpPr>
          <p:spPr>
            <a:xfrm>
              <a:off x="2843996" y="2403830"/>
              <a:ext cx="900" cy="2232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8" name="Google Shape;2438;p63"/>
            <p:cNvSpPr/>
            <p:nvPr/>
          </p:nvSpPr>
          <p:spPr>
            <a:xfrm>
              <a:off x="2452264" y="781860"/>
              <a:ext cx="710081" cy="1979173"/>
            </a:xfrm>
            <a:custGeom>
              <a:rect b="b" l="l" r="r" t="t"/>
              <a:pathLst>
                <a:path extrusionOk="0" h="2088" w="747">
                  <a:moveTo>
                    <a:pt x="745" y="62"/>
                  </a:moveTo>
                  <a:cubicBezTo>
                    <a:pt x="744" y="23"/>
                    <a:pt x="747" y="0"/>
                    <a:pt x="747" y="0"/>
                  </a:cubicBezTo>
                  <a:cubicBezTo>
                    <a:pt x="490" y="0"/>
                    <a:pt x="490" y="0"/>
                    <a:pt x="490" y="0"/>
                  </a:cubicBezTo>
                  <a:cubicBezTo>
                    <a:pt x="349" y="758"/>
                    <a:pt x="349" y="758"/>
                    <a:pt x="349" y="758"/>
                  </a:cubicBezTo>
                  <a:cubicBezTo>
                    <a:pt x="349" y="758"/>
                    <a:pt x="349" y="758"/>
                    <a:pt x="349" y="758"/>
                  </a:cubicBezTo>
                  <a:cubicBezTo>
                    <a:pt x="0" y="758"/>
                    <a:pt x="0" y="758"/>
                    <a:pt x="0" y="758"/>
                  </a:cubicBezTo>
                  <a:cubicBezTo>
                    <a:pt x="0" y="1061"/>
                    <a:pt x="0" y="1061"/>
                    <a:pt x="0" y="1061"/>
                  </a:cubicBezTo>
                  <a:cubicBezTo>
                    <a:pt x="52" y="1061"/>
                    <a:pt x="52" y="1061"/>
                    <a:pt x="52" y="1061"/>
                  </a:cubicBezTo>
                  <a:cubicBezTo>
                    <a:pt x="52" y="1188"/>
                    <a:pt x="52" y="1188"/>
                    <a:pt x="52" y="1188"/>
                  </a:cubicBezTo>
                  <a:cubicBezTo>
                    <a:pt x="99" y="1188"/>
                    <a:pt x="99" y="1188"/>
                    <a:pt x="99" y="1188"/>
                  </a:cubicBezTo>
                  <a:cubicBezTo>
                    <a:pt x="99" y="1188"/>
                    <a:pt x="99" y="1188"/>
                    <a:pt x="99" y="1188"/>
                  </a:cubicBezTo>
                  <a:cubicBezTo>
                    <a:pt x="169" y="1188"/>
                    <a:pt x="169" y="1188"/>
                    <a:pt x="169" y="1188"/>
                  </a:cubicBezTo>
                  <a:cubicBezTo>
                    <a:pt x="169" y="2088"/>
                    <a:pt x="169" y="2088"/>
                    <a:pt x="169" y="2088"/>
                  </a:cubicBezTo>
                  <a:cubicBezTo>
                    <a:pt x="232" y="2051"/>
                    <a:pt x="232" y="2051"/>
                    <a:pt x="232" y="2051"/>
                  </a:cubicBezTo>
                  <a:cubicBezTo>
                    <a:pt x="412" y="1947"/>
                    <a:pt x="412" y="1947"/>
                    <a:pt x="412" y="1947"/>
                  </a:cubicBezTo>
                  <a:cubicBezTo>
                    <a:pt x="412" y="1711"/>
                    <a:pt x="412" y="1711"/>
                    <a:pt x="412" y="1711"/>
                  </a:cubicBezTo>
                  <a:cubicBezTo>
                    <a:pt x="412" y="1188"/>
                    <a:pt x="412" y="1188"/>
                    <a:pt x="412" y="1188"/>
                  </a:cubicBezTo>
                  <a:cubicBezTo>
                    <a:pt x="412" y="1188"/>
                    <a:pt x="412" y="1188"/>
                    <a:pt x="412" y="1188"/>
                  </a:cubicBezTo>
                  <a:cubicBezTo>
                    <a:pt x="412" y="1188"/>
                    <a:pt x="412" y="1188"/>
                    <a:pt x="412" y="1188"/>
                  </a:cubicBezTo>
                  <a:cubicBezTo>
                    <a:pt x="450" y="1188"/>
                    <a:pt x="450" y="1188"/>
                    <a:pt x="450" y="1188"/>
                  </a:cubicBezTo>
                  <a:cubicBezTo>
                    <a:pt x="450" y="1061"/>
                    <a:pt x="450" y="1061"/>
                    <a:pt x="450" y="1061"/>
                  </a:cubicBezTo>
                  <a:cubicBezTo>
                    <a:pt x="555" y="1061"/>
                    <a:pt x="555" y="1061"/>
                    <a:pt x="555" y="1061"/>
                  </a:cubicBezTo>
                  <a:cubicBezTo>
                    <a:pt x="555" y="758"/>
                    <a:pt x="555" y="758"/>
                    <a:pt x="555" y="758"/>
                  </a:cubicBezTo>
                  <a:cubicBezTo>
                    <a:pt x="412" y="758"/>
                    <a:pt x="412" y="758"/>
                    <a:pt x="412" y="758"/>
                  </a:cubicBezTo>
                  <a:cubicBezTo>
                    <a:pt x="545" y="62"/>
                    <a:pt x="545" y="62"/>
                    <a:pt x="545" y="62"/>
                  </a:cubicBezTo>
                  <a:lnTo>
                    <a:pt x="745" y="6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39" name="Google Shape;2439;p63"/>
            <p:cNvSpPr/>
            <p:nvPr/>
          </p:nvSpPr>
          <p:spPr>
            <a:xfrm>
              <a:off x="2546150" y="1908498"/>
              <a:ext cx="66908" cy="0"/>
            </a:xfrm>
            <a:custGeom>
              <a:rect b="b" l="l" r="r" t="t"/>
              <a:pathLst>
                <a:path extrusionOk="0" h="120000" w="62">
                  <a:moveTo>
                    <a:pt x="62" y="0"/>
                  </a:moveTo>
                  <a:lnTo>
                    <a:pt x="62" y="0"/>
                  </a:lnTo>
                  <a:lnTo>
                    <a:pt x="0" y="0"/>
                  </a:lnTo>
                  <a:lnTo>
                    <a:pt x="0" y="0"/>
                  </a:lnTo>
                  <a:lnTo>
                    <a:pt x="62" y="0"/>
                  </a:lnTo>
                  <a:lnTo>
                    <a:pt x="62"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0" name="Google Shape;2440;p63"/>
            <p:cNvSpPr/>
            <p:nvPr/>
          </p:nvSpPr>
          <p:spPr>
            <a:xfrm>
              <a:off x="2843996" y="1908498"/>
              <a:ext cx="35613" cy="0"/>
            </a:xfrm>
            <a:custGeom>
              <a:rect b="b" l="l" r="r" t="t"/>
              <a:pathLst>
                <a:path extrusionOk="0" h="120000" w="33">
                  <a:moveTo>
                    <a:pt x="33" y="0"/>
                  </a:moveTo>
                  <a:lnTo>
                    <a:pt x="33" y="0"/>
                  </a:lnTo>
                  <a:lnTo>
                    <a:pt x="0" y="0"/>
                  </a:lnTo>
                  <a:lnTo>
                    <a:pt x="0" y="0"/>
                  </a:lnTo>
                  <a:lnTo>
                    <a:pt x="0" y="0"/>
                  </a:lnTo>
                  <a:lnTo>
                    <a:pt x="33"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1" name="Google Shape;2441;p63"/>
            <p:cNvSpPr/>
            <p:nvPr/>
          </p:nvSpPr>
          <p:spPr>
            <a:xfrm>
              <a:off x="2546150" y="1908498"/>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2" name="Google Shape;2442;p63"/>
            <p:cNvSpPr/>
            <p:nvPr/>
          </p:nvSpPr>
          <p:spPr>
            <a:xfrm>
              <a:off x="2843996" y="2627214"/>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3" name="Google Shape;2443;p63"/>
            <p:cNvSpPr/>
            <p:nvPr/>
          </p:nvSpPr>
          <p:spPr>
            <a:xfrm>
              <a:off x="926342" y="2726496"/>
              <a:ext cx="1747152" cy="1334915"/>
            </a:xfrm>
            <a:custGeom>
              <a:rect b="b" l="l" r="r" t="t"/>
              <a:pathLst>
                <a:path extrusionOk="0" h="1237" w="1619">
                  <a:moveTo>
                    <a:pt x="1563" y="32"/>
                  </a:moveTo>
                  <a:lnTo>
                    <a:pt x="1563" y="32"/>
                  </a:lnTo>
                  <a:lnTo>
                    <a:pt x="0" y="1021"/>
                  </a:lnTo>
                  <a:lnTo>
                    <a:pt x="0" y="1237"/>
                  </a:lnTo>
                  <a:lnTo>
                    <a:pt x="1619" y="0"/>
                  </a:lnTo>
                  <a:lnTo>
                    <a:pt x="1563" y="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4" name="Google Shape;2444;p63"/>
            <p:cNvSpPr/>
            <p:nvPr/>
          </p:nvSpPr>
          <p:spPr>
            <a:xfrm>
              <a:off x="2613057" y="2761029"/>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5" name="Google Shape;2445;p63"/>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6" name="Google Shape;2446;p63"/>
            <p:cNvSpPr/>
            <p:nvPr/>
          </p:nvSpPr>
          <p:spPr>
            <a:xfrm>
              <a:off x="4596541" y="1908498"/>
              <a:ext cx="230938" cy="852530"/>
            </a:xfrm>
            <a:custGeom>
              <a:rect b="b" l="l" r="r" t="t"/>
              <a:pathLst>
                <a:path extrusionOk="0" h="900" w="243">
                  <a:moveTo>
                    <a:pt x="53" y="0"/>
                  </a:moveTo>
                  <a:cubicBezTo>
                    <a:pt x="0" y="0"/>
                    <a:pt x="0" y="0"/>
                    <a:pt x="0" y="0"/>
                  </a:cubicBezTo>
                  <a:cubicBezTo>
                    <a:pt x="0" y="759"/>
                    <a:pt x="0" y="759"/>
                    <a:pt x="0" y="759"/>
                  </a:cubicBezTo>
                  <a:cubicBezTo>
                    <a:pt x="194" y="871"/>
                    <a:pt x="194" y="871"/>
                    <a:pt x="194" y="871"/>
                  </a:cubicBezTo>
                  <a:cubicBezTo>
                    <a:pt x="243" y="900"/>
                    <a:pt x="243" y="900"/>
                    <a:pt x="243" y="900"/>
                  </a:cubicBezTo>
                  <a:cubicBezTo>
                    <a:pt x="243" y="582"/>
                    <a:pt x="243" y="582"/>
                    <a:pt x="243" y="582"/>
                  </a:cubicBezTo>
                  <a:cubicBezTo>
                    <a:pt x="54" y="403"/>
                    <a:pt x="48" y="112"/>
                    <a:pt x="53"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7" name="Google Shape;2447;p63"/>
            <p:cNvSpPr/>
            <p:nvPr/>
          </p:nvSpPr>
          <p:spPr>
            <a:xfrm>
              <a:off x="4781076" y="2734051"/>
              <a:ext cx="46404" cy="26979"/>
            </a:xfrm>
            <a:custGeom>
              <a:rect b="b" l="l" r="r" t="t"/>
              <a:pathLst>
                <a:path extrusionOk="0" h="25" w="43">
                  <a:moveTo>
                    <a:pt x="43" y="25"/>
                  </a:moveTo>
                  <a:lnTo>
                    <a:pt x="43" y="25"/>
                  </a:lnTo>
                  <a:lnTo>
                    <a:pt x="0" y="0"/>
                  </a:lnTo>
                  <a:lnTo>
                    <a:pt x="43" y="25"/>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8" name="Google Shape;2448;p63"/>
            <p:cNvSpPr/>
            <p:nvPr/>
          </p:nvSpPr>
          <p:spPr>
            <a:xfrm>
              <a:off x="2918458" y="1908498"/>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49" name="Google Shape;2449;p63"/>
            <p:cNvSpPr/>
            <p:nvPr/>
          </p:nvSpPr>
          <p:spPr>
            <a:xfrm>
              <a:off x="2918458" y="1908498"/>
              <a:ext cx="802889" cy="0"/>
            </a:xfrm>
            <a:custGeom>
              <a:rect b="b" l="l" r="r" t="t"/>
              <a:pathLst>
                <a:path extrusionOk="0" h="120000" w="845">
                  <a:moveTo>
                    <a:pt x="844" y="0"/>
                  </a:moveTo>
                  <a:cubicBezTo>
                    <a:pt x="844" y="0"/>
                    <a:pt x="845" y="0"/>
                    <a:pt x="845" y="0"/>
                  </a:cubicBezTo>
                  <a:cubicBezTo>
                    <a:pt x="844" y="0"/>
                    <a:pt x="844" y="0"/>
                    <a:pt x="844" y="0"/>
                  </a:cubicBezTo>
                  <a:cubicBezTo>
                    <a:pt x="0" y="0"/>
                    <a:pt x="0" y="0"/>
                    <a:pt x="0" y="0"/>
                  </a:cubicBezTo>
                  <a:cubicBezTo>
                    <a:pt x="0" y="0"/>
                    <a:pt x="0" y="0"/>
                    <a:pt x="0" y="0"/>
                  </a:cubicBezTo>
                  <a:lnTo>
                    <a:pt x="844" y="0"/>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0" name="Google Shape;2450;p63"/>
            <p:cNvSpPr/>
            <p:nvPr/>
          </p:nvSpPr>
          <p:spPr>
            <a:xfrm>
              <a:off x="2628166" y="2627214"/>
              <a:ext cx="290293" cy="467274"/>
            </a:xfrm>
            <a:custGeom>
              <a:rect b="b" l="l" r="r" t="t"/>
              <a:pathLst>
                <a:path extrusionOk="0" h="433" w="269">
                  <a:moveTo>
                    <a:pt x="269" y="0"/>
                  </a:moveTo>
                  <a:lnTo>
                    <a:pt x="0" y="433"/>
                  </a:lnTo>
                  <a:lnTo>
                    <a:pt x="269" y="0"/>
                  </a:lnTo>
                  <a:lnTo>
                    <a:pt x="269" y="0"/>
                  </a:lnTo>
                  <a:close/>
                </a:path>
              </a:pathLst>
            </a:custGeom>
            <a:solidFill>
              <a:srgbClr val="EDCF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1" name="Google Shape;2451;p63"/>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2" name="Google Shape;2452;p63"/>
            <p:cNvSpPr/>
            <p:nvPr/>
          </p:nvSpPr>
          <p:spPr>
            <a:xfrm>
              <a:off x="4376394" y="2656352"/>
              <a:ext cx="1999674" cy="1787081"/>
            </a:xfrm>
            <a:custGeom>
              <a:rect b="b" l="l" r="r" t="t"/>
              <a:pathLst>
                <a:path extrusionOk="0" h="1656" w="1853">
                  <a:moveTo>
                    <a:pt x="0" y="0"/>
                  </a:moveTo>
                  <a:lnTo>
                    <a:pt x="1853" y="1656"/>
                  </a:lnTo>
                  <a:lnTo>
                    <a:pt x="113"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3" name="Google Shape;2453;p63"/>
            <p:cNvSpPr/>
            <p:nvPr/>
          </p:nvSpPr>
          <p:spPr>
            <a:xfrm>
              <a:off x="4994749" y="2782612"/>
              <a:ext cx="1424485" cy="609723"/>
            </a:xfrm>
            <a:custGeom>
              <a:rect b="b" l="l" r="r" t="t"/>
              <a:pathLst>
                <a:path extrusionOk="0" h="565" w="1320">
                  <a:moveTo>
                    <a:pt x="0" y="0"/>
                  </a:moveTo>
                  <a:lnTo>
                    <a:pt x="1320" y="565"/>
                  </a:lnTo>
                  <a:lnTo>
                    <a:pt x="1320" y="506"/>
                  </a:lnTo>
                  <a:lnTo>
                    <a:pt x="25" y="0"/>
                  </a:lnTo>
                  <a:lnTo>
                    <a:pt x="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4" name="Google Shape;2454;p63"/>
            <p:cNvSpPr/>
            <p:nvPr/>
          </p:nvSpPr>
          <p:spPr>
            <a:xfrm>
              <a:off x="3760197"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5" name="Google Shape;2455;p63"/>
            <p:cNvSpPr/>
            <p:nvPr/>
          </p:nvSpPr>
          <p:spPr>
            <a:xfrm>
              <a:off x="3953366"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6" name="Google Shape;2456;p63"/>
            <p:cNvSpPr/>
            <p:nvPr/>
          </p:nvSpPr>
          <p:spPr>
            <a:xfrm>
              <a:off x="3467747"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7" name="Google Shape;2457;p63"/>
            <p:cNvSpPr/>
            <p:nvPr/>
          </p:nvSpPr>
          <p:spPr>
            <a:xfrm>
              <a:off x="3663074" y="1181148"/>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8" name="Google Shape;2458;p63"/>
            <p:cNvSpPr/>
            <p:nvPr/>
          </p:nvSpPr>
          <p:spPr>
            <a:xfrm>
              <a:off x="3856242"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59" name="Google Shape;2459;p63"/>
            <p:cNvSpPr/>
            <p:nvPr/>
          </p:nvSpPr>
          <p:spPr>
            <a:xfrm>
              <a:off x="3564870" y="1046254"/>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0" name="Google Shape;2460;p63"/>
            <p:cNvSpPr/>
            <p:nvPr/>
          </p:nvSpPr>
          <p:spPr>
            <a:xfrm>
              <a:off x="3760197" y="1046254"/>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1" name="Google Shape;2461;p63"/>
            <p:cNvSpPr/>
            <p:nvPr/>
          </p:nvSpPr>
          <p:spPr>
            <a:xfrm>
              <a:off x="3663074" y="909201"/>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2" name="Google Shape;2462;p63"/>
            <p:cNvSpPr/>
            <p:nvPr/>
          </p:nvSpPr>
          <p:spPr>
            <a:xfrm>
              <a:off x="3755881"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3" name="Google Shape;2463;p63"/>
            <p:cNvSpPr/>
            <p:nvPr/>
          </p:nvSpPr>
          <p:spPr>
            <a:xfrm>
              <a:off x="3951207"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4" name="Google Shape;2464;p63"/>
            <p:cNvSpPr/>
            <p:nvPr/>
          </p:nvSpPr>
          <p:spPr>
            <a:xfrm>
              <a:off x="3464510"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5" name="Google Shape;2465;p63"/>
            <p:cNvSpPr/>
            <p:nvPr/>
          </p:nvSpPr>
          <p:spPr>
            <a:xfrm>
              <a:off x="3658757" y="1177910"/>
              <a:ext cx="123024" cy="123024"/>
            </a:xfrm>
            <a:custGeom>
              <a:rect b="b" l="l" r="r" t="t"/>
              <a:pathLst>
                <a:path extrusionOk="0" h="130" w="129">
                  <a:moveTo>
                    <a:pt x="64" y="130"/>
                  </a:moveTo>
                  <a:cubicBezTo>
                    <a:pt x="29" y="130"/>
                    <a:pt x="0" y="101"/>
                    <a:pt x="0" y="65"/>
                  </a:cubicBezTo>
                  <a:cubicBezTo>
                    <a:pt x="0" y="29"/>
                    <a:pt x="29" y="0"/>
                    <a:pt x="64" y="0"/>
                  </a:cubicBezTo>
                  <a:cubicBezTo>
                    <a:pt x="100" y="0"/>
                    <a:pt x="129" y="29"/>
                    <a:pt x="129" y="65"/>
                  </a:cubicBezTo>
                  <a:cubicBezTo>
                    <a:pt x="129" y="101"/>
                    <a:pt x="100" y="130"/>
                    <a:pt x="64" y="130"/>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6" name="Google Shape;2466;p63"/>
            <p:cNvSpPr/>
            <p:nvPr/>
          </p:nvSpPr>
          <p:spPr>
            <a:xfrm>
              <a:off x="3853005"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7" name="Google Shape;2467;p63"/>
            <p:cNvSpPr/>
            <p:nvPr/>
          </p:nvSpPr>
          <p:spPr>
            <a:xfrm>
              <a:off x="3562712" y="1041937"/>
              <a:ext cx="121945" cy="121945"/>
            </a:xfrm>
            <a:custGeom>
              <a:rect b="b" l="l" r="r" t="t"/>
              <a:pathLst>
                <a:path extrusionOk="0" h="129" w="129">
                  <a:moveTo>
                    <a:pt x="64" y="129"/>
                  </a:moveTo>
                  <a:cubicBezTo>
                    <a:pt x="29" y="129"/>
                    <a:pt x="0" y="100"/>
                    <a:pt x="0" y="64"/>
                  </a:cubicBezTo>
                  <a:cubicBezTo>
                    <a:pt x="0" y="29"/>
                    <a:pt x="29" y="0"/>
                    <a:pt x="64" y="0"/>
                  </a:cubicBezTo>
                  <a:cubicBezTo>
                    <a:pt x="100" y="0"/>
                    <a:pt x="129" y="29"/>
                    <a:pt x="129" y="64"/>
                  </a:cubicBezTo>
                  <a:cubicBezTo>
                    <a:pt x="129" y="100"/>
                    <a:pt x="100" y="129"/>
                    <a:pt x="64" y="129"/>
                  </a:cubicBezTo>
                  <a:close/>
                  <a:moveTo>
                    <a:pt x="64" y="8"/>
                  </a:moveTo>
                  <a:cubicBezTo>
                    <a:pt x="33" y="8"/>
                    <a:pt x="7" y="33"/>
                    <a:pt x="7" y="64"/>
                  </a:cubicBezTo>
                  <a:cubicBezTo>
                    <a:pt x="7" y="96"/>
                    <a:pt x="33" y="121"/>
                    <a:pt x="64" y="121"/>
                  </a:cubicBezTo>
                  <a:cubicBezTo>
                    <a:pt x="96" y="121"/>
                    <a:pt x="121" y="96"/>
                    <a:pt x="121" y="64"/>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8" name="Google Shape;2468;p63"/>
            <p:cNvSpPr/>
            <p:nvPr/>
          </p:nvSpPr>
          <p:spPr>
            <a:xfrm>
              <a:off x="3755881" y="1041937"/>
              <a:ext cx="123024" cy="121945"/>
            </a:xfrm>
            <a:custGeom>
              <a:rect b="b" l="l" r="r" t="t"/>
              <a:pathLst>
                <a:path extrusionOk="0" h="129" w="129">
                  <a:moveTo>
                    <a:pt x="65" y="129"/>
                  </a:moveTo>
                  <a:cubicBezTo>
                    <a:pt x="29" y="129"/>
                    <a:pt x="0" y="100"/>
                    <a:pt x="0" y="64"/>
                  </a:cubicBezTo>
                  <a:cubicBezTo>
                    <a:pt x="0" y="29"/>
                    <a:pt x="29" y="0"/>
                    <a:pt x="65" y="0"/>
                  </a:cubicBezTo>
                  <a:cubicBezTo>
                    <a:pt x="100" y="0"/>
                    <a:pt x="129" y="29"/>
                    <a:pt x="129" y="64"/>
                  </a:cubicBezTo>
                  <a:cubicBezTo>
                    <a:pt x="129" y="100"/>
                    <a:pt x="100" y="129"/>
                    <a:pt x="65" y="129"/>
                  </a:cubicBezTo>
                  <a:close/>
                  <a:moveTo>
                    <a:pt x="65" y="8"/>
                  </a:moveTo>
                  <a:cubicBezTo>
                    <a:pt x="33" y="8"/>
                    <a:pt x="8" y="33"/>
                    <a:pt x="8" y="64"/>
                  </a:cubicBezTo>
                  <a:cubicBezTo>
                    <a:pt x="8" y="96"/>
                    <a:pt x="33" y="121"/>
                    <a:pt x="65" y="121"/>
                  </a:cubicBezTo>
                  <a:cubicBezTo>
                    <a:pt x="96" y="121"/>
                    <a:pt x="122" y="96"/>
                    <a:pt x="122" y="64"/>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69" name="Google Shape;2469;p63"/>
            <p:cNvSpPr/>
            <p:nvPr/>
          </p:nvSpPr>
          <p:spPr>
            <a:xfrm>
              <a:off x="3658757" y="90596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0" name="Google Shape;2470;p63"/>
            <p:cNvSpPr/>
            <p:nvPr/>
          </p:nvSpPr>
          <p:spPr>
            <a:xfrm>
              <a:off x="4217758" y="1318200"/>
              <a:ext cx="114300" cy="11430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1" name="Google Shape;2471;p63"/>
            <p:cNvSpPr/>
            <p:nvPr/>
          </p:nvSpPr>
          <p:spPr>
            <a:xfrm>
              <a:off x="4213442" y="131388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3"/>
                    <a:pt x="8" y="65"/>
                  </a:cubicBezTo>
                  <a:cubicBezTo>
                    <a:pt x="8"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2" name="Google Shape;2472;p63"/>
            <p:cNvSpPr/>
            <p:nvPr/>
          </p:nvSpPr>
          <p:spPr>
            <a:xfrm>
              <a:off x="2800825" y="1538350"/>
              <a:ext cx="1840200" cy="248100"/>
            </a:xfrm>
            <a:prstGeom prst="rect">
              <a:avLst/>
            </a:pr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3" name="Google Shape;2473;p63"/>
            <p:cNvSpPr/>
            <p:nvPr/>
          </p:nvSpPr>
          <p:spPr>
            <a:xfrm>
              <a:off x="2820250" y="1557775"/>
              <a:ext cx="1800000" cy="2109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4" name="Google Shape;2474;p63"/>
            <p:cNvSpPr/>
            <p:nvPr/>
          </p:nvSpPr>
          <p:spPr>
            <a:xfrm>
              <a:off x="2796525" y="1535100"/>
              <a:ext cx="1847502" cy="252525"/>
            </a:xfrm>
            <a:custGeom>
              <a:rect b="b" l="l" r="r" t="t"/>
              <a:pathLst>
                <a:path extrusionOk="0" h="290" w="1945">
                  <a:moveTo>
                    <a:pt x="1941" y="290"/>
                  </a:moveTo>
                  <a:cubicBezTo>
                    <a:pt x="4" y="290"/>
                    <a:pt x="4" y="290"/>
                    <a:pt x="4" y="290"/>
                  </a:cubicBezTo>
                  <a:cubicBezTo>
                    <a:pt x="2" y="290"/>
                    <a:pt x="0" y="288"/>
                    <a:pt x="0" y="286"/>
                  </a:cubicBezTo>
                  <a:cubicBezTo>
                    <a:pt x="0" y="4"/>
                    <a:pt x="0" y="4"/>
                    <a:pt x="0" y="4"/>
                  </a:cubicBezTo>
                  <a:cubicBezTo>
                    <a:pt x="0" y="2"/>
                    <a:pt x="2" y="0"/>
                    <a:pt x="4" y="0"/>
                  </a:cubicBezTo>
                  <a:cubicBezTo>
                    <a:pt x="1941" y="0"/>
                    <a:pt x="1941" y="0"/>
                    <a:pt x="1941" y="0"/>
                  </a:cubicBezTo>
                  <a:cubicBezTo>
                    <a:pt x="1943" y="0"/>
                    <a:pt x="1945" y="2"/>
                    <a:pt x="1945" y="4"/>
                  </a:cubicBezTo>
                  <a:cubicBezTo>
                    <a:pt x="1945" y="286"/>
                    <a:pt x="1945" y="286"/>
                    <a:pt x="1945" y="286"/>
                  </a:cubicBezTo>
                  <a:cubicBezTo>
                    <a:pt x="1945" y="288"/>
                    <a:pt x="1943" y="290"/>
                    <a:pt x="1941" y="290"/>
                  </a:cubicBezTo>
                  <a:close/>
                  <a:moveTo>
                    <a:pt x="8" y="282"/>
                  </a:moveTo>
                  <a:cubicBezTo>
                    <a:pt x="1937" y="282"/>
                    <a:pt x="1937" y="282"/>
                    <a:pt x="1937" y="282"/>
                  </a:cubicBezTo>
                  <a:cubicBezTo>
                    <a:pt x="1937" y="8"/>
                    <a:pt x="1937" y="8"/>
                    <a:pt x="1937" y="8"/>
                  </a:cubicBezTo>
                  <a:cubicBezTo>
                    <a:pt x="8" y="8"/>
                    <a:pt x="8" y="8"/>
                    <a:pt x="8" y="8"/>
                  </a:cubicBezTo>
                  <a:lnTo>
                    <a:pt x="8" y="282"/>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5" name="Google Shape;2475;p63"/>
            <p:cNvSpPr/>
            <p:nvPr/>
          </p:nvSpPr>
          <p:spPr>
            <a:xfrm>
              <a:off x="2818108" y="1554809"/>
              <a:ext cx="1804335" cy="210874"/>
            </a:xfrm>
            <a:custGeom>
              <a:rect b="b" l="l" r="r" t="t"/>
              <a:pathLst>
                <a:path extrusionOk="0" h="244" w="1899">
                  <a:moveTo>
                    <a:pt x="1897" y="244"/>
                  </a:moveTo>
                  <a:cubicBezTo>
                    <a:pt x="2" y="244"/>
                    <a:pt x="2" y="244"/>
                    <a:pt x="2" y="244"/>
                  </a:cubicBezTo>
                  <a:cubicBezTo>
                    <a:pt x="1" y="244"/>
                    <a:pt x="0" y="243"/>
                    <a:pt x="0" y="243"/>
                  </a:cubicBezTo>
                  <a:cubicBezTo>
                    <a:pt x="0" y="1"/>
                    <a:pt x="0" y="1"/>
                    <a:pt x="0" y="1"/>
                  </a:cubicBezTo>
                  <a:cubicBezTo>
                    <a:pt x="0" y="1"/>
                    <a:pt x="1" y="0"/>
                    <a:pt x="2" y="0"/>
                  </a:cubicBezTo>
                  <a:cubicBezTo>
                    <a:pt x="1897" y="0"/>
                    <a:pt x="1897" y="0"/>
                    <a:pt x="1897" y="0"/>
                  </a:cubicBezTo>
                  <a:cubicBezTo>
                    <a:pt x="1898" y="0"/>
                    <a:pt x="1899" y="1"/>
                    <a:pt x="1899" y="1"/>
                  </a:cubicBezTo>
                  <a:cubicBezTo>
                    <a:pt x="1899" y="243"/>
                    <a:pt x="1899" y="243"/>
                    <a:pt x="1899" y="243"/>
                  </a:cubicBezTo>
                  <a:cubicBezTo>
                    <a:pt x="1899" y="243"/>
                    <a:pt x="1898" y="244"/>
                    <a:pt x="1897" y="244"/>
                  </a:cubicBezTo>
                  <a:close/>
                  <a:moveTo>
                    <a:pt x="3" y="241"/>
                  </a:moveTo>
                  <a:cubicBezTo>
                    <a:pt x="1896" y="241"/>
                    <a:pt x="1896" y="241"/>
                    <a:pt x="1896" y="241"/>
                  </a:cubicBezTo>
                  <a:cubicBezTo>
                    <a:pt x="1896" y="3"/>
                    <a:pt x="1896" y="3"/>
                    <a:pt x="1896" y="3"/>
                  </a:cubicBezTo>
                  <a:cubicBezTo>
                    <a:pt x="3" y="3"/>
                    <a:pt x="3" y="3"/>
                    <a:pt x="3" y="3"/>
                  </a:cubicBezTo>
                  <a:lnTo>
                    <a:pt x="3" y="241"/>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6" name="Google Shape;2476;p63"/>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7" name="Google Shape;2477;p63"/>
            <p:cNvSpPr/>
            <p:nvPr/>
          </p:nvSpPr>
          <p:spPr>
            <a:xfrm>
              <a:off x="4445419" y="2657452"/>
              <a:ext cx="1999674" cy="1787081"/>
            </a:xfrm>
            <a:custGeom>
              <a:rect b="b" l="l" r="r" t="t"/>
              <a:pathLst>
                <a:path extrusionOk="0" h="1656" w="1853">
                  <a:moveTo>
                    <a:pt x="0" y="0"/>
                  </a:moveTo>
                  <a:lnTo>
                    <a:pt x="1853" y="1656"/>
                  </a:lnTo>
                  <a:lnTo>
                    <a:pt x="113" y="0"/>
                  </a:lnTo>
                  <a:lnTo>
                    <a:pt x="0" y="0"/>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8" name="Google Shape;2478;p63"/>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79" name="Google Shape;2479;p63"/>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0" name="Google Shape;2480;p63"/>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1" name="Google Shape;2481;p63"/>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2" name="Google Shape;2482;p63"/>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3" name="Google Shape;2483;p63"/>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4" name="Google Shape;2484;p63"/>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5" name="Google Shape;2485;p63"/>
            <p:cNvSpPr/>
            <p:nvPr/>
          </p:nvSpPr>
          <p:spPr>
            <a:xfrm>
              <a:off x="3371702"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6" name="Google Shape;2486;p63"/>
            <p:cNvSpPr/>
            <p:nvPr/>
          </p:nvSpPr>
          <p:spPr>
            <a:xfrm>
              <a:off x="3564870"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7" name="Google Shape;2487;p63"/>
            <p:cNvSpPr/>
            <p:nvPr/>
          </p:nvSpPr>
          <p:spPr>
            <a:xfrm>
              <a:off x="3367386"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8" name="Google Shape;2488;p63"/>
            <p:cNvSpPr/>
            <p:nvPr/>
          </p:nvSpPr>
          <p:spPr>
            <a:xfrm>
              <a:off x="3562712"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89" name="Google Shape;2489;p63"/>
            <p:cNvSpPr/>
            <p:nvPr/>
          </p:nvSpPr>
          <p:spPr>
            <a:xfrm>
              <a:off x="2918921" y="1908510"/>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490" name="Google Shape;2490;p63"/>
            <p:cNvSpPr/>
            <p:nvPr/>
          </p:nvSpPr>
          <p:spPr>
            <a:xfrm>
              <a:off x="922025" y="778623"/>
              <a:ext cx="5595397" cy="3719850"/>
            </a:xfrm>
            <a:custGeom>
              <a:rect b="b" l="l" r="r" t="t"/>
              <a:pathLst>
                <a:path extrusionOk="0" h="3925" w="5890">
                  <a:moveTo>
                    <a:pt x="5890" y="3922"/>
                  </a:moveTo>
                  <a:cubicBezTo>
                    <a:pt x="5890" y="3922"/>
                    <a:pt x="5890" y="3922"/>
                    <a:pt x="5890" y="3922"/>
                  </a:cubicBezTo>
                  <a:cubicBezTo>
                    <a:pt x="5890" y="2678"/>
                    <a:pt x="5890" y="2678"/>
                    <a:pt x="5890" y="2678"/>
                  </a:cubicBezTo>
                  <a:cubicBezTo>
                    <a:pt x="5890" y="2677"/>
                    <a:pt x="5890" y="2675"/>
                    <a:pt x="5888" y="2675"/>
                  </a:cubicBezTo>
                  <a:cubicBezTo>
                    <a:pt x="4320" y="2089"/>
                    <a:pt x="4320" y="2089"/>
                    <a:pt x="4320" y="2089"/>
                  </a:cubicBezTo>
                  <a:cubicBezTo>
                    <a:pt x="4186" y="1196"/>
                    <a:pt x="4186" y="1196"/>
                    <a:pt x="4186" y="1196"/>
                  </a:cubicBezTo>
                  <a:cubicBezTo>
                    <a:pt x="4228" y="1196"/>
                    <a:pt x="4228" y="1196"/>
                    <a:pt x="4228" y="1196"/>
                  </a:cubicBezTo>
                  <a:cubicBezTo>
                    <a:pt x="4230" y="1196"/>
                    <a:pt x="4232" y="1194"/>
                    <a:pt x="4232" y="1192"/>
                  </a:cubicBezTo>
                  <a:cubicBezTo>
                    <a:pt x="4232" y="1068"/>
                    <a:pt x="4232" y="1068"/>
                    <a:pt x="4232" y="1068"/>
                  </a:cubicBezTo>
                  <a:cubicBezTo>
                    <a:pt x="4280" y="1068"/>
                    <a:pt x="4280" y="1068"/>
                    <a:pt x="4280" y="1068"/>
                  </a:cubicBezTo>
                  <a:cubicBezTo>
                    <a:pt x="4282" y="1068"/>
                    <a:pt x="4284" y="1067"/>
                    <a:pt x="4284" y="1065"/>
                  </a:cubicBezTo>
                  <a:cubicBezTo>
                    <a:pt x="4284" y="762"/>
                    <a:pt x="4284" y="762"/>
                    <a:pt x="4284" y="762"/>
                  </a:cubicBezTo>
                  <a:cubicBezTo>
                    <a:pt x="4284" y="760"/>
                    <a:pt x="4282" y="758"/>
                    <a:pt x="4280" y="758"/>
                  </a:cubicBezTo>
                  <a:cubicBezTo>
                    <a:pt x="3934" y="758"/>
                    <a:pt x="3934" y="758"/>
                    <a:pt x="3934" y="758"/>
                  </a:cubicBezTo>
                  <a:cubicBezTo>
                    <a:pt x="3794" y="3"/>
                    <a:pt x="3794" y="3"/>
                    <a:pt x="3794" y="3"/>
                  </a:cubicBezTo>
                  <a:cubicBezTo>
                    <a:pt x="3794" y="1"/>
                    <a:pt x="3792" y="0"/>
                    <a:pt x="3790" y="0"/>
                  </a:cubicBezTo>
                  <a:cubicBezTo>
                    <a:pt x="2945" y="0"/>
                    <a:pt x="2945" y="0"/>
                    <a:pt x="2945" y="0"/>
                  </a:cubicBezTo>
                  <a:cubicBezTo>
                    <a:pt x="2101" y="0"/>
                    <a:pt x="2101" y="0"/>
                    <a:pt x="2101" y="0"/>
                  </a:cubicBezTo>
                  <a:cubicBezTo>
                    <a:pt x="2099" y="0"/>
                    <a:pt x="2097" y="1"/>
                    <a:pt x="2097" y="3"/>
                  </a:cubicBezTo>
                  <a:cubicBezTo>
                    <a:pt x="1957" y="758"/>
                    <a:pt x="1957" y="758"/>
                    <a:pt x="1957" y="758"/>
                  </a:cubicBezTo>
                  <a:cubicBezTo>
                    <a:pt x="1611" y="758"/>
                    <a:pt x="1611" y="758"/>
                    <a:pt x="1611" y="758"/>
                  </a:cubicBezTo>
                  <a:cubicBezTo>
                    <a:pt x="1609" y="758"/>
                    <a:pt x="1607" y="760"/>
                    <a:pt x="1607" y="762"/>
                  </a:cubicBezTo>
                  <a:cubicBezTo>
                    <a:pt x="1607" y="1065"/>
                    <a:pt x="1607" y="1065"/>
                    <a:pt x="1607" y="1065"/>
                  </a:cubicBezTo>
                  <a:cubicBezTo>
                    <a:pt x="1607" y="1067"/>
                    <a:pt x="1609" y="1068"/>
                    <a:pt x="1611" y="1068"/>
                  </a:cubicBezTo>
                  <a:cubicBezTo>
                    <a:pt x="1659" y="1068"/>
                    <a:pt x="1659" y="1068"/>
                    <a:pt x="1659" y="1068"/>
                  </a:cubicBezTo>
                  <a:cubicBezTo>
                    <a:pt x="1659" y="1192"/>
                    <a:pt x="1659" y="1192"/>
                    <a:pt x="1659" y="1192"/>
                  </a:cubicBezTo>
                  <a:cubicBezTo>
                    <a:pt x="1659" y="1194"/>
                    <a:pt x="1661" y="1196"/>
                    <a:pt x="1663" y="1196"/>
                  </a:cubicBezTo>
                  <a:cubicBezTo>
                    <a:pt x="1705" y="1196"/>
                    <a:pt x="1705" y="1196"/>
                    <a:pt x="1705" y="1196"/>
                  </a:cubicBezTo>
                  <a:cubicBezTo>
                    <a:pt x="1571" y="2089"/>
                    <a:pt x="1571" y="2089"/>
                    <a:pt x="1571" y="2089"/>
                  </a:cubicBezTo>
                  <a:cubicBezTo>
                    <a:pt x="3" y="2675"/>
                    <a:pt x="3" y="2675"/>
                    <a:pt x="3" y="2675"/>
                  </a:cubicBezTo>
                  <a:cubicBezTo>
                    <a:pt x="1" y="2675"/>
                    <a:pt x="0" y="2677"/>
                    <a:pt x="0" y="2678"/>
                  </a:cubicBezTo>
                  <a:cubicBezTo>
                    <a:pt x="0" y="3922"/>
                    <a:pt x="0" y="3922"/>
                    <a:pt x="0" y="3922"/>
                  </a:cubicBezTo>
                  <a:cubicBezTo>
                    <a:pt x="0" y="3922"/>
                    <a:pt x="0" y="3922"/>
                    <a:pt x="0" y="3922"/>
                  </a:cubicBezTo>
                  <a:cubicBezTo>
                    <a:pt x="0" y="3922"/>
                    <a:pt x="1" y="3923"/>
                    <a:pt x="1" y="3923"/>
                  </a:cubicBezTo>
                  <a:cubicBezTo>
                    <a:pt x="1" y="3923"/>
                    <a:pt x="1" y="3923"/>
                    <a:pt x="1" y="3923"/>
                  </a:cubicBezTo>
                  <a:cubicBezTo>
                    <a:pt x="1" y="3923"/>
                    <a:pt x="1" y="3923"/>
                    <a:pt x="1" y="3923"/>
                  </a:cubicBezTo>
                  <a:cubicBezTo>
                    <a:pt x="1" y="3924"/>
                    <a:pt x="1" y="3924"/>
                    <a:pt x="1" y="3924"/>
                  </a:cubicBezTo>
                  <a:cubicBezTo>
                    <a:pt x="2" y="3924"/>
                    <a:pt x="2" y="3924"/>
                    <a:pt x="2" y="3924"/>
                  </a:cubicBezTo>
                  <a:cubicBezTo>
                    <a:pt x="2" y="3925"/>
                    <a:pt x="2" y="3925"/>
                    <a:pt x="3" y="3925"/>
                  </a:cubicBezTo>
                  <a:cubicBezTo>
                    <a:pt x="3" y="3925"/>
                    <a:pt x="3" y="3925"/>
                    <a:pt x="3" y="3925"/>
                  </a:cubicBezTo>
                  <a:cubicBezTo>
                    <a:pt x="3" y="3925"/>
                    <a:pt x="4" y="3925"/>
                    <a:pt x="4" y="3925"/>
                  </a:cubicBezTo>
                  <a:cubicBezTo>
                    <a:pt x="5887" y="3925"/>
                    <a:pt x="5887" y="3925"/>
                    <a:pt x="5887" y="3925"/>
                  </a:cubicBezTo>
                  <a:cubicBezTo>
                    <a:pt x="5888" y="3925"/>
                    <a:pt x="5889" y="3925"/>
                    <a:pt x="5889" y="3924"/>
                  </a:cubicBezTo>
                  <a:cubicBezTo>
                    <a:pt x="5889" y="3924"/>
                    <a:pt x="5889" y="3924"/>
                    <a:pt x="5889" y="3924"/>
                  </a:cubicBezTo>
                  <a:cubicBezTo>
                    <a:pt x="5890" y="3924"/>
                    <a:pt x="5890" y="3924"/>
                    <a:pt x="5890" y="3924"/>
                  </a:cubicBezTo>
                  <a:cubicBezTo>
                    <a:pt x="5890" y="3924"/>
                    <a:pt x="5890" y="3923"/>
                    <a:pt x="5890" y="3923"/>
                  </a:cubicBezTo>
                  <a:cubicBezTo>
                    <a:pt x="5890" y="3923"/>
                    <a:pt x="5890" y="3922"/>
                    <a:pt x="5890" y="3922"/>
                  </a:cubicBezTo>
                  <a:close/>
                  <a:moveTo>
                    <a:pt x="4958" y="3918"/>
                  </a:moveTo>
                  <a:cubicBezTo>
                    <a:pt x="3551" y="1952"/>
                    <a:pt x="3551" y="1952"/>
                    <a:pt x="3551" y="1952"/>
                  </a:cubicBezTo>
                  <a:cubicBezTo>
                    <a:pt x="3786" y="1952"/>
                    <a:pt x="3786" y="1952"/>
                    <a:pt x="3786" y="1952"/>
                  </a:cubicBezTo>
                  <a:cubicBezTo>
                    <a:pt x="3787" y="1952"/>
                    <a:pt x="3787" y="1952"/>
                    <a:pt x="3787" y="1952"/>
                  </a:cubicBezTo>
                  <a:cubicBezTo>
                    <a:pt x="3787" y="1953"/>
                    <a:pt x="3787" y="1953"/>
                    <a:pt x="3787" y="1953"/>
                  </a:cubicBezTo>
                  <a:cubicBezTo>
                    <a:pt x="3787" y="1953"/>
                    <a:pt x="3787" y="1953"/>
                    <a:pt x="3787" y="1954"/>
                  </a:cubicBezTo>
                  <a:cubicBezTo>
                    <a:pt x="3787" y="1954"/>
                    <a:pt x="3787" y="1954"/>
                    <a:pt x="3787" y="1954"/>
                  </a:cubicBezTo>
                  <a:cubicBezTo>
                    <a:pt x="5877" y="3918"/>
                    <a:pt x="5877" y="3918"/>
                    <a:pt x="5877" y="3918"/>
                  </a:cubicBezTo>
                  <a:lnTo>
                    <a:pt x="4958" y="3918"/>
                  </a:lnTo>
                  <a:close/>
                  <a:moveTo>
                    <a:pt x="4215" y="3918"/>
                  </a:moveTo>
                  <a:cubicBezTo>
                    <a:pt x="3309" y="1952"/>
                    <a:pt x="3309" y="1952"/>
                    <a:pt x="3309" y="1952"/>
                  </a:cubicBezTo>
                  <a:cubicBezTo>
                    <a:pt x="3548" y="1952"/>
                    <a:pt x="3548" y="1952"/>
                    <a:pt x="3548" y="1952"/>
                  </a:cubicBezTo>
                  <a:cubicBezTo>
                    <a:pt x="4955" y="3918"/>
                    <a:pt x="4955" y="3918"/>
                    <a:pt x="4955" y="3918"/>
                  </a:cubicBezTo>
                  <a:lnTo>
                    <a:pt x="4215" y="3918"/>
                  </a:lnTo>
                  <a:close/>
                  <a:moveTo>
                    <a:pt x="936" y="3918"/>
                  </a:moveTo>
                  <a:cubicBezTo>
                    <a:pt x="2343" y="1952"/>
                    <a:pt x="2343" y="1952"/>
                    <a:pt x="2343" y="1952"/>
                  </a:cubicBezTo>
                  <a:cubicBezTo>
                    <a:pt x="2581" y="1952"/>
                    <a:pt x="2581" y="1952"/>
                    <a:pt x="2581" y="1952"/>
                  </a:cubicBezTo>
                  <a:cubicBezTo>
                    <a:pt x="1676" y="3918"/>
                    <a:pt x="1676" y="3918"/>
                    <a:pt x="1676" y="3918"/>
                  </a:cubicBezTo>
                  <a:lnTo>
                    <a:pt x="936" y="3918"/>
                  </a:lnTo>
                  <a:close/>
                  <a:moveTo>
                    <a:pt x="8" y="3217"/>
                  </a:moveTo>
                  <a:cubicBezTo>
                    <a:pt x="1777" y="2095"/>
                    <a:pt x="1777" y="2095"/>
                    <a:pt x="1777" y="2095"/>
                  </a:cubicBezTo>
                  <a:cubicBezTo>
                    <a:pt x="1780" y="2095"/>
                    <a:pt x="1780" y="2095"/>
                    <a:pt x="1780" y="2095"/>
                  </a:cubicBezTo>
                  <a:cubicBezTo>
                    <a:pt x="1780" y="2095"/>
                    <a:pt x="1780" y="2095"/>
                    <a:pt x="1780" y="2095"/>
                  </a:cubicBezTo>
                  <a:cubicBezTo>
                    <a:pt x="1780" y="2095"/>
                    <a:pt x="1780" y="2095"/>
                    <a:pt x="1780" y="2095"/>
                  </a:cubicBezTo>
                  <a:cubicBezTo>
                    <a:pt x="1781" y="2095"/>
                    <a:pt x="1781" y="2095"/>
                    <a:pt x="1782" y="2095"/>
                  </a:cubicBezTo>
                  <a:cubicBezTo>
                    <a:pt x="1782" y="2095"/>
                    <a:pt x="1782" y="2095"/>
                    <a:pt x="1782" y="2095"/>
                  </a:cubicBezTo>
                  <a:cubicBezTo>
                    <a:pt x="1782" y="2095"/>
                    <a:pt x="1782" y="2095"/>
                    <a:pt x="1782" y="2095"/>
                  </a:cubicBezTo>
                  <a:cubicBezTo>
                    <a:pt x="1984" y="1978"/>
                    <a:pt x="1984" y="1978"/>
                    <a:pt x="1984" y="1978"/>
                  </a:cubicBezTo>
                  <a:cubicBezTo>
                    <a:pt x="8" y="3608"/>
                    <a:pt x="8" y="3608"/>
                    <a:pt x="8" y="3608"/>
                  </a:cubicBezTo>
                  <a:lnTo>
                    <a:pt x="8" y="3217"/>
                  </a:lnTo>
                  <a:close/>
                  <a:moveTo>
                    <a:pt x="1579" y="2088"/>
                  </a:moveTo>
                  <a:cubicBezTo>
                    <a:pt x="1706" y="1244"/>
                    <a:pt x="1706" y="1244"/>
                    <a:pt x="1706" y="1244"/>
                  </a:cubicBezTo>
                  <a:cubicBezTo>
                    <a:pt x="1706" y="2088"/>
                    <a:pt x="1706" y="2088"/>
                    <a:pt x="1706" y="2088"/>
                  </a:cubicBezTo>
                  <a:lnTo>
                    <a:pt x="1579" y="2088"/>
                  </a:lnTo>
                  <a:close/>
                  <a:moveTo>
                    <a:pt x="1714" y="1196"/>
                  </a:moveTo>
                  <a:cubicBezTo>
                    <a:pt x="1779" y="1196"/>
                    <a:pt x="1779" y="1196"/>
                    <a:pt x="1779" y="1196"/>
                  </a:cubicBezTo>
                  <a:cubicBezTo>
                    <a:pt x="1779" y="2088"/>
                    <a:pt x="1779" y="2088"/>
                    <a:pt x="1779" y="2088"/>
                  </a:cubicBezTo>
                  <a:cubicBezTo>
                    <a:pt x="1714" y="2088"/>
                    <a:pt x="1714" y="2088"/>
                    <a:pt x="1714" y="2088"/>
                  </a:cubicBezTo>
                  <a:lnTo>
                    <a:pt x="1714" y="1196"/>
                  </a:lnTo>
                  <a:close/>
                  <a:moveTo>
                    <a:pt x="2097" y="1196"/>
                  </a:moveTo>
                  <a:cubicBezTo>
                    <a:pt x="2097" y="1947"/>
                    <a:pt x="2097" y="1947"/>
                    <a:pt x="2097" y="1947"/>
                  </a:cubicBezTo>
                  <a:cubicBezTo>
                    <a:pt x="2027" y="1947"/>
                    <a:pt x="2027" y="1947"/>
                    <a:pt x="2027" y="1947"/>
                  </a:cubicBezTo>
                  <a:cubicBezTo>
                    <a:pt x="2027" y="1196"/>
                    <a:pt x="2027" y="1196"/>
                    <a:pt x="2027" y="1196"/>
                  </a:cubicBezTo>
                  <a:lnTo>
                    <a:pt x="2097" y="1196"/>
                  </a:lnTo>
                  <a:close/>
                  <a:moveTo>
                    <a:pt x="2019" y="1949"/>
                  </a:moveTo>
                  <a:cubicBezTo>
                    <a:pt x="1782" y="2086"/>
                    <a:pt x="1782" y="2086"/>
                    <a:pt x="1782" y="2086"/>
                  </a:cubicBezTo>
                  <a:cubicBezTo>
                    <a:pt x="1782" y="1196"/>
                    <a:pt x="1782" y="1196"/>
                    <a:pt x="1782" y="1196"/>
                  </a:cubicBezTo>
                  <a:cubicBezTo>
                    <a:pt x="2019" y="1196"/>
                    <a:pt x="2019" y="1196"/>
                    <a:pt x="2019" y="1196"/>
                  </a:cubicBezTo>
                  <a:lnTo>
                    <a:pt x="2019" y="1949"/>
                  </a:lnTo>
                  <a:close/>
                  <a:moveTo>
                    <a:pt x="8" y="3618"/>
                  </a:moveTo>
                  <a:cubicBezTo>
                    <a:pt x="2024" y="1955"/>
                    <a:pt x="2024" y="1955"/>
                    <a:pt x="2024" y="1955"/>
                  </a:cubicBezTo>
                  <a:cubicBezTo>
                    <a:pt x="2091" y="1955"/>
                    <a:pt x="2091" y="1955"/>
                    <a:pt x="2091" y="1955"/>
                  </a:cubicBezTo>
                  <a:cubicBezTo>
                    <a:pt x="8" y="3913"/>
                    <a:pt x="8" y="3913"/>
                    <a:pt x="8" y="3913"/>
                  </a:cubicBezTo>
                  <a:lnTo>
                    <a:pt x="8" y="3618"/>
                  </a:lnTo>
                  <a:close/>
                  <a:moveTo>
                    <a:pt x="2105" y="1196"/>
                  </a:moveTo>
                  <a:cubicBezTo>
                    <a:pt x="2945" y="1196"/>
                    <a:pt x="2945" y="1196"/>
                    <a:pt x="2945" y="1196"/>
                  </a:cubicBezTo>
                  <a:cubicBezTo>
                    <a:pt x="3786" y="1196"/>
                    <a:pt x="3786" y="1196"/>
                    <a:pt x="3786" y="1196"/>
                  </a:cubicBezTo>
                  <a:cubicBezTo>
                    <a:pt x="3786" y="1950"/>
                    <a:pt x="3786" y="1950"/>
                    <a:pt x="3786" y="1950"/>
                  </a:cubicBezTo>
                  <a:cubicBezTo>
                    <a:pt x="2945" y="1950"/>
                    <a:pt x="2945" y="1950"/>
                    <a:pt x="2945" y="1950"/>
                  </a:cubicBezTo>
                  <a:cubicBezTo>
                    <a:pt x="2105" y="1950"/>
                    <a:pt x="2105" y="1950"/>
                    <a:pt x="2105" y="1950"/>
                  </a:cubicBezTo>
                  <a:lnTo>
                    <a:pt x="2105" y="1196"/>
                  </a:lnTo>
                  <a:close/>
                  <a:moveTo>
                    <a:pt x="3864" y="1196"/>
                  </a:moveTo>
                  <a:cubicBezTo>
                    <a:pt x="3864" y="1947"/>
                    <a:pt x="3864" y="1947"/>
                    <a:pt x="3864" y="1947"/>
                  </a:cubicBezTo>
                  <a:cubicBezTo>
                    <a:pt x="3794" y="1947"/>
                    <a:pt x="3794" y="1947"/>
                    <a:pt x="3794" y="1947"/>
                  </a:cubicBezTo>
                  <a:cubicBezTo>
                    <a:pt x="3794" y="1196"/>
                    <a:pt x="3794" y="1196"/>
                    <a:pt x="3794" y="1196"/>
                  </a:cubicBezTo>
                  <a:lnTo>
                    <a:pt x="3864" y="1196"/>
                  </a:lnTo>
                  <a:close/>
                  <a:moveTo>
                    <a:pt x="4109" y="1196"/>
                  </a:moveTo>
                  <a:cubicBezTo>
                    <a:pt x="4109" y="2086"/>
                    <a:pt x="4109" y="2086"/>
                    <a:pt x="4109" y="2086"/>
                  </a:cubicBezTo>
                  <a:cubicBezTo>
                    <a:pt x="3872" y="1949"/>
                    <a:pt x="3872" y="1949"/>
                    <a:pt x="3872" y="1949"/>
                  </a:cubicBezTo>
                  <a:cubicBezTo>
                    <a:pt x="3872" y="1196"/>
                    <a:pt x="3872" y="1196"/>
                    <a:pt x="3872" y="1196"/>
                  </a:cubicBezTo>
                  <a:lnTo>
                    <a:pt x="4109" y="1196"/>
                  </a:lnTo>
                  <a:close/>
                  <a:moveTo>
                    <a:pt x="3867" y="1955"/>
                  </a:moveTo>
                  <a:cubicBezTo>
                    <a:pt x="5883" y="3618"/>
                    <a:pt x="5883" y="3618"/>
                    <a:pt x="5883" y="3618"/>
                  </a:cubicBezTo>
                  <a:cubicBezTo>
                    <a:pt x="5883" y="3913"/>
                    <a:pt x="5883" y="3913"/>
                    <a:pt x="5883" y="3913"/>
                  </a:cubicBezTo>
                  <a:cubicBezTo>
                    <a:pt x="3800" y="1955"/>
                    <a:pt x="3800" y="1955"/>
                    <a:pt x="3800" y="1955"/>
                  </a:cubicBezTo>
                  <a:lnTo>
                    <a:pt x="3867" y="1955"/>
                  </a:lnTo>
                  <a:close/>
                  <a:moveTo>
                    <a:pt x="3907" y="1978"/>
                  </a:moveTo>
                  <a:cubicBezTo>
                    <a:pt x="4109" y="2095"/>
                    <a:pt x="4109" y="2095"/>
                    <a:pt x="4109" y="2095"/>
                  </a:cubicBezTo>
                  <a:cubicBezTo>
                    <a:pt x="4109" y="2095"/>
                    <a:pt x="4109" y="2095"/>
                    <a:pt x="4109" y="2095"/>
                  </a:cubicBezTo>
                  <a:cubicBezTo>
                    <a:pt x="4109" y="2095"/>
                    <a:pt x="4109" y="2095"/>
                    <a:pt x="4109" y="2095"/>
                  </a:cubicBezTo>
                  <a:cubicBezTo>
                    <a:pt x="4110" y="2095"/>
                    <a:pt x="4110" y="2095"/>
                    <a:pt x="4111" y="2095"/>
                  </a:cubicBezTo>
                  <a:cubicBezTo>
                    <a:pt x="4111" y="2095"/>
                    <a:pt x="4111" y="2095"/>
                    <a:pt x="4111" y="2095"/>
                  </a:cubicBezTo>
                  <a:cubicBezTo>
                    <a:pt x="4111" y="2095"/>
                    <a:pt x="4111" y="2095"/>
                    <a:pt x="4111" y="2095"/>
                  </a:cubicBezTo>
                  <a:cubicBezTo>
                    <a:pt x="4114" y="2095"/>
                    <a:pt x="4114" y="2095"/>
                    <a:pt x="4114" y="2095"/>
                  </a:cubicBezTo>
                  <a:cubicBezTo>
                    <a:pt x="5883" y="3217"/>
                    <a:pt x="5883" y="3217"/>
                    <a:pt x="5883" y="3217"/>
                  </a:cubicBezTo>
                  <a:cubicBezTo>
                    <a:pt x="5883" y="3608"/>
                    <a:pt x="5883" y="3608"/>
                    <a:pt x="5883" y="3608"/>
                  </a:cubicBezTo>
                  <a:lnTo>
                    <a:pt x="3907" y="1978"/>
                  </a:lnTo>
                  <a:close/>
                  <a:moveTo>
                    <a:pt x="5883" y="3214"/>
                  </a:moveTo>
                  <a:cubicBezTo>
                    <a:pt x="4119" y="2095"/>
                    <a:pt x="4119" y="2095"/>
                    <a:pt x="4119" y="2095"/>
                  </a:cubicBezTo>
                  <a:cubicBezTo>
                    <a:pt x="4180" y="2095"/>
                    <a:pt x="4180" y="2095"/>
                    <a:pt x="4180" y="2095"/>
                  </a:cubicBezTo>
                  <a:cubicBezTo>
                    <a:pt x="5883" y="3001"/>
                    <a:pt x="5883" y="3001"/>
                    <a:pt x="5883" y="3001"/>
                  </a:cubicBezTo>
                  <a:lnTo>
                    <a:pt x="5883" y="3214"/>
                  </a:lnTo>
                  <a:close/>
                  <a:moveTo>
                    <a:pt x="4185" y="1244"/>
                  </a:moveTo>
                  <a:cubicBezTo>
                    <a:pt x="4312" y="2088"/>
                    <a:pt x="4312" y="2088"/>
                    <a:pt x="4312" y="2088"/>
                  </a:cubicBezTo>
                  <a:cubicBezTo>
                    <a:pt x="4185" y="2088"/>
                    <a:pt x="4185" y="2088"/>
                    <a:pt x="4185" y="2088"/>
                  </a:cubicBezTo>
                  <a:lnTo>
                    <a:pt x="4185" y="1244"/>
                  </a:lnTo>
                  <a:close/>
                  <a:moveTo>
                    <a:pt x="4177" y="2088"/>
                  </a:moveTo>
                  <a:cubicBezTo>
                    <a:pt x="4112" y="2088"/>
                    <a:pt x="4112" y="2088"/>
                    <a:pt x="4112" y="2088"/>
                  </a:cubicBezTo>
                  <a:cubicBezTo>
                    <a:pt x="4112" y="1196"/>
                    <a:pt x="4112" y="1196"/>
                    <a:pt x="4112" y="1196"/>
                  </a:cubicBezTo>
                  <a:cubicBezTo>
                    <a:pt x="4177" y="1196"/>
                    <a:pt x="4177" y="1196"/>
                    <a:pt x="4177" y="1196"/>
                  </a:cubicBezTo>
                  <a:lnTo>
                    <a:pt x="4177" y="2088"/>
                  </a:lnTo>
                  <a:close/>
                  <a:moveTo>
                    <a:pt x="2584" y="1952"/>
                  </a:moveTo>
                  <a:cubicBezTo>
                    <a:pt x="2823" y="1952"/>
                    <a:pt x="2823" y="1952"/>
                    <a:pt x="2823" y="1952"/>
                  </a:cubicBezTo>
                  <a:cubicBezTo>
                    <a:pt x="2496" y="3918"/>
                    <a:pt x="2496" y="3918"/>
                    <a:pt x="2496" y="3918"/>
                  </a:cubicBezTo>
                  <a:cubicBezTo>
                    <a:pt x="1679" y="3918"/>
                    <a:pt x="1679" y="3918"/>
                    <a:pt x="1679" y="3918"/>
                  </a:cubicBezTo>
                  <a:lnTo>
                    <a:pt x="2584" y="1952"/>
                  </a:lnTo>
                  <a:close/>
                  <a:moveTo>
                    <a:pt x="2826" y="1952"/>
                  </a:moveTo>
                  <a:cubicBezTo>
                    <a:pt x="2945" y="1952"/>
                    <a:pt x="2945" y="1952"/>
                    <a:pt x="2945" y="1952"/>
                  </a:cubicBezTo>
                  <a:cubicBezTo>
                    <a:pt x="3065" y="1952"/>
                    <a:pt x="3065" y="1952"/>
                    <a:pt x="3065" y="1952"/>
                  </a:cubicBezTo>
                  <a:cubicBezTo>
                    <a:pt x="3393" y="3918"/>
                    <a:pt x="3393" y="3918"/>
                    <a:pt x="3393" y="3918"/>
                  </a:cubicBezTo>
                  <a:cubicBezTo>
                    <a:pt x="2498" y="3918"/>
                    <a:pt x="2498" y="3918"/>
                    <a:pt x="2498" y="3918"/>
                  </a:cubicBezTo>
                  <a:lnTo>
                    <a:pt x="2826" y="1952"/>
                  </a:lnTo>
                  <a:close/>
                  <a:moveTo>
                    <a:pt x="3068" y="1952"/>
                  </a:moveTo>
                  <a:cubicBezTo>
                    <a:pt x="3307" y="1952"/>
                    <a:pt x="3307" y="1952"/>
                    <a:pt x="3307" y="1952"/>
                  </a:cubicBezTo>
                  <a:cubicBezTo>
                    <a:pt x="4212" y="3918"/>
                    <a:pt x="4212" y="3918"/>
                    <a:pt x="4212" y="3918"/>
                  </a:cubicBezTo>
                  <a:cubicBezTo>
                    <a:pt x="3395" y="3918"/>
                    <a:pt x="3395" y="3918"/>
                    <a:pt x="3395" y="3918"/>
                  </a:cubicBezTo>
                  <a:lnTo>
                    <a:pt x="3068" y="1952"/>
                  </a:lnTo>
                  <a:close/>
                  <a:moveTo>
                    <a:pt x="5883" y="2992"/>
                  </a:moveTo>
                  <a:cubicBezTo>
                    <a:pt x="4197" y="2095"/>
                    <a:pt x="4197" y="2095"/>
                    <a:pt x="4197" y="2095"/>
                  </a:cubicBezTo>
                  <a:cubicBezTo>
                    <a:pt x="4316" y="2095"/>
                    <a:pt x="4316" y="2095"/>
                    <a:pt x="4316" y="2095"/>
                  </a:cubicBezTo>
                  <a:cubicBezTo>
                    <a:pt x="5883" y="2681"/>
                    <a:pt x="5883" y="2681"/>
                    <a:pt x="5883" y="2681"/>
                  </a:cubicBezTo>
                  <a:lnTo>
                    <a:pt x="5883" y="2992"/>
                  </a:lnTo>
                  <a:close/>
                  <a:moveTo>
                    <a:pt x="2104" y="8"/>
                  </a:moveTo>
                  <a:cubicBezTo>
                    <a:pt x="2945" y="8"/>
                    <a:pt x="2945" y="8"/>
                    <a:pt x="2945" y="8"/>
                  </a:cubicBezTo>
                  <a:cubicBezTo>
                    <a:pt x="3787" y="8"/>
                    <a:pt x="3787" y="8"/>
                    <a:pt x="3787" y="8"/>
                  </a:cubicBezTo>
                  <a:cubicBezTo>
                    <a:pt x="3926" y="758"/>
                    <a:pt x="3926" y="758"/>
                    <a:pt x="3926" y="758"/>
                  </a:cubicBezTo>
                  <a:cubicBezTo>
                    <a:pt x="3869" y="758"/>
                    <a:pt x="3869" y="758"/>
                    <a:pt x="3869" y="758"/>
                  </a:cubicBezTo>
                  <a:cubicBezTo>
                    <a:pt x="3737" y="66"/>
                    <a:pt x="3737" y="66"/>
                    <a:pt x="3737" y="66"/>
                  </a:cubicBezTo>
                  <a:cubicBezTo>
                    <a:pt x="3736" y="65"/>
                    <a:pt x="3736" y="65"/>
                    <a:pt x="3735" y="65"/>
                  </a:cubicBezTo>
                  <a:cubicBezTo>
                    <a:pt x="2945" y="65"/>
                    <a:pt x="2945" y="65"/>
                    <a:pt x="2945" y="65"/>
                  </a:cubicBezTo>
                  <a:cubicBezTo>
                    <a:pt x="2156" y="65"/>
                    <a:pt x="2156" y="65"/>
                    <a:pt x="2156" y="65"/>
                  </a:cubicBezTo>
                  <a:cubicBezTo>
                    <a:pt x="2155" y="65"/>
                    <a:pt x="2154" y="65"/>
                    <a:pt x="2154" y="66"/>
                  </a:cubicBezTo>
                  <a:cubicBezTo>
                    <a:pt x="2022" y="758"/>
                    <a:pt x="2022" y="758"/>
                    <a:pt x="2022" y="758"/>
                  </a:cubicBezTo>
                  <a:cubicBezTo>
                    <a:pt x="1965" y="758"/>
                    <a:pt x="1965" y="758"/>
                    <a:pt x="1965" y="758"/>
                  </a:cubicBezTo>
                  <a:lnTo>
                    <a:pt x="2104" y="8"/>
                  </a:lnTo>
                  <a:close/>
                  <a:moveTo>
                    <a:pt x="2945" y="758"/>
                  </a:moveTo>
                  <a:cubicBezTo>
                    <a:pt x="2025" y="758"/>
                    <a:pt x="2025" y="758"/>
                    <a:pt x="2025" y="758"/>
                  </a:cubicBezTo>
                  <a:cubicBezTo>
                    <a:pt x="2157" y="67"/>
                    <a:pt x="2157" y="67"/>
                    <a:pt x="2157" y="67"/>
                  </a:cubicBezTo>
                  <a:cubicBezTo>
                    <a:pt x="2945" y="67"/>
                    <a:pt x="2945" y="67"/>
                    <a:pt x="2945" y="67"/>
                  </a:cubicBezTo>
                  <a:cubicBezTo>
                    <a:pt x="3734" y="67"/>
                    <a:pt x="3734" y="67"/>
                    <a:pt x="3734" y="67"/>
                  </a:cubicBezTo>
                  <a:cubicBezTo>
                    <a:pt x="3866" y="758"/>
                    <a:pt x="3866" y="758"/>
                    <a:pt x="3866" y="758"/>
                  </a:cubicBezTo>
                  <a:lnTo>
                    <a:pt x="2945" y="758"/>
                  </a:lnTo>
                  <a:close/>
                  <a:moveTo>
                    <a:pt x="1615" y="766"/>
                  </a:moveTo>
                  <a:cubicBezTo>
                    <a:pt x="2945" y="766"/>
                    <a:pt x="2945" y="766"/>
                    <a:pt x="2945" y="766"/>
                  </a:cubicBezTo>
                  <a:cubicBezTo>
                    <a:pt x="4276" y="766"/>
                    <a:pt x="4276" y="766"/>
                    <a:pt x="4276" y="766"/>
                  </a:cubicBezTo>
                  <a:cubicBezTo>
                    <a:pt x="4276" y="1061"/>
                    <a:pt x="4276" y="1061"/>
                    <a:pt x="4276" y="1061"/>
                  </a:cubicBezTo>
                  <a:cubicBezTo>
                    <a:pt x="4228" y="1061"/>
                    <a:pt x="4228" y="1061"/>
                    <a:pt x="4228" y="1061"/>
                  </a:cubicBezTo>
                  <a:cubicBezTo>
                    <a:pt x="2945" y="1061"/>
                    <a:pt x="2945" y="1061"/>
                    <a:pt x="2945" y="1061"/>
                  </a:cubicBezTo>
                  <a:cubicBezTo>
                    <a:pt x="1663" y="1061"/>
                    <a:pt x="1663" y="1061"/>
                    <a:pt x="1663" y="1061"/>
                  </a:cubicBezTo>
                  <a:cubicBezTo>
                    <a:pt x="1615" y="1061"/>
                    <a:pt x="1615" y="1061"/>
                    <a:pt x="1615" y="1061"/>
                  </a:cubicBezTo>
                  <a:lnTo>
                    <a:pt x="1615" y="766"/>
                  </a:lnTo>
                  <a:close/>
                  <a:moveTo>
                    <a:pt x="1667" y="1068"/>
                  </a:moveTo>
                  <a:cubicBezTo>
                    <a:pt x="2945" y="1068"/>
                    <a:pt x="2945" y="1068"/>
                    <a:pt x="2945" y="1068"/>
                  </a:cubicBezTo>
                  <a:cubicBezTo>
                    <a:pt x="4224" y="1068"/>
                    <a:pt x="4224" y="1068"/>
                    <a:pt x="4224" y="1068"/>
                  </a:cubicBezTo>
                  <a:cubicBezTo>
                    <a:pt x="4224" y="1188"/>
                    <a:pt x="4224" y="1188"/>
                    <a:pt x="4224" y="1188"/>
                  </a:cubicBezTo>
                  <a:cubicBezTo>
                    <a:pt x="2945" y="1188"/>
                    <a:pt x="2945" y="1188"/>
                    <a:pt x="2945" y="1188"/>
                  </a:cubicBezTo>
                  <a:cubicBezTo>
                    <a:pt x="1667" y="1188"/>
                    <a:pt x="1667" y="1188"/>
                    <a:pt x="1667" y="1188"/>
                  </a:cubicBezTo>
                  <a:lnTo>
                    <a:pt x="1667" y="1068"/>
                  </a:lnTo>
                  <a:close/>
                  <a:moveTo>
                    <a:pt x="8" y="2681"/>
                  </a:moveTo>
                  <a:cubicBezTo>
                    <a:pt x="1575" y="2095"/>
                    <a:pt x="1575" y="2095"/>
                    <a:pt x="1575" y="2095"/>
                  </a:cubicBezTo>
                  <a:cubicBezTo>
                    <a:pt x="1694" y="2095"/>
                    <a:pt x="1694" y="2095"/>
                    <a:pt x="1694" y="2095"/>
                  </a:cubicBezTo>
                  <a:cubicBezTo>
                    <a:pt x="8" y="2992"/>
                    <a:pt x="8" y="2992"/>
                    <a:pt x="8" y="2992"/>
                  </a:cubicBezTo>
                  <a:lnTo>
                    <a:pt x="8" y="2681"/>
                  </a:lnTo>
                  <a:close/>
                  <a:moveTo>
                    <a:pt x="1711" y="2095"/>
                  </a:moveTo>
                  <a:cubicBezTo>
                    <a:pt x="1772" y="2095"/>
                    <a:pt x="1772" y="2095"/>
                    <a:pt x="1772" y="2095"/>
                  </a:cubicBezTo>
                  <a:cubicBezTo>
                    <a:pt x="8" y="3214"/>
                    <a:pt x="8" y="3214"/>
                    <a:pt x="8" y="3214"/>
                  </a:cubicBezTo>
                  <a:cubicBezTo>
                    <a:pt x="8" y="3001"/>
                    <a:pt x="8" y="3001"/>
                    <a:pt x="8" y="3001"/>
                  </a:cubicBezTo>
                  <a:lnTo>
                    <a:pt x="1711" y="2095"/>
                  </a:lnTo>
                  <a:close/>
                  <a:moveTo>
                    <a:pt x="2104" y="1954"/>
                  </a:moveTo>
                  <a:cubicBezTo>
                    <a:pt x="2104" y="1954"/>
                    <a:pt x="2104" y="1954"/>
                    <a:pt x="2104" y="1954"/>
                  </a:cubicBezTo>
                  <a:cubicBezTo>
                    <a:pt x="2104" y="1953"/>
                    <a:pt x="2104" y="1953"/>
                    <a:pt x="2104" y="1953"/>
                  </a:cubicBezTo>
                  <a:cubicBezTo>
                    <a:pt x="2104" y="1953"/>
                    <a:pt x="2104" y="1953"/>
                    <a:pt x="2104" y="1952"/>
                  </a:cubicBezTo>
                  <a:cubicBezTo>
                    <a:pt x="2104" y="1952"/>
                    <a:pt x="2104" y="1952"/>
                    <a:pt x="2104" y="1952"/>
                  </a:cubicBezTo>
                  <a:cubicBezTo>
                    <a:pt x="2340" y="1952"/>
                    <a:pt x="2340" y="1952"/>
                    <a:pt x="2340" y="1952"/>
                  </a:cubicBezTo>
                  <a:cubicBezTo>
                    <a:pt x="933" y="3918"/>
                    <a:pt x="933" y="3918"/>
                    <a:pt x="933" y="3918"/>
                  </a:cubicBezTo>
                  <a:cubicBezTo>
                    <a:pt x="14" y="3918"/>
                    <a:pt x="14" y="3918"/>
                    <a:pt x="14" y="3918"/>
                  </a:cubicBezTo>
                  <a:lnTo>
                    <a:pt x="2104" y="1954"/>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2491" name="Google Shape;2491;p63"/>
          <p:cNvSpPr txBox="1"/>
          <p:nvPr/>
        </p:nvSpPr>
        <p:spPr>
          <a:xfrm>
            <a:off x="843475" y="1466250"/>
            <a:ext cx="4319700" cy="1734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League b</a:t>
            </a:r>
            <a:r>
              <a:rPr b="1" lang="en">
                <a:solidFill>
                  <a:schemeClr val="dk1"/>
                </a:solidFill>
                <a:latin typeface="Fira Sans"/>
                <a:ea typeface="Fira Sans"/>
                <a:cs typeface="Fira Sans"/>
                <a:sym typeface="Fira Sans"/>
              </a:rPr>
              <a:t>egins either August 19 or August 26</a:t>
            </a:r>
            <a:br>
              <a:rPr lang="en">
                <a:solidFill>
                  <a:schemeClr val="dk1"/>
                </a:solidFill>
                <a:latin typeface="Fira Sans"/>
                <a:ea typeface="Fira Sans"/>
                <a:cs typeface="Fira Sans"/>
                <a:sym typeface="Fira Sans"/>
              </a:rPr>
            </a:br>
            <a:r>
              <a:rPr lang="en">
                <a:solidFill>
                  <a:schemeClr val="dk1"/>
                </a:solidFill>
                <a:latin typeface="Fira Sans"/>
                <a:ea typeface="Fira Sans"/>
                <a:cs typeface="Fira Sans"/>
                <a:sym typeface="Fira Sans"/>
              </a:rPr>
              <a:t>(this will be decided over the summer)</a:t>
            </a:r>
            <a:endParaRPr>
              <a:solidFill>
                <a:schemeClr val="dk1"/>
              </a:solidFill>
              <a:latin typeface="Fira Sans"/>
              <a:ea typeface="Fira Sans"/>
              <a:cs typeface="Fira Sans"/>
              <a:sym typeface="Fira Sans"/>
            </a:endParaRPr>
          </a:p>
          <a:p>
            <a:pPr indent="0" lvl="0" marL="0" rtl="0" algn="ctr">
              <a:spcBef>
                <a:spcPts val="1000"/>
              </a:spcBef>
              <a:spcAft>
                <a:spcPts val="0"/>
              </a:spcAft>
              <a:buNone/>
            </a:pPr>
            <a:r>
              <a:rPr b="1" i="1" lang="en">
                <a:solidFill>
                  <a:schemeClr val="dk1"/>
                </a:solidFill>
                <a:latin typeface="Fira Sans"/>
                <a:ea typeface="Fira Sans"/>
                <a:cs typeface="Fira Sans"/>
                <a:sym typeface="Fira Sans"/>
              </a:rPr>
              <a:t>NOTE:</a:t>
            </a:r>
            <a:r>
              <a:rPr i="1" lang="en">
                <a:solidFill>
                  <a:schemeClr val="dk1"/>
                </a:solidFill>
                <a:latin typeface="Fira Sans"/>
                <a:ea typeface="Fira Sans"/>
                <a:cs typeface="Fira Sans"/>
                <a:sym typeface="Fira Sans"/>
              </a:rPr>
              <a:t> If we begin August 19,</a:t>
            </a:r>
            <a:br>
              <a:rPr i="1" lang="en">
                <a:solidFill>
                  <a:schemeClr val="dk1"/>
                </a:solidFill>
                <a:latin typeface="Fira Sans"/>
                <a:ea typeface="Fira Sans"/>
                <a:cs typeface="Fira Sans"/>
                <a:sym typeface="Fira Sans"/>
              </a:rPr>
            </a:br>
            <a:r>
              <a:rPr i="1" lang="en">
                <a:solidFill>
                  <a:schemeClr val="dk1"/>
                </a:solidFill>
                <a:latin typeface="Fira Sans"/>
                <a:ea typeface="Fira Sans"/>
                <a:cs typeface="Fira Sans"/>
                <a:sym typeface="Fira Sans"/>
              </a:rPr>
              <a:t>we might take Thanksgiving week off.</a:t>
            </a:r>
            <a:endParaRPr i="1">
              <a:solidFill>
                <a:schemeClr val="dk1"/>
              </a:solidFill>
              <a:latin typeface="Fira Sans"/>
              <a:ea typeface="Fira Sans"/>
              <a:cs typeface="Fira Sans"/>
              <a:sym typeface="Fira Sans"/>
            </a:endParaRPr>
          </a:p>
          <a:p>
            <a:pPr indent="0" lvl="0" marL="0" rtl="0" algn="ctr">
              <a:spcBef>
                <a:spcPts val="1000"/>
              </a:spcBef>
              <a:spcAft>
                <a:spcPts val="1000"/>
              </a:spcAft>
              <a:buNone/>
            </a:pPr>
            <a:r>
              <a:rPr lang="en">
                <a:solidFill>
                  <a:schemeClr val="dk1"/>
                </a:solidFill>
                <a:latin typeface="Fira Sans"/>
                <a:ea typeface="Fira Sans"/>
                <a:cs typeface="Fira Sans"/>
                <a:sym typeface="Fira Sans"/>
              </a:rPr>
              <a:t>RSVP on your team's score sheet. If you are undecided, please make up your mind by August 1.</a:t>
            </a:r>
            <a:endParaRPr>
              <a:solidFill>
                <a:schemeClr val="dk1"/>
              </a:solidFill>
              <a:latin typeface="Fira Sans"/>
              <a:ea typeface="Fira Sans"/>
              <a:cs typeface="Fira Sans"/>
              <a:sym typeface="Fira Sans"/>
            </a:endParaRPr>
          </a:p>
        </p:txBody>
      </p:sp>
      <p:sp>
        <p:nvSpPr>
          <p:cNvPr id="2492" name="Google Shape;2492;p63"/>
          <p:cNvSpPr txBox="1"/>
          <p:nvPr>
            <p:ph idx="4294967295" type="title"/>
          </p:nvPr>
        </p:nvSpPr>
        <p:spPr>
          <a:xfrm>
            <a:off x="310675" y="673975"/>
            <a:ext cx="5385300" cy="819600"/>
          </a:xfrm>
          <a:prstGeom prst="rect">
            <a:avLst/>
          </a:prstGeom>
        </p:spPr>
        <p:txBody>
          <a:bodyPr anchorCtr="0" anchor="t" bIns="91425" lIns="91425" spcFirstLastPara="1" rIns="91425" wrap="square" tIns="91425">
            <a:noAutofit/>
          </a:bodyPr>
          <a:lstStyle/>
          <a:p>
            <a:pPr indent="0" lvl="0" marL="0" rtl="0" algn="ctr">
              <a:lnSpc>
                <a:spcPct val="75000"/>
              </a:lnSpc>
              <a:spcBef>
                <a:spcPts val="0"/>
              </a:spcBef>
              <a:spcAft>
                <a:spcPts val="0"/>
              </a:spcAft>
              <a:buNone/>
            </a:pPr>
            <a:r>
              <a:rPr lang="en" sz="6000">
                <a:latin typeface="Fira Sans Black"/>
                <a:ea typeface="Fira Sans Black"/>
                <a:cs typeface="Fira Sans Black"/>
                <a:sym typeface="Fira Sans Black"/>
              </a:rPr>
              <a:t>FALL BOWLING</a:t>
            </a:r>
            <a:endParaRPr sz="6000">
              <a:latin typeface="Fira Sans Black"/>
              <a:ea typeface="Fira Sans Black"/>
              <a:cs typeface="Fira Sans Black"/>
              <a:sym typeface="Fira Sans Black"/>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96" name="Shape 2496"/>
        <p:cNvGrpSpPr/>
        <p:nvPr/>
      </p:nvGrpSpPr>
      <p:grpSpPr>
        <a:xfrm>
          <a:off x="0" y="0"/>
          <a:ext cx="0" cy="0"/>
          <a:chOff x="0" y="0"/>
          <a:chExt cx="0" cy="0"/>
        </a:xfrm>
      </p:grpSpPr>
      <p:sp>
        <p:nvSpPr>
          <p:cNvPr id="2497" name="Google Shape;2497;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Final Standings</a:t>
            </a:r>
            <a:endParaRPr/>
          </a:p>
        </p:txBody>
      </p:sp>
      <p:sp>
        <p:nvSpPr>
          <p:cNvPr id="2498" name="Google Shape;2498;p64"/>
          <p:cNvSpPr txBox="1"/>
          <p:nvPr>
            <p:ph idx="4294967295" type="body"/>
          </p:nvPr>
        </p:nvSpPr>
        <p:spPr>
          <a:xfrm>
            <a:off x="720000" y="1124675"/>
            <a:ext cx="7704000" cy="31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200"/>
              <a:t>You can delete this slide when you’re done editing the presentation</a:t>
            </a:r>
            <a:endParaRPr b="1" sz="1200"/>
          </a:p>
        </p:txBody>
      </p:sp>
      <p:graphicFrame>
        <p:nvGraphicFramePr>
          <p:cNvPr id="2499" name="Google Shape;2499;p64"/>
          <p:cNvGraphicFramePr/>
          <p:nvPr/>
        </p:nvGraphicFramePr>
        <p:xfrm>
          <a:off x="720000" y="1712588"/>
          <a:ext cx="3000000" cy="3000000"/>
        </p:xfrm>
        <a:graphic>
          <a:graphicData uri="http://schemas.openxmlformats.org/drawingml/2006/table">
            <a:tbl>
              <a:tblPr>
                <a:noFill/>
                <a:tableStyleId>{75441170-BAA3-482C-9367-CC5E8BCEF31B}</a:tableStyleId>
              </a:tblPr>
              <a:tblGrid>
                <a:gridCol w="2563075"/>
                <a:gridCol w="5140925"/>
              </a:tblGrid>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3"/>
                        </a:rPr>
                        <a:t>Fonts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To view this template correctly in PowerPoint, download and install the fonts we used</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4"/>
                        </a:rPr>
                        <a:t>Used</a:t>
                      </a:r>
                      <a:r>
                        <a:rPr b="1" lang="en" sz="1200">
                          <a:solidFill>
                            <a:schemeClr val="dk1"/>
                          </a:solidFill>
                          <a:latin typeface="Fira Sans"/>
                          <a:ea typeface="Fira Sans"/>
                          <a:cs typeface="Fira Sans"/>
                          <a:sym typeface="Fira Sans"/>
                        </a:rPr>
                        <a:t> and </a:t>
                      </a:r>
                      <a:r>
                        <a:rPr b="1" lang="en" sz="1200" u="sng">
                          <a:solidFill>
                            <a:schemeClr val="hlink"/>
                          </a:solidFill>
                          <a:latin typeface="Fira Sans"/>
                          <a:ea typeface="Fira Sans"/>
                          <a:cs typeface="Fira Sans"/>
                          <a:sym typeface="Fira Sans"/>
                          <a:hlinkClick action="ppaction://hlinksldjump" r:id="rId5"/>
                        </a:rPr>
                        <a:t>alternative</a:t>
                      </a:r>
                      <a:r>
                        <a:rPr b="1" lang="en" sz="1200" u="sng">
                          <a:solidFill>
                            <a:schemeClr val="hlink"/>
                          </a:solidFill>
                          <a:latin typeface="Fira Sans"/>
                          <a:ea typeface="Fira Sans"/>
                          <a:cs typeface="Fira Sans"/>
                          <a:sym typeface="Fira Sans"/>
                          <a:hlinkClick action="ppaction://hlinksldjump" r:id="rId6"/>
                        </a:rPr>
                        <a:t> resources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Fira Sans"/>
                          <a:ea typeface="Fira Sans"/>
                          <a:cs typeface="Fira Sans"/>
                          <a:sym typeface="Fira Sans"/>
                        </a:rPr>
                        <a:t>An assortment of graphic resources that are suitable for use in this presentation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7"/>
                        </a:rPr>
                        <a:t>Thanks slide</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must keep it so that proper credits for our design are given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8"/>
                        </a:rPr>
                        <a:t>Colors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All the colors used in this presentation</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u="sng">
                          <a:solidFill>
                            <a:schemeClr val="hlink"/>
                          </a:solidFill>
                          <a:latin typeface="Fira Sans"/>
                          <a:ea typeface="Fira Sans"/>
                          <a:cs typeface="Fira Sans"/>
                          <a:sym typeface="Fira Sans"/>
                          <a:hlinkClick action="ppaction://hlinksldjump" r:id="rId9"/>
                        </a:rPr>
                        <a:t>Icons</a:t>
                      </a:r>
                      <a:r>
                        <a:rPr b="1" lang="en" sz="1200">
                          <a:solidFill>
                            <a:schemeClr val="dk1"/>
                          </a:solidFill>
                          <a:latin typeface="Fira Sans"/>
                          <a:ea typeface="Fira Sans"/>
                          <a:cs typeface="Fira Sans"/>
                          <a:sym typeface="Fira Sans"/>
                        </a:rPr>
                        <a:t> and </a:t>
                      </a:r>
                      <a:r>
                        <a:rPr b="1" lang="en" sz="1200" u="sng">
                          <a:solidFill>
                            <a:schemeClr val="hlink"/>
                          </a:solidFill>
                          <a:latin typeface="Fira Sans"/>
                          <a:ea typeface="Fira Sans"/>
                          <a:cs typeface="Fira Sans"/>
                          <a:sym typeface="Fira Sans"/>
                          <a:hlinkClick action="ppaction://hlinksldjump" r:id="rId10"/>
                        </a:rPr>
                        <a:t>infographic resources</a:t>
                      </a:r>
                      <a:endParaRPr b="1" sz="1200" u="sng">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Fira Sans"/>
                          <a:ea typeface="Fira Sans"/>
                          <a:cs typeface="Fira Sans"/>
                          <a:sym typeface="Fira Sans"/>
                        </a:rPr>
                        <a:t>These can be used in the template, and their size and color can be edited</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1525">
                <a:tc>
                  <a:txBody>
                    <a:bodyPr/>
                    <a:lstStyle/>
                    <a:p>
                      <a:pPr indent="0" lvl="0" marL="0" rtl="0" algn="l">
                        <a:spcBef>
                          <a:spcPts val="0"/>
                        </a:spcBef>
                        <a:spcAft>
                          <a:spcPts val="0"/>
                        </a:spcAft>
                        <a:buNone/>
                      </a:pPr>
                      <a:r>
                        <a:rPr b="1" lang="en" sz="1200">
                          <a:solidFill>
                            <a:schemeClr val="dk1"/>
                          </a:solidFill>
                          <a:latin typeface="Fira Sans"/>
                          <a:ea typeface="Fira Sans"/>
                          <a:cs typeface="Fira Sans"/>
                          <a:sym typeface="Fira Sans"/>
                        </a:rPr>
                        <a:t>Editable presentation theme </a:t>
                      </a:r>
                      <a:endParaRPr b="1" sz="12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can edit the master slides easily. For more info, click </a:t>
                      </a:r>
                      <a:r>
                        <a:rPr b="1" lang="en" sz="1000" u="sng">
                          <a:solidFill>
                            <a:schemeClr val="dk1"/>
                          </a:solidFill>
                          <a:latin typeface="Fira Sans"/>
                          <a:ea typeface="Fira Sans"/>
                          <a:cs typeface="Fira Sans"/>
                          <a:sym typeface="Fira Sans"/>
                          <a:hlinkClick r:id="rId11">
                            <a:extLst>
                              <a:ext uri="{A12FA001-AC4F-418D-AE19-62706E023703}">
                                <ahyp:hlinkClr val="tx"/>
                              </a:ext>
                            </a:extLst>
                          </a:hlinkClick>
                        </a:rPr>
                        <a:t>here</a:t>
                      </a:r>
                      <a:endParaRPr sz="1000">
                        <a:solidFill>
                          <a:schemeClr val="dk1"/>
                        </a:solidFill>
                        <a:latin typeface="Fira Sans"/>
                        <a:ea typeface="Fira Sans"/>
                        <a:cs typeface="Fira Sans"/>
                        <a:sym typeface="Fira Sans"/>
                      </a:endParaRPr>
                    </a:p>
                  </a:txBody>
                  <a:tcPr marT="0" marB="0"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
        <p:nvSpPr>
          <p:cNvPr id="2500" name="Google Shape;2500;p64"/>
          <p:cNvSpPr txBox="1"/>
          <p:nvPr/>
        </p:nvSpPr>
        <p:spPr>
          <a:xfrm>
            <a:off x="1650113" y="4133700"/>
            <a:ext cx="17133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For more info:</a:t>
            </a:r>
            <a:br>
              <a:rPr b="1" lang="en" sz="1000">
                <a:solidFill>
                  <a:schemeClr val="dk1"/>
                </a:solidFill>
                <a:latin typeface="Fira Sans"/>
                <a:ea typeface="Fira Sans"/>
                <a:cs typeface="Fira Sans"/>
                <a:sym typeface="Fira Sans"/>
              </a:rPr>
            </a:br>
            <a:r>
              <a:rPr b="1" lang="en" sz="1000" u="sng">
                <a:solidFill>
                  <a:schemeClr val="dk1"/>
                </a:solidFill>
                <a:latin typeface="Fira Sans"/>
                <a:ea typeface="Fira Sans"/>
                <a:cs typeface="Fira Sans"/>
                <a:sym typeface="Fira Sans"/>
                <a:hlinkClick r:id="rId12">
                  <a:extLst>
                    <a:ext uri="{A12FA001-AC4F-418D-AE19-62706E023703}">
                      <ahyp:hlinkClr val="tx"/>
                    </a:ext>
                  </a:extLst>
                </a:hlinkClick>
              </a:rPr>
              <a:t>SLIDESGO</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3">
                  <a:extLst>
                    <a:ext uri="{A12FA001-AC4F-418D-AE19-62706E023703}">
                      <ahyp:hlinkClr val="tx"/>
                    </a:ext>
                  </a:extLst>
                </a:hlinkClick>
              </a:rPr>
              <a:t>BLOG</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4">
                  <a:extLst>
                    <a:ext uri="{A12FA001-AC4F-418D-AE19-62706E023703}">
                      <ahyp:hlinkClr val="tx"/>
                    </a:ext>
                  </a:extLst>
                </a:hlinkClick>
              </a:rPr>
              <a:t>FAQs</a:t>
            </a:r>
            <a:endParaRPr b="1" sz="1000" u="sng">
              <a:solidFill>
                <a:schemeClr val="dk1"/>
              </a:solidFill>
              <a:latin typeface="Fira Sans"/>
              <a:ea typeface="Fira Sans"/>
              <a:cs typeface="Fira Sans"/>
              <a:sym typeface="Fira Sans"/>
            </a:endParaRPr>
          </a:p>
        </p:txBody>
      </p:sp>
      <p:sp>
        <p:nvSpPr>
          <p:cNvPr id="2501" name="Google Shape;2501;p64"/>
          <p:cNvSpPr txBox="1"/>
          <p:nvPr/>
        </p:nvSpPr>
        <p:spPr>
          <a:xfrm>
            <a:off x="4493887" y="41337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You can visit our sister </a:t>
            </a:r>
            <a:r>
              <a:rPr lang="en" sz="1000">
                <a:solidFill>
                  <a:schemeClr val="dk1"/>
                </a:solidFill>
                <a:latin typeface="Fira Sans"/>
                <a:ea typeface="Fira Sans"/>
                <a:cs typeface="Fira Sans"/>
                <a:sym typeface="Fira Sans"/>
              </a:rPr>
              <a:t>projects</a:t>
            </a:r>
            <a:r>
              <a:rPr lang="en" sz="1000">
                <a:solidFill>
                  <a:schemeClr val="dk1"/>
                </a:solidFill>
                <a:latin typeface="Fira Sans"/>
                <a:ea typeface="Fira Sans"/>
                <a:cs typeface="Fira Sans"/>
                <a:sym typeface="Fira Sans"/>
              </a:rPr>
              <a:t>:</a:t>
            </a:r>
            <a:br>
              <a:rPr b="1" lang="en" sz="1000">
                <a:solidFill>
                  <a:schemeClr val="dk1"/>
                </a:solidFill>
                <a:latin typeface="Fira Sans"/>
                <a:ea typeface="Fira Sans"/>
                <a:cs typeface="Fira Sans"/>
                <a:sym typeface="Fira Sans"/>
              </a:rPr>
            </a:br>
            <a:r>
              <a:rPr b="1" lang="en" sz="1000" u="sng">
                <a:solidFill>
                  <a:schemeClr val="dk1"/>
                </a:solidFill>
                <a:latin typeface="Fira Sans"/>
                <a:ea typeface="Fira Sans"/>
                <a:cs typeface="Fira Sans"/>
                <a:sym typeface="Fira Sans"/>
                <a:hlinkClick r:id="rId15">
                  <a:extLst>
                    <a:ext uri="{A12FA001-AC4F-418D-AE19-62706E023703}">
                      <ahyp:hlinkClr val="tx"/>
                    </a:ext>
                  </a:extLst>
                </a:hlinkClick>
              </a:rPr>
              <a:t>FREEPIK</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6">
                  <a:extLst>
                    <a:ext uri="{A12FA001-AC4F-418D-AE19-62706E023703}">
                      <ahyp:hlinkClr val="tx"/>
                    </a:ext>
                  </a:extLst>
                </a:hlinkClick>
              </a:rPr>
              <a:t>FLATICON</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7">
                  <a:extLst>
                    <a:ext uri="{A12FA001-AC4F-418D-AE19-62706E023703}">
                      <ahyp:hlinkClr val="tx"/>
                    </a:ext>
                  </a:extLst>
                </a:hlinkClick>
              </a:rPr>
              <a:t>STORYSET</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8">
                  <a:extLst>
                    <a:ext uri="{A12FA001-AC4F-418D-AE19-62706E023703}">
                      <ahyp:hlinkClr val="tx"/>
                    </a:ext>
                  </a:extLst>
                </a:hlinkClick>
              </a:rPr>
              <a:t>WEPIK</a:t>
            </a:r>
            <a:r>
              <a:rPr b="1" lang="en" sz="1000">
                <a:solidFill>
                  <a:schemeClr val="dk1"/>
                </a:solidFill>
                <a:latin typeface="Fira Sans"/>
                <a:ea typeface="Fira Sans"/>
                <a:cs typeface="Fira Sans"/>
                <a:sym typeface="Fira Sans"/>
              </a:rPr>
              <a:t> | </a:t>
            </a:r>
            <a:r>
              <a:rPr b="1" lang="en" sz="1000" u="sng">
                <a:solidFill>
                  <a:schemeClr val="dk1"/>
                </a:solidFill>
                <a:latin typeface="Fira Sans"/>
                <a:ea typeface="Fira Sans"/>
                <a:cs typeface="Fira Sans"/>
                <a:sym typeface="Fira Sans"/>
                <a:hlinkClick r:id="rId19">
                  <a:extLst>
                    <a:ext uri="{A12FA001-AC4F-418D-AE19-62706E023703}">
                      <ahyp:hlinkClr val="tx"/>
                    </a:ext>
                  </a:extLst>
                </a:hlinkClick>
              </a:rPr>
              <a:t>VIDEVO</a:t>
            </a:r>
            <a:endParaRPr b="1" sz="1000">
              <a:solidFill>
                <a:schemeClr val="dk1"/>
              </a:solidFill>
              <a:latin typeface="Fira Sans"/>
              <a:ea typeface="Fira Sans"/>
              <a:cs typeface="Fira Sans"/>
              <a:sym typeface="Fira Sans"/>
            </a:endParaRPr>
          </a:p>
        </p:txBody>
      </p:sp>
      <p:sp>
        <p:nvSpPr>
          <p:cNvPr id="2502" name="Google Shape;2502;p64"/>
          <p:cNvSpPr/>
          <p:nvPr/>
        </p:nvSpPr>
        <p:spPr>
          <a:xfrm>
            <a:off x="-2232158" y="248353"/>
            <a:ext cx="140156" cy="143492"/>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06" name="Shape 2506"/>
        <p:cNvGrpSpPr/>
        <p:nvPr/>
      </p:nvGrpSpPr>
      <p:grpSpPr>
        <a:xfrm>
          <a:off x="0" y="0"/>
          <a:ext cx="0" cy="0"/>
          <a:chOff x="0" y="0"/>
          <a:chExt cx="0" cy="0"/>
        </a:xfrm>
      </p:grpSpPr>
      <p:sp>
        <p:nvSpPr>
          <p:cNvPr id="2507" name="Google Shape;2507;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 of contents</a:t>
            </a:r>
            <a:endParaRPr/>
          </a:p>
        </p:txBody>
      </p:sp>
      <p:sp>
        <p:nvSpPr>
          <p:cNvPr id="2508" name="Google Shape;2508;p65"/>
          <p:cNvSpPr txBox="1"/>
          <p:nvPr>
            <p:ph idx="3" type="subTitle"/>
          </p:nvPr>
        </p:nvSpPr>
        <p:spPr>
          <a:xfrm>
            <a:off x="5747075" y="3706650"/>
            <a:ext cx="262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p>
        </p:txBody>
      </p:sp>
      <p:sp>
        <p:nvSpPr>
          <p:cNvPr id="2509" name="Google Shape;2509;p65"/>
          <p:cNvSpPr txBox="1"/>
          <p:nvPr>
            <p:ph idx="1" type="subTitle"/>
          </p:nvPr>
        </p:nvSpPr>
        <p:spPr>
          <a:xfrm>
            <a:off x="1791175" y="2125624"/>
            <a:ext cx="26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10" name="Google Shape;2510;p65"/>
          <p:cNvSpPr txBox="1"/>
          <p:nvPr>
            <p:ph idx="2" type="subTitle"/>
          </p:nvPr>
        </p:nvSpPr>
        <p:spPr>
          <a:xfrm>
            <a:off x="1791175" y="3706675"/>
            <a:ext cx="2633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11" name="Google Shape;2511;p65"/>
          <p:cNvSpPr txBox="1"/>
          <p:nvPr>
            <p:ph idx="4" type="subTitle"/>
          </p:nvPr>
        </p:nvSpPr>
        <p:spPr>
          <a:xfrm>
            <a:off x="5747075" y="2125625"/>
            <a:ext cx="2628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12" name="Google Shape;2512;p65"/>
          <p:cNvSpPr txBox="1"/>
          <p:nvPr>
            <p:ph idx="5" type="title"/>
          </p:nvPr>
        </p:nvSpPr>
        <p:spPr>
          <a:xfrm>
            <a:off x="763472" y="1416513"/>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513" name="Google Shape;2513;p65"/>
          <p:cNvSpPr txBox="1"/>
          <p:nvPr>
            <p:ph idx="6" type="title"/>
          </p:nvPr>
        </p:nvSpPr>
        <p:spPr>
          <a:xfrm>
            <a:off x="4714175" y="2982175"/>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514" name="Google Shape;2514;p65"/>
          <p:cNvSpPr txBox="1"/>
          <p:nvPr>
            <p:ph idx="7" type="title"/>
          </p:nvPr>
        </p:nvSpPr>
        <p:spPr>
          <a:xfrm>
            <a:off x="763472" y="2982175"/>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515" name="Google Shape;2515;p65"/>
          <p:cNvSpPr txBox="1"/>
          <p:nvPr>
            <p:ph idx="8" type="title"/>
          </p:nvPr>
        </p:nvSpPr>
        <p:spPr>
          <a:xfrm>
            <a:off x="4714175" y="1416513"/>
            <a:ext cx="1032900" cy="8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516" name="Google Shape;2516;p65"/>
          <p:cNvSpPr txBox="1"/>
          <p:nvPr>
            <p:ph idx="9" type="subTitle"/>
          </p:nvPr>
        </p:nvSpPr>
        <p:spPr>
          <a:xfrm>
            <a:off x="1796350" y="1624925"/>
            <a:ext cx="26334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a:t>
            </a:r>
            <a:r>
              <a:rPr lang="en"/>
              <a:t>ur teaching method</a:t>
            </a:r>
            <a:endParaRPr/>
          </a:p>
        </p:txBody>
      </p:sp>
      <p:sp>
        <p:nvSpPr>
          <p:cNvPr id="2517" name="Google Shape;2517;p65"/>
          <p:cNvSpPr txBox="1"/>
          <p:nvPr>
            <p:ph idx="13" type="subTitle"/>
          </p:nvPr>
        </p:nvSpPr>
        <p:spPr>
          <a:xfrm>
            <a:off x="1791175" y="3205827"/>
            <a:ext cx="26334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a:t>
            </a:r>
            <a:r>
              <a:rPr lang="en"/>
              <a:t>ur academic areas</a:t>
            </a:r>
            <a:endParaRPr/>
          </a:p>
        </p:txBody>
      </p:sp>
      <p:sp>
        <p:nvSpPr>
          <p:cNvPr id="2518" name="Google Shape;2518;p65"/>
          <p:cNvSpPr txBox="1"/>
          <p:nvPr>
            <p:ph idx="14" type="subTitle"/>
          </p:nvPr>
        </p:nvSpPr>
        <p:spPr>
          <a:xfrm>
            <a:off x="5747075" y="3205829"/>
            <a:ext cx="26283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a:t>
            </a:r>
            <a:r>
              <a:rPr lang="en"/>
              <a:t>nrollment process</a:t>
            </a:r>
            <a:endParaRPr/>
          </a:p>
        </p:txBody>
      </p:sp>
      <p:sp>
        <p:nvSpPr>
          <p:cNvPr id="2519" name="Google Shape;2519;p65"/>
          <p:cNvSpPr txBox="1"/>
          <p:nvPr>
            <p:ph idx="15" type="subTitle"/>
          </p:nvPr>
        </p:nvSpPr>
        <p:spPr>
          <a:xfrm>
            <a:off x="5752232" y="1624925"/>
            <a:ext cx="2628300" cy="500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The</a:t>
            </a:r>
            <a:r>
              <a:rPr lang="en"/>
              <a:t> school’s</a:t>
            </a:r>
            <a:r>
              <a:rPr lang="en"/>
              <a:t> teachers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23" name="Shape 2523"/>
        <p:cNvGrpSpPr/>
        <p:nvPr/>
      </p:nvGrpSpPr>
      <p:grpSpPr>
        <a:xfrm>
          <a:off x="0" y="0"/>
          <a:ext cx="0" cy="0"/>
          <a:chOff x="0" y="0"/>
          <a:chExt cx="0" cy="0"/>
        </a:xfrm>
      </p:grpSpPr>
      <p:sp>
        <p:nvSpPr>
          <p:cNvPr id="2524" name="Google Shape;2524;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2525" name="Google Shape;2525;p66"/>
          <p:cNvSpPr txBox="1"/>
          <p:nvPr>
            <p:ph idx="1" type="subTitle"/>
          </p:nvPr>
        </p:nvSpPr>
        <p:spPr>
          <a:xfrm>
            <a:off x="4835725" y="1717650"/>
            <a:ext cx="33084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2526" name="Google Shape;2526;p66"/>
          <p:cNvSpPr txBox="1"/>
          <p:nvPr>
            <p:ph idx="2" type="subTitle"/>
          </p:nvPr>
        </p:nvSpPr>
        <p:spPr>
          <a:xfrm>
            <a:off x="999875" y="1717650"/>
            <a:ext cx="3308400" cy="20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Mercury’s surface is full of craters and plains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30" name="Shape 2530"/>
        <p:cNvGrpSpPr/>
        <p:nvPr/>
      </p:nvGrpSpPr>
      <p:grpSpPr>
        <a:xfrm>
          <a:off x="0" y="0"/>
          <a:ext cx="0" cy="0"/>
          <a:chOff x="0" y="0"/>
          <a:chExt cx="0" cy="0"/>
        </a:xfrm>
      </p:grpSpPr>
      <p:sp>
        <p:nvSpPr>
          <p:cNvPr id="2531" name="Google Shape;2531;p67"/>
          <p:cNvSpPr txBox="1"/>
          <p:nvPr>
            <p:ph idx="1" type="subTitle"/>
          </p:nvPr>
        </p:nvSpPr>
        <p:spPr>
          <a:xfrm>
            <a:off x="1226400" y="1245352"/>
            <a:ext cx="6691200" cy="1744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2532" name="Google Shape;2532;p67"/>
          <p:cNvSpPr txBox="1"/>
          <p:nvPr>
            <p:ph type="title"/>
          </p:nvPr>
        </p:nvSpPr>
        <p:spPr>
          <a:xfrm>
            <a:off x="1226400" y="3100300"/>
            <a:ext cx="6691200" cy="531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36" name="Shape 2536"/>
        <p:cNvGrpSpPr/>
        <p:nvPr/>
      </p:nvGrpSpPr>
      <p:grpSpPr>
        <a:xfrm>
          <a:off x="0" y="0"/>
          <a:ext cx="0" cy="0"/>
          <a:chOff x="0" y="0"/>
          <a:chExt cx="0" cy="0"/>
        </a:xfrm>
      </p:grpSpPr>
      <p:sp>
        <p:nvSpPr>
          <p:cNvPr id="2537" name="Google Shape;2537;p6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a:t>
            </a:r>
            <a:r>
              <a:rPr lang="en"/>
              <a:t>ur teaching method</a:t>
            </a:r>
            <a:endParaRPr/>
          </a:p>
        </p:txBody>
      </p:sp>
      <p:sp>
        <p:nvSpPr>
          <p:cNvPr id="2538" name="Google Shape;2538;p68"/>
          <p:cNvSpPr/>
          <p:nvPr/>
        </p:nvSpPr>
        <p:spPr>
          <a:xfrm>
            <a:off x="3507583" y="1439075"/>
            <a:ext cx="21351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200">
                <a:solidFill>
                  <a:schemeClr val="dk1"/>
                </a:solidFill>
                <a:latin typeface="Pacifico"/>
                <a:ea typeface="Pacifico"/>
                <a:cs typeface="Pacifico"/>
                <a:sym typeface="Pacifico"/>
              </a:rPr>
              <a:t>Methods</a:t>
            </a:r>
            <a:endParaRPr sz="2200">
              <a:solidFill>
                <a:schemeClr val="dk1"/>
              </a:solidFill>
              <a:latin typeface="Pacifico"/>
              <a:ea typeface="Pacifico"/>
              <a:cs typeface="Pacifico"/>
              <a:sym typeface="Pacifico"/>
            </a:endParaRPr>
          </a:p>
        </p:txBody>
      </p:sp>
      <p:sp>
        <p:nvSpPr>
          <p:cNvPr id="2539" name="Google Shape;2539;p68"/>
          <p:cNvSpPr/>
          <p:nvPr/>
        </p:nvSpPr>
        <p:spPr>
          <a:xfrm>
            <a:off x="928674"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Activities</a:t>
            </a:r>
            <a:endParaRPr sz="1600">
              <a:solidFill>
                <a:schemeClr val="dk1"/>
              </a:solidFill>
              <a:latin typeface="Pacifico"/>
              <a:ea typeface="Pacifico"/>
              <a:cs typeface="Pacifico"/>
              <a:sym typeface="Pacifico"/>
            </a:endParaRPr>
          </a:p>
        </p:txBody>
      </p:sp>
      <p:sp>
        <p:nvSpPr>
          <p:cNvPr id="2540" name="Google Shape;2540;p68"/>
          <p:cNvSpPr/>
          <p:nvPr/>
        </p:nvSpPr>
        <p:spPr>
          <a:xfrm>
            <a:off x="2784258"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Goals</a:t>
            </a:r>
            <a:endParaRPr sz="1600">
              <a:solidFill>
                <a:schemeClr val="dk1"/>
              </a:solidFill>
              <a:latin typeface="Pacifico"/>
              <a:ea typeface="Pacifico"/>
              <a:cs typeface="Pacifico"/>
              <a:sym typeface="Pacifico"/>
            </a:endParaRPr>
          </a:p>
        </p:txBody>
      </p:sp>
      <p:sp>
        <p:nvSpPr>
          <p:cNvPr id="2541" name="Google Shape;2541;p68"/>
          <p:cNvSpPr/>
          <p:nvPr/>
        </p:nvSpPr>
        <p:spPr>
          <a:xfrm>
            <a:off x="4639842"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Feedback</a:t>
            </a:r>
            <a:endParaRPr sz="1600">
              <a:solidFill>
                <a:schemeClr val="dk1"/>
              </a:solidFill>
              <a:latin typeface="Pacifico"/>
              <a:ea typeface="Pacifico"/>
              <a:cs typeface="Pacifico"/>
              <a:sym typeface="Pacifico"/>
            </a:endParaRPr>
          </a:p>
        </p:txBody>
      </p:sp>
      <p:sp>
        <p:nvSpPr>
          <p:cNvPr id="2542" name="Google Shape;2542;p68"/>
          <p:cNvSpPr/>
          <p:nvPr/>
        </p:nvSpPr>
        <p:spPr>
          <a:xfrm>
            <a:off x="6495426" y="2705100"/>
            <a:ext cx="1719900" cy="4425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600">
                <a:solidFill>
                  <a:schemeClr val="dk1"/>
                </a:solidFill>
                <a:latin typeface="Pacifico"/>
                <a:ea typeface="Pacifico"/>
                <a:cs typeface="Pacifico"/>
                <a:sym typeface="Pacifico"/>
              </a:rPr>
              <a:t>Assessment</a:t>
            </a:r>
            <a:endParaRPr sz="1600">
              <a:solidFill>
                <a:schemeClr val="dk1"/>
              </a:solidFill>
              <a:latin typeface="Pacifico"/>
              <a:ea typeface="Pacifico"/>
              <a:cs typeface="Pacifico"/>
              <a:sym typeface="Pacifico"/>
            </a:endParaRPr>
          </a:p>
        </p:txBody>
      </p:sp>
      <p:cxnSp>
        <p:nvCxnSpPr>
          <p:cNvPr id="2543" name="Google Shape;2543;p68"/>
          <p:cNvCxnSpPr>
            <a:stCxn id="2538" idx="2"/>
            <a:endCxn id="2540" idx="0"/>
          </p:cNvCxnSpPr>
          <p:nvPr/>
        </p:nvCxnSpPr>
        <p:spPr>
          <a:xfrm rot="5400000">
            <a:off x="3697933" y="1827875"/>
            <a:ext cx="823500" cy="930900"/>
          </a:xfrm>
          <a:prstGeom prst="bentConnector3">
            <a:avLst>
              <a:gd fmla="val 50002" name="adj1"/>
            </a:avLst>
          </a:prstGeom>
          <a:noFill/>
          <a:ln cap="flat" cmpd="sng" w="19050">
            <a:solidFill>
              <a:schemeClr val="dk1"/>
            </a:solidFill>
            <a:prstDash val="solid"/>
            <a:round/>
            <a:headEnd len="sm" w="sm" type="none"/>
            <a:tailEnd len="sm" w="sm" type="none"/>
          </a:ln>
        </p:spPr>
      </p:cxnSp>
      <p:cxnSp>
        <p:nvCxnSpPr>
          <p:cNvPr id="2544" name="Google Shape;2544;p68"/>
          <p:cNvCxnSpPr>
            <a:stCxn id="2539" idx="0"/>
            <a:endCxn id="2538" idx="2"/>
          </p:cNvCxnSpPr>
          <p:nvPr/>
        </p:nvCxnSpPr>
        <p:spPr>
          <a:xfrm rot="-5400000">
            <a:off x="2770074" y="900150"/>
            <a:ext cx="823500" cy="2786400"/>
          </a:xfrm>
          <a:prstGeom prst="bentConnector3">
            <a:avLst>
              <a:gd fmla="val 50001" name="adj1"/>
            </a:avLst>
          </a:prstGeom>
          <a:noFill/>
          <a:ln cap="flat" cmpd="sng" w="19050">
            <a:solidFill>
              <a:schemeClr val="dk1"/>
            </a:solidFill>
            <a:prstDash val="solid"/>
            <a:round/>
            <a:headEnd len="sm" w="sm" type="none"/>
            <a:tailEnd len="sm" w="sm" type="none"/>
          </a:ln>
        </p:spPr>
      </p:cxnSp>
      <p:cxnSp>
        <p:nvCxnSpPr>
          <p:cNvPr id="2545" name="Google Shape;2545;p68"/>
          <p:cNvCxnSpPr>
            <a:stCxn id="2538" idx="2"/>
            <a:endCxn id="2542" idx="0"/>
          </p:cNvCxnSpPr>
          <p:nvPr/>
        </p:nvCxnSpPr>
        <p:spPr>
          <a:xfrm flipH="1" rot="-5400000">
            <a:off x="5553433" y="903275"/>
            <a:ext cx="823500" cy="2780100"/>
          </a:xfrm>
          <a:prstGeom prst="bentConnector3">
            <a:avLst>
              <a:gd fmla="val 50002" name="adj1"/>
            </a:avLst>
          </a:prstGeom>
          <a:noFill/>
          <a:ln cap="flat" cmpd="sng" w="19050">
            <a:solidFill>
              <a:schemeClr val="dk1"/>
            </a:solidFill>
            <a:prstDash val="solid"/>
            <a:round/>
            <a:headEnd len="sm" w="sm" type="none"/>
            <a:tailEnd len="sm" w="sm" type="none"/>
          </a:ln>
        </p:spPr>
      </p:cxnSp>
      <p:cxnSp>
        <p:nvCxnSpPr>
          <p:cNvPr id="2546" name="Google Shape;2546;p68"/>
          <p:cNvCxnSpPr>
            <a:stCxn id="2541" idx="0"/>
            <a:endCxn id="2538" idx="2"/>
          </p:cNvCxnSpPr>
          <p:nvPr/>
        </p:nvCxnSpPr>
        <p:spPr>
          <a:xfrm flipH="1" rot="5400000">
            <a:off x="4625742" y="1831050"/>
            <a:ext cx="823500" cy="924600"/>
          </a:xfrm>
          <a:prstGeom prst="bentConnector3">
            <a:avLst>
              <a:gd fmla="val 50001" name="adj1"/>
            </a:avLst>
          </a:prstGeom>
          <a:noFill/>
          <a:ln cap="flat" cmpd="sng" w="19050">
            <a:solidFill>
              <a:schemeClr val="dk1"/>
            </a:solidFill>
            <a:prstDash val="solid"/>
            <a:round/>
            <a:headEnd len="sm" w="sm" type="none"/>
            <a:tailEnd len="sm" w="sm" type="none"/>
          </a:ln>
        </p:spPr>
      </p:cxnSp>
      <p:sp>
        <p:nvSpPr>
          <p:cNvPr id="2547" name="Google Shape;2547;p68"/>
          <p:cNvSpPr txBox="1"/>
          <p:nvPr/>
        </p:nvSpPr>
        <p:spPr>
          <a:xfrm>
            <a:off x="928815"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cold</a:t>
            </a:r>
            <a:endParaRPr>
              <a:solidFill>
                <a:schemeClr val="dk1"/>
              </a:solidFill>
              <a:latin typeface="Fira Sans"/>
              <a:ea typeface="Fira Sans"/>
              <a:cs typeface="Fira Sans"/>
              <a:sym typeface="Fira Sans"/>
            </a:endParaRPr>
          </a:p>
        </p:txBody>
      </p:sp>
      <p:sp>
        <p:nvSpPr>
          <p:cNvPr id="2548" name="Google Shape;2548;p68"/>
          <p:cNvSpPr txBox="1"/>
          <p:nvPr/>
        </p:nvSpPr>
        <p:spPr>
          <a:xfrm>
            <a:off x="6495426"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Jupiter is a huge gas giant</a:t>
            </a:r>
            <a:endParaRPr>
              <a:solidFill>
                <a:schemeClr val="dk1"/>
              </a:solidFill>
              <a:latin typeface="Fira Sans"/>
              <a:ea typeface="Fira Sans"/>
              <a:cs typeface="Fira Sans"/>
              <a:sym typeface="Fira Sans"/>
            </a:endParaRPr>
          </a:p>
        </p:txBody>
      </p:sp>
      <p:sp>
        <p:nvSpPr>
          <p:cNvPr id="2549" name="Google Shape;2549;p68"/>
          <p:cNvSpPr txBox="1"/>
          <p:nvPr/>
        </p:nvSpPr>
        <p:spPr>
          <a:xfrm>
            <a:off x="2784258"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Mercury is a very small planet</a:t>
            </a:r>
            <a:endParaRPr>
              <a:solidFill>
                <a:schemeClr val="dk1"/>
              </a:solidFill>
              <a:latin typeface="Fira Sans"/>
              <a:ea typeface="Fira Sans"/>
              <a:cs typeface="Fira Sans"/>
              <a:sym typeface="Fira Sans"/>
            </a:endParaRPr>
          </a:p>
        </p:txBody>
      </p:sp>
      <p:sp>
        <p:nvSpPr>
          <p:cNvPr id="2550" name="Google Shape;2550;p68"/>
          <p:cNvSpPr txBox="1"/>
          <p:nvPr/>
        </p:nvSpPr>
        <p:spPr>
          <a:xfrm>
            <a:off x="4639842" y="3455600"/>
            <a:ext cx="1719900" cy="6654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Venus has a beautiful name</a:t>
            </a:r>
            <a:endParaRPr>
              <a:solidFill>
                <a:schemeClr val="dk1"/>
              </a:solidFill>
              <a:latin typeface="Fira Sans"/>
              <a:ea typeface="Fira Sans"/>
              <a:cs typeface="Fira Sans"/>
              <a:sym typeface="Fira Sans"/>
            </a:endParaRPr>
          </a:p>
        </p:txBody>
      </p:sp>
      <p:cxnSp>
        <p:nvCxnSpPr>
          <p:cNvPr id="2551" name="Google Shape;2551;p68"/>
          <p:cNvCxnSpPr>
            <a:stCxn id="2539" idx="2"/>
            <a:endCxn id="2547" idx="0"/>
          </p:cNvCxnSpPr>
          <p:nvPr/>
        </p:nvCxnSpPr>
        <p:spPr>
          <a:xfrm>
            <a:off x="1788624"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52" name="Google Shape;2552;p68"/>
          <p:cNvCxnSpPr>
            <a:stCxn id="2540" idx="2"/>
            <a:endCxn id="2549" idx="0"/>
          </p:cNvCxnSpPr>
          <p:nvPr/>
        </p:nvCxnSpPr>
        <p:spPr>
          <a:xfrm>
            <a:off x="3644208"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53" name="Google Shape;2553;p68"/>
          <p:cNvCxnSpPr>
            <a:stCxn id="2541" idx="2"/>
            <a:endCxn id="2550" idx="0"/>
          </p:cNvCxnSpPr>
          <p:nvPr/>
        </p:nvCxnSpPr>
        <p:spPr>
          <a:xfrm>
            <a:off x="5499792" y="3147600"/>
            <a:ext cx="0" cy="308100"/>
          </a:xfrm>
          <a:prstGeom prst="straightConnector1">
            <a:avLst/>
          </a:prstGeom>
          <a:noFill/>
          <a:ln cap="flat" cmpd="sng" w="19050">
            <a:solidFill>
              <a:schemeClr val="dk1"/>
            </a:solidFill>
            <a:prstDash val="solid"/>
            <a:round/>
            <a:headEnd len="med" w="med" type="none"/>
            <a:tailEnd len="med" w="med" type="oval"/>
          </a:ln>
        </p:spPr>
      </p:cxnSp>
      <p:cxnSp>
        <p:nvCxnSpPr>
          <p:cNvPr id="2554" name="Google Shape;2554;p68"/>
          <p:cNvCxnSpPr>
            <a:stCxn id="2542" idx="2"/>
            <a:endCxn id="2548" idx="0"/>
          </p:cNvCxnSpPr>
          <p:nvPr/>
        </p:nvCxnSpPr>
        <p:spPr>
          <a:xfrm>
            <a:off x="7355376" y="3147600"/>
            <a:ext cx="0" cy="308100"/>
          </a:xfrm>
          <a:prstGeom prst="straightConnector1">
            <a:avLst/>
          </a:prstGeom>
          <a:noFill/>
          <a:ln cap="flat" cmpd="sng" w="19050">
            <a:solidFill>
              <a:schemeClr val="dk1"/>
            </a:solidFill>
            <a:prstDash val="solid"/>
            <a:round/>
            <a:headEnd len="med" w="med" type="none"/>
            <a:tailEnd len="med" w="med" type="oval"/>
          </a:ln>
        </p:spPr>
      </p:cxn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1" name="Shape 1741"/>
        <p:cNvGrpSpPr/>
        <p:nvPr/>
      </p:nvGrpSpPr>
      <p:grpSpPr>
        <a:xfrm>
          <a:off x="0" y="0"/>
          <a:ext cx="0" cy="0"/>
          <a:chOff x="0" y="0"/>
          <a:chExt cx="0" cy="0"/>
        </a:xfrm>
      </p:grpSpPr>
      <p:pic>
        <p:nvPicPr>
          <p:cNvPr id="1742" name="Google Shape;1742;p33" title="Cat.jpg"/>
          <p:cNvPicPr preferRelativeResize="0"/>
          <p:nvPr/>
        </p:nvPicPr>
        <p:blipFill rotWithShape="1">
          <a:blip r:embed="rId3">
            <a:alphaModFix/>
          </a:blip>
          <a:srcRect b="0" l="0" r="0" t="0"/>
          <a:stretch/>
        </p:blipFill>
        <p:spPr>
          <a:xfrm>
            <a:off x="2712052" y="1345550"/>
            <a:ext cx="1608000" cy="1608000"/>
          </a:xfrm>
          <a:prstGeom prst="ellipse">
            <a:avLst/>
          </a:prstGeom>
          <a:noFill/>
          <a:ln cap="flat" cmpd="sng" w="19050">
            <a:solidFill>
              <a:schemeClr val="dk1"/>
            </a:solidFill>
            <a:prstDash val="solid"/>
            <a:round/>
            <a:headEnd len="sm" w="sm" type="none"/>
            <a:tailEnd len="sm" w="sm" type="none"/>
          </a:ln>
        </p:spPr>
      </p:pic>
      <p:pic>
        <p:nvPicPr>
          <p:cNvPr id="1743" name="Google Shape;1743;p33" title="Joanne.jpg"/>
          <p:cNvPicPr preferRelativeResize="0"/>
          <p:nvPr/>
        </p:nvPicPr>
        <p:blipFill rotWithShape="1">
          <a:blip r:embed="rId4">
            <a:alphaModFix/>
          </a:blip>
          <a:srcRect b="0" l="258" r="258" t="0"/>
          <a:stretch/>
        </p:blipFill>
        <p:spPr>
          <a:xfrm>
            <a:off x="600152" y="1345500"/>
            <a:ext cx="1608000" cy="1608000"/>
          </a:xfrm>
          <a:prstGeom prst="ellipse">
            <a:avLst/>
          </a:prstGeom>
          <a:noFill/>
          <a:ln cap="flat" cmpd="sng" w="19050">
            <a:solidFill>
              <a:schemeClr val="dk1"/>
            </a:solidFill>
            <a:prstDash val="solid"/>
            <a:round/>
            <a:headEnd len="sm" w="sm" type="none"/>
            <a:tailEnd len="sm" w="sm" type="none"/>
          </a:ln>
        </p:spPr>
      </p:pic>
      <p:sp>
        <p:nvSpPr>
          <p:cNvPr id="1744" name="Google Shape;1744;p3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Skill Awards – Ladies</a:t>
            </a:r>
            <a:endParaRPr/>
          </a:p>
        </p:txBody>
      </p:sp>
      <p:sp>
        <p:nvSpPr>
          <p:cNvPr id="1745" name="Google Shape;1745;p33"/>
          <p:cNvSpPr txBox="1"/>
          <p:nvPr>
            <p:ph idx="2" type="subTitle"/>
          </p:nvPr>
        </p:nvSpPr>
        <p:spPr>
          <a:xfrm>
            <a:off x="487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JoAnne Barber – 471</a:t>
            </a:r>
            <a:endParaRPr sz="1300">
              <a:latin typeface="Fira Sans SemiBold"/>
              <a:ea typeface="Fira Sans SemiBold"/>
              <a:cs typeface="Fira Sans SemiBold"/>
              <a:sym typeface="Fira Sans SemiBold"/>
            </a:endParaRPr>
          </a:p>
        </p:txBody>
      </p:sp>
      <p:sp>
        <p:nvSpPr>
          <p:cNvPr id="1746" name="Google Shape;1746;p33"/>
          <p:cNvSpPr txBox="1"/>
          <p:nvPr>
            <p:ph idx="4" type="subTitle"/>
          </p:nvPr>
        </p:nvSpPr>
        <p:spPr>
          <a:xfrm>
            <a:off x="48770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Scratch</a:t>
            </a:r>
            <a:endParaRPr sz="1500"/>
          </a:p>
        </p:txBody>
      </p:sp>
      <p:sp>
        <p:nvSpPr>
          <p:cNvPr id="1747" name="Google Shape;1747;p33"/>
          <p:cNvSpPr txBox="1"/>
          <p:nvPr>
            <p:ph idx="4" type="subTitle"/>
          </p:nvPr>
        </p:nvSpPr>
        <p:spPr>
          <a:xfrm>
            <a:off x="259955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Scratch</a:t>
            </a:r>
            <a:endParaRPr sz="1500"/>
          </a:p>
        </p:txBody>
      </p:sp>
      <p:sp>
        <p:nvSpPr>
          <p:cNvPr id="1748" name="Google Shape;1748;p33"/>
          <p:cNvSpPr txBox="1"/>
          <p:nvPr>
            <p:ph idx="4" type="subTitle"/>
          </p:nvPr>
        </p:nvSpPr>
        <p:spPr>
          <a:xfrm>
            <a:off x="4619087"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Handicap</a:t>
            </a:r>
            <a:endParaRPr sz="1500"/>
          </a:p>
        </p:txBody>
      </p:sp>
      <p:sp>
        <p:nvSpPr>
          <p:cNvPr id="1749" name="Google Shape;1749;p33"/>
          <p:cNvSpPr txBox="1"/>
          <p:nvPr>
            <p:ph idx="4" type="subTitle"/>
          </p:nvPr>
        </p:nvSpPr>
        <p:spPr>
          <a:xfrm>
            <a:off x="67776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Handicap</a:t>
            </a:r>
            <a:endParaRPr sz="1500"/>
          </a:p>
        </p:txBody>
      </p:sp>
      <p:sp>
        <p:nvSpPr>
          <p:cNvPr id="1750" name="Google Shape;1750;p33"/>
          <p:cNvSpPr txBox="1"/>
          <p:nvPr>
            <p:ph idx="2" type="subTitle"/>
          </p:nvPr>
        </p:nvSpPr>
        <p:spPr>
          <a:xfrm>
            <a:off x="2576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Cat Atwood</a:t>
            </a:r>
            <a:r>
              <a:rPr lang="en" sz="1300">
                <a:latin typeface="Fira Sans SemiBold"/>
                <a:ea typeface="Fira Sans SemiBold"/>
                <a:cs typeface="Fira Sans SemiBold"/>
                <a:sym typeface="Fira Sans SemiBold"/>
              </a:rPr>
              <a:t> – 165</a:t>
            </a:r>
            <a:endParaRPr sz="1300">
              <a:latin typeface="Fira Sans SemiBold"/>
              <a:ea typeface="Fira Sans SemiBold"/>
              <a:cs typeface="Fira Sans SemiBold"/>
              <a:sym typeface="Fira Sans SemiBold"/>
            </a:endParaRPr>
          </a:p>
        </p:txBody>
      </p:sp>
      <p:sp>
        <p:nvSpPr>
          <p:cNvPr id="1751" name="Google Shape;1751;p33"/>
          <p:cNvSpPr txBox="1"/>
          <p:nvPr>
            <p:ph idx="4" type="subTitle"/>
          </p:nvPr>
        </p:nvSpPr>
        <p:spPr>
          <a:xfrm>
            <a:off x="4823950" y="3734900"/>
            <a:ext cx="3720000" cy="6210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Fira Sans"/>
                <a:ea typeface="Fira Sans"/>
                <a:cs typeface="Fira Sans"/>
                <a:sym typeface="Fira Sans"/>
              </a:rPr>
              <a:t>“Okay, for real all y’all … we need some more ladies up in this shinizzle.” – Probably AJ</a:t>
            </a:r>
            <a:endParaRPr sz="1300">
              <a:latin typeface="Fira Sans"/>
              <a:ea typeface="Fira Sans"/>
              <a:cs typeface="Fira Sans"/>
              <a:sym typeface="Fira Sans"/>
            </a:endParaRPr>
          </a:p>
        </p:txBody>
      </p:sp>
      <p:pic>
        <p:nvPicPr>
          <p:cNvPr id="1752" name="Google Shape;1752;p33"/>
          <p:cNvPicPr preferRelativeResize="0"/>
          <p:nvPr>
            <p:ph idx="2" type="pic"/>
          </p:nvPr>
        </p:nvPicPr>
        <p:blipFill rotWithShape="1">
          <a:blip r:embed="rId5">
            <a:alphaModFix/>
          </a:blip>
          <a:srcRect b="0" l="0" r="0" t="0"/>
          <a:stretch/>
        </p:blipFill>
        <p:spPr>
          <a:xfrm>
            <a:off x="4777337" y="1345550"/>
            <a:ext cx="1608000" cy="1608000"/>
          </a:xfrm>
          <a:prstGeom prst="ellipse">
            <a:avLst/>
          </a:prstGeom>
          <a:solidFill>
            <a:srgbClr val="F2F2F2"/>
          </a:solidFill>
          <a:ln cap="flat" cmpd="sng" w="19050">
            <a:solidFill>
              <a:schemeClr val="dk1"/>
            </a:solidFill>
            <a:prstDash val="solid"/>
            <a:round/>
            <a:headEnd len="sm" w="sm" type="none"/>
            <a:tailEnd len="sm" w="sm" type="none"/>
          </a:ln>
        </p:spPr>
      </p:pic>
      <p:pic>
        <p:nvPicPr>
          <p:cNvPr id="1753" name="Google Shape;1753;p33"/>
          <p:cNvPicPr preferRelativeResize="0"/>
          <p:nvPr>
            <p:ph idx="3" type="pic"/>
          </p:nvPr>
        </p:nvPicPr>
        <p:blipFill rotWithShape="1">
          <a:blip r:embed="rId5">
            <a:alphaModFix/>
          </a:blip>
          <a:srcRect b="0" l="0" r="0" t="0"/>
          <a:stretch/>
        </p:blipFill>
        <p:spPr>
          <a:xfrm>
            <a:off x="6935850" y="1345550"/>
            <a:ext cx="1608000" cy="1608000"/>
          </a:xfrm>
          <a:prstGeom prst="ellipse">
            <a:avLst/>
          </a:prstGeom>
          <a:solidFill>
            <a:srgbClr val="F2F2F2"/>
          </a:solidFill>
          <a:ln cap="flat" cmpd="sng" w="19050">
            <a:solidFill>
              <a:schemeClr val="dk1"/>
            </a:solidFill>
            <a:prstDash val="solid"/>
            <a:round/>
            <a:headEnd len="sm" w="sm" type="none"/>
            <a:tailEnd len="sm" w="sm" type="none"/>
          </a:ln>
        </p:spPr>
      </p:pic>
      <p:sp>
        <p:nvSpPr>
          <p:cNvPr id="1754" name="Google Shape;1754;p33"/>
          <p:cNvSpPr txBox="1"/>
          <p:nvPr>
            <p:ph idx="4" type="subTitle"/>
          </p:nvPr>
        </p:nvSpPr>
        <p:spPr>
          <a:xfrm>
            <a:off x="6001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$20</a:t>
            </a:r>
            <a:endParaRPr b="1" i="1" sz="1300">
              <a:latin typeface="Fira Sans"/>
              <a:ea typeface="Fira Sans"/>
              <a:cs typeface="Fira Sans"/>
              <a:sym typeface="Fira Sans"/>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58" name="Shape 2558"/>
        <p:cNvGrpSpPr/>
        <p:nvPr/>
      </p:nvGrpSpPr>
      <p:grpSpPr>
        <a:xfrm>
          <a:off x="0" y="0"/>
          <a:ext cx="0" cy="0"/>
          <a:chOff x="0" y="0"/>
          <a:chExt cx="0" cy="0"/>
        </a:xfrm>
      </p:grpSpPr>
      <p:sp>
        <p:nvSpPr>
          <p:cNvPr id="2559" name="Google Shape;2559;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sets us apart?</a:t>
            </a:r>
            <a:endParaRPr/>
          </a:p>
        </p:txBody>
      </p:sp>
      <p:sp>
        <p:nvSpPr>
          <p:cNvPr id="2560" name="Google Shape;2560;p69"/>
          <p:cNvSpPr txBox="1"/>
          <p:nvPr>
            <p:ph idx="1" type="subTitle"/>
          </p:nvPr>
        </p:nvSpPr>
        <p:spPr>
          <a:xfrm>
            <a:off x="868312"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a very small object</a:t>
            </a:r>
            <a:endParaRPr/>
          </a:p>
        </p:txBody>
      </p:sp>
      <p:sp>
        <p:nvSpPr>
          <p:cNvPr id="2561" name="Google Shape;2561;p69"/>
          <p:cNvSpPr txBox="1"/>
          <p:nvPr>
            <p:ph idx="2" type="subTitle"/>
          </p:nvPr>
        </p:nvSpPr>
        <p:spPr>
          <a:xfrm>
            <a:off x="3449700"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562" name="Google Shape;2562;p69"/>
          <p:cNvSpPr txBox="1"/>
          <p:nvPr>
            <p:ph idx="3" type="subTitle"/>
          </p:nvPr>
        </p:nvSpPr>
        <p:spPr>
          <a:xfrm>
            <a:off x="6031088" y="3077125"/>
            <a:ext cx="22446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563" name="Google Shape;2563;p69"/>
          <p:cNvSpPr txBox="1"/>
          <p:nvPr>
            <p:ph idx="4" type="subTitle"/>
          </p:nvPr>
        </p:nvSpPr>
        <p:spPr>
          <a:xfrm>
            <a:off x="868300"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564" name="Google Shape;2564;p69"/>
          <p:cNvSpPr txBox="1"/>
          <p:nvPr>
            <p:ph idx="5" type="subTitle"/>
          </p:nvPr>
        </p:nvSpPr>
        <p:spPr>
          <a:xfrm>
            <a:off x="3449696"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565" name="Google Shape;2565;p69"/>
          <p:cNvSpPr txBox="1"/>
          <p:nvPr>
            <p:ph idx="6" type="subTitle"/>
          </p:nvPr>
        </p:nvSpPr>
        <p:spPr>
          <a:xfrm>
            <a:off x="6031093" y="2651300"/>
            <a:ext cx="2244600" cy="50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grpSp>
        <p:nvGrpSpPr>
          <p:cNvPr id="2566" name="Google Shape;2566;p69"/>
          <p:cNvGrpSpPr/>
          <p:nvPr/>
        </p:nvGrpSpPr>
        <p:grpSpPr>
          <a:xfrm>
            <a:off x="6801720" y="2004722"/>
            <a:ext cx="703337" cy="430801"/>
            <a:chOff x="3892247" y="2262865"/>
            <a:chExt cx="361149" cy="221218"/>
          </a:xfrm>
        </p:grpSpPr>
        <p:sp>
          <p:nvSpPr>
            <p:cNvPr id="2567" name="Google Shape;2567;p69"/>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8" name="Google Shape;2568;p69"/>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69" name="Google Shape;2569;p69"/>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0" name="Google Shape;2570;p69"/>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1" name="Google Shape;2571;p69"/>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2" name="Google Shape;2572;p69"/>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3" name="Google Shape;2573;p69"/>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4" name="Google Shape;2574;p69"/>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5" name="Google Shape;2575;p69"/>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6" name="Google Shape;2576;p69"/>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77" name="Google Shape;2577;p69"/>
          <p:cNvGrpSpPr/>
          <p:nvPr/>
        </p:nvGrpSpPr>
        <p:grpSpPr>
          <a:xfrm>
            <a:off x="4282323" y="1857841"/>
            <a:ext cx="579355" cy="577682"/>
            <a:chOff x="2137951" y="2197014"/>
            <a:chExt cx="354975" cy="353950"/>
          </a:xfrm>
        </p:grpSpPr>
        <p:sp>
          <p:nvSpPr>
            <p:cNvPr id="2578" name="Google Shape;2578;p69"/>
            <p:cNvSpPr/>
            <p:nvPr/>
          </p:nvSpPr>
          <p:spPr>
            <a:xfrm>
              <a:off x="2194541" y="2204216"/>
              <a:ext cx="290153" cy="290157"/>
            </a:xfrm>
            <a:custGeom>
              <a:rect b="b" l="l" r="r" t="t"/>
              <a:pathLst>
                <a:path extrusionOk="0" h="307" w="307">
                  <a:moveTo>
                    <a:pt x="154" y="0"/>
                  </a:moveTo>
                  <a:cubicBezTo>
                    <a:pt x="69" y="0"/>
                    <a:pt x="0" y="69"/>
                    <a:pt x="0" y="154"/>
                  </a:cubicBezTo>
                  <a:cubicBezTo>
                    <a:pt x="0" y="166"/>
                    <a:pt x="1" y="178"/>
                    <a:pt x="4" y="190"/>
                  </a:cubicBezTo>
                  <a:cubicBezTo>
                    <a:pt x="117" y="303"/>
                    <a:pt x="117" y="303"/>
                    <a:pt x="117" y="303"/>
                  </a:cubicBezTo>
                  <a:cubicBezTo>
                    <a:pt x="129" y="306"/>
                    <a:pt x="141" y="307"/>
                    <a:pt x="154" y="307"/>
                  </a:cubicBezTo>
                  <a:cubicBezTo>
                    <a:pt x="239" y="307"/>
                    <a:pt x="307" y="239"/>
                    <a:pt x="307" y="154"/>
                  </a:cubicBezTo>
                  <a:cubicBezTo>
                    <a:pt x="307" y="69"/>
                    <a:pt x="239" y="0"/>
                    <a:pt x="154" y="0"/>
                  </a:cubicBezTo>
                  <a:close/>
                  <a:moveTo>
                    <a:pt x="154" y="0"/>
                  </a:moveTo>
                  <a:cubicBezTo>
                    <a:pt x="154" y="0"/>
                    <a:pt x="154" y="0"/>
                    <a:pt x="154"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79" name="Google Shape;2579;p69"/>
            <p:cNvSpPr/>
            <p:nvPr/>
          </p:nvSpPr>
          <p:spPr>
            <a:xfrm>
              <a:off x="2402382" y="2308137"/>
              <a:ext cx="41156" cy="41157"/>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0" name="Google Shape;2580;p69"/>
            <p:cNvSpPr/>
            <p:nvPr/>
          </p:nvSpPr>
          <p:spPr>
            <a:xfrm>
              <a:off x="2361225" y="2245373"/>
              <a:ext cx="41156" cy="41157"/>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1" name="Google Shape;2581;p69"/>
            <p:cNvSpPr/>
            <p:nvPr/>
          </p:nvSpPr>
          <p:spPr>
            <a:xfrm>
              <a:off x="2319040" y="2308137"/>
              <a:ext cx="4218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2" name="Google Shape;2582;p69"/>
            <p:cNvSpPr/>
            <p:nvPr/>
          </p:nvSpPr>
          <p:spPr>
            <a:xfrm>
              <a:off x="2144124" y="2378104"/>
              <a:ext cx="166684" cy="165657"/>
            </a:xfrm>
            <a:custGeom>
              <a:rect b="b" l="l" r="r" t="t"/>
              <a:pathLst>
                <a:path extrusionOk="0" h="176" w="176">
                  <a:moveTo>
                    <a:pt x="176" y="88"/>
                  </a:moveTo>
                  <a:cubicBezTo>
                    <a:pt x="176" y="137"/>
                    <a:pt x="137" y="176"/>
                    <a:pt x="88" y="176"/>
                  </a:cubicBezTo>
                  <a:cubicBezTo>
                    <a:pt x="40" y="176"/>
                    <a:pt x="0" y="137"/>
                    <a:pt x="0" y="88"/>
                  </a:cubicBezTo>
                  <a:cubicBezTo>
                    <a:pt x="0" y="40"/>
                    <a:pt x="40" y="0"/>
                    <a:pt x="88" y="0"/>
                  </a:cubicBezTo>
                  <a:cubicBezTo>
                    <a:pt x="137" y="0"/>
                    <a:pt x="176" y="40"/>
                    <a:pt x="176" y="88"/>
                  </a:cubicBezTo>
                  <a:close/>
                  <a:moveTo>
                    <a:pt x="176" y="88"/>
                  </a:moveTo>
                  <a:cubicBezTo>
                    <a:pt x="176" y="88"/>
                    <a:pt x="176" y="88"/>
                    <a:pt x="176" y="88"/>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3" name="Google Shape;2583;p69"/>
            <p:cNvSpPr/>
            <p:nvPr/>
          </p:nvSpPr>
          <p:spPr>
            <a:xfrm>
              <a:off x="2206888" y="241926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4" name="Google Shape;2584;p69"/>
            <p:cNvSpPr/>
            <p:nvPr/>
          </p:nvSpPr>
          <p:spPr>
            <a:xfrm>
              <a:off x="2206888" y="2460418"/>
              <a:ext cx="41156"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5" name="Google Shape;2585;p69"/>
            <p:cNvSpPr/>
            <p:nvPr/>
          </p:nvSpPr>
          <p:spPr>
            <a:xfrm>
              <a:off x="2352994" y="2239199"/>
              <a:ext cx="56591" cy="54533"/>
            </a:xfrm>
            <a:custGeom>
              <a:rect b="b" l="l" r="r" t="t"/>
              <a:pathLst>
                <a:path extrusionOk="0" h="58" w="59">
                  <a:moveTo>
                    <a:pt x="59" y="29"/>
                  </a:moveTo>
                  <a:cubicBezTo>
                    <a:pt x="59" y="13"/>
                    <a:pt x="46" y="0"/>
                    <a:pt x="30" y="0"/>
                  </a:cubicBezTo>
                  <a:cubicBezTo>
                    <a:pt x="13" y="0"/>
                    <a:pt x="0" y="13"/>
                    <a:pt x="0" y="29"/>
                  </a:cubicBezTo>
                  <a:cubicBezTo>
                    <a:pt x="0" y="45"/>
                    <a:pt x="13" y="58"/>
                    <a:pt x="30" y="58"/>
                  </a:cubicBezTo>
                  <a:cubicBezTo>
                    <a:pt x="46" y="58"/>
                    <a:pt x="59" y="45"/>
                    <a:pt x="59" y="29"/>
                  </a:cubicBezTo>
                  <a:close/>
                  <a:moveTo>
                    <a:pt x="15" y="29"/>
                  </a:moveTo>
                  <a:cubicBezTo>
                    <a:pt x="15" y="21"/>
                    <a:pt x="22" y="14"/>
                    <a:pt x="30" y="14"/>
                  </a:cubicBezTo>
                  <a:cubicBezTo>
                    <a:pt x="38" y="14"/>
                    <a:pt x="44" y="21"/>
                    <a:pt x="44" y="29"/>
                  </a:cubicBezTo>
                  <a:cubicBezTo>
                    <a:pt x="44" y="37"/>
                    <a:pt x="38" y="43"/>
                    <a:pt x="30" y="43"/>
                  </a:cubicBezTo>
                  <a:cubicBezTo>
                    <a:pt x="22" y="43"/>
                    <a:pt x="15" y="37"/>
                    <a:pt x="15" y="29"/>
                  </a:cubicBezTo>
                  <a:close/>
                  <a:moveTo>
                    <a:pt x="15" y="29"/>
                  </a:moveTo>
                  <a:cubicBezTo>
                    <a:pt x="15" y="29"/>
                    <a:pt x="15" y="29"/>
                    <a:pt x="15"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6" name="Google Shape;2586;p69"/>
            <p:cNvSpPr/>
            <p:nvPr/>
          </p:nvSpPr>
          <p:spPr>
            <a:xfrm>
              <a:off x="2395179" y="2299906"/>
              <a:ext cx="55561" cy="55562"/>
            </a:xfrm>
            <a:custGeom>
              <a:rect b="b" l="l" r="r" t="t"/>
              <a:pathLst>
                <a:path extrusionOk="0" h="59" w="59">
                  <a:moveTo>
                    <a:pt x="30" y="59"/>
                  </a:moveTo>
                  <a:cubicBezTo>
                    <a:pt x="46" y="59"/>
                    <a:pt x="59" y="46"/>
                    <a:pt x="59" y="30"/>
                  </a:cubicBezTo>
                  <a:cubicBezTo>
                    <a:pt x="59" y="14"/>
                    <a:pt x="46" y="0"/>
                    <a:pt x="30" y="0"/>
                  </a:cubicBezTo>
                  <a:cubicBezTo>
                    <a:pt x="13" y="0"/>
                    <a:pt x="0" y="14"/>
                    <a:pt x="0" y="30"/>
                  </a:cubicBezTo>
                  <a:cubicBezTo>
                    <a:pt x="0" y="46"/>
                    <a:pt x="13" y="59"/>
                    <a:pt x="30" y="59"/>
                  </a:cubicBezTo>
                  <a:close/>
                  <a:moveTo>
                    <a:pt x="30" y="15"/>
                  </a:moveTo>
                  <a:cubicBezTo>
                    <a:pt x="38" y="15"/>
                    <a:pt x="44" y="22"/>
                    <a:pt x="44" y="30"/>
                  </a:cubicBezTo>
                  <a:cubicBezTo>
                    <a:pt x="44" y="38"/>
                    <a:pt x="38" y="44"/>
                    <a:pt x="30" y="44"/>
                  </a:cubicBezTo>
                  <a:cubicBezTo>
                    <a:pt x="21" y="44"/>
                    <a:pt x="15" y="38"/>
                    <a:pt x="15" y="30"/>
                  </a:cubicBezTo>
                  <a:cubicBezTo>
                    <a:pt x="15" y="22"/>
                    <a:pt x="21" y="15"/>
                    <a:pt x="30" y="15"/>
                  </a:cubicBezTo>
                  <a:close/>
                  <a:moveTo>
                    <a:pt x="30" y="15"/>
                  </a:moveTo>
                  <a:cubicBezTo>
                    <a:pt x="30" y="15"/>
                    <a:pt x="30" y="15"/>
                    <a:pt x="3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7" name="Google Shape;2587;p69"/>
            <p:cNvSpPr/>
            <p:nvPr/>
          </p:nvSpPr>
          <p:spPr>
            <a:xfrm>
              <a:off x="2311837" y="2299906"/>
              <a:ext cx="55561" cy="55562"/>
            </a:xfrm>
            <a:custGeom>
              <a:rect b="b" l="l" r="r" t="t"/>
              <a:pathLst>
                <a:path extrusionOk="0" h="59" w="59">
                  <a:moveTo>
                    <a:pt x="30" y="0"/>
                  </a:moveTo>
                  <a:cubicBezTo>
                    <a:pt x="14" y="0"/>
                    <a:pt x="0" y="14"/>
                    <a:pt x="0" y="30"/>
                  </a:cubicBezTo>
                  <a:cubicBezTo>
                    <a:pt x="0" y="46"/>
                    <a:pt x="14" y="59"/>
                    <a:pt x="30" y="59"/>
                  </a:cubicBezTo>
                  <a:cubicBezTo>
                    <a:pt x="46" y="59"/>
                    <a:pt x="59" y="46"/>
                    <a:pt x="59" y="30"/>
                  </a:cubicBezTo>
                  <a:cubicBezTo>
                    <a:pt x="59" y="14"/>
                    <a:pt x="46" y="0"/>
                    <a:pt x="30" y="0"/>
                  </a:cubicBezTo>
                  <a:close/>
                  <a:moveTo>
                    <a:pt x="30" y="44"/>
                  </a:moveTo>
                  <a:cubicBezTo>
                    <a:pt x="22" y="44"/>
                    <a:pt x="15" y="38"/>
                    <a:pt x="15" y="30"/>
                  </a:cubicBezTo>
                  <a:cubicBezTo>
                    <a:pt x="15" y="22"/>
                    <a:pt x="22" y="15"/>
                    <a:pt x="30" y="15"/>
                  </a:cubicBezTo>
                  <a:cubicBezTo>
                    <a:pt x="38" y="15"/>
                    <a:pt x="44" y="22"/>
                    <a:pt x="44" y="30"/>
                  </a:cubicBezTo>
                  <a:cubicBezTo>
                    <a:pt x="44" y="38"/>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8" name="Google Shape;2588;p69"/>
            <p:cNvSpPr/>
            <p:nvPr/>
          </p:nvSpPr>
          <p:spPr>
            <a:xfrm>
              <a:off x="2199686" y="2413088"/>
              <a:ext cx="55561" cy="95690"/>
            </a:xfrm>
            <a:custGeom>
              <a:rect b="b" l="l" r="r" t="t"/>
              <a:pathLst>
                <a:path extrusionOk="0" h="102" w="58">
                  <a:moveTo>
                    <a:pt x="10" y="51"/>
                  </a:moveTo>
                  <a:cubicBezTo>
                    <a:pt x="4" y="57"/>
                    <a:pt x="0" y="64"/>
                    <a:pt x="0" y="73"/>
                  </a:cubicBezTo>
                  <a:cubicBezTo>
                    <a:pt x="0" y="89"/>
                    <a:pt x="13" y="102"/>
                    <a:pt x="29" y="102"/>
                  </a:cubicBezTo>
                  <a:cubicBezTo>
                    <a:pt x="45" y="102"/>
                    <a:pt x="58" y="89"/>
                    <a:pt x="58" y="73"/>
                  </a:cubicBezTo>
                  <a:cubicBezTo>
                    <a:pt x="58" y="64"/>
                    <a:pt x="55" y="57"/>
                    <a:pt x="48" y="51"/>
                  </a:cubicBezTo>
                  <a:cubicBezTo>
                    <a:pt x="55" y="46"/>
                    <a:pt x="58" y="38"/>
                    <a:pt x="58" y="29"/>
                  </a:cubicBezTo>
                  <a:cubicBezTo>
                    <a:pt x="58" y="13"/>
                    <a:pt x="45" y="0"/>
                    <a:pt x="29" y="0"/>
                  </a:cubicBezTo>
                  <a:cubicBezTo>
                    <a:pt x="13" y="0"/>
                    <a:pt x="0" y="13"/>
                    <a:pt x="0" y="29"/>
                  </a:cubicBezTo>
                  <a:cubicBezTo>
                    <a:pt x="0" y="38"/>
                    <a:pt x="4" y="46"/>
                    <a:pt x="10" y="51"/>
                  </a:cubicBezTo>
                  <a:close/>
                  <a:moveTo>
                    <a:pt x="29" y="15"/>
                  </a:moveTo>
                  <a:cubicBezTo>
                    <a:pt x="37" y="15"/>
                    <a:pt x="44" y="21"/>
                    <a:pt x="44" y="29"/>
                  </a:cubicBezTo>
                  <a:cubicBezTo>
                    <a:pt x="44" y="37"/>
                    <a:pt x="37" y="44"/>
                    <a:pt x="29" y="44"/>
                  </a:cubicBezTo>
                  <a:cubicBezTo>
                    <a:pt x="21" y="44"/>
                    <a:pt x="14" y="37"/>
                    <a:pt x="14" y="29"/>
                  </a:cubicBezTo>
                  <a:cubicBezTo>
                    <a:pt x="14" y="21"/>
                    <a:pt x="21" y="15"/>
                    <a:pt x="29" y="15"/>
                  </a:cubicBezTo>
                  <a:close/>
                  <a:moveTo>
                    <a:pt x="29" y="59"/>
                  </a:moveTo>
                  <a:cubicBezTo>
                    <a:pt x="37" y="59"/>
                    <a:pt x="44" y="65"/>
                    <a:pt x="44" y="73"/>
                  </a:cubicBezTo>
                  <a:cubicBezTo>
                    <a:pt x="44" y="81"/>
                    <a:pt x="37" y="88"/>
                    <a:pt x="29" y="88"/>
                  </a:cubicBezTo>
                  <a:cubicBezTo>
                    <a:pt x="21" y="88"/>
                    <a:pt x="14" y="81"/>
                    <a:pt x="14" y="73"/>
                  </a:cubicBezTo>
                  <a:cubicBezTo>
                    <a:pt x="14" y="65"/>
                    <a:pt x="21" y="59"/>
                    <a:pt x="29" y="59"/>
                  </a:cubicBezTo>
                  <a:close/>
                  <a:moveTo>
                    <a:pt x="29" y="59"/>
                  </a:moveTo>
                  <a:cubicBezTo>
                    <a:pt x="29" y="59"/>
                    <a:pt x="29" y="59"/>
                    <a:pt x="29" y="5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89" name="Google Shape;2589;p69"/>
            <p:cNvSpPr/>
            <p:nvPr/>
          </p:nvSpPr>
          <p:spPr>
            <a:xfrm>
              <a:off x="2435307" y="244498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0" name="Google Shape;2590;p69"/>
            <p:cNvSpPr/>
            <p:nvPr/>
          </p:nvSpPr>
          <p:spPr>
            <a:xfrm>
              <a:off x="2137951" y="2197014"/>
              <a:ext cx="354975" cy="353950"/>
            </a:xfrm>
            <a:custGeom>
              <a:rect b="b" l="l" r="r" t="t"/>
              <a:pathLst>
                <a:path extrusionOk="0" h="374" w="375">
                  <a:moveTo>
                    <a:pt x="214" y="0"/>
                  </a:moveTo>
                  <a:cubicBezTo>
                    <a:pt x="125" y="0"/>
                    <a:pt x="53" y="72"/>
                    <a:pt x="53" y="161"/>
                  </a:cubicBezTo>
                  <a:cubicBezTo>
                    <a:pt x="53" y="171"/>
                    <a:pt x="54" y="182"/>
                    <a:pt x="56" y="193"/>
                  </a:cubicBezTo>
                  <a:cubicBezTo>
                    <a:pt x="23" y="208"/>
                    <a:pt x="0" y="241"/>
                    <a:pt x="0" y="279"/>
                  </a:cubicBezTo>
                  <a:cubicBezTo>
                    <a:pt x="0" y="332"/>
                    <a:pt x="43" y="374"/>
                    <a:pt x="95" y="374"/>
                  </a:cubicBezTo>
                  <a:cubicBezTo>
                    <a:pt x="133" y="374"/>
                    <a:pt x="167" y="352"/>
                    <a:pt x="182" y="319"/>
                  </a:cubicBezTo>
                  <a:cubicBezTo>
                    <a:pt x="192" y="321"/>
                    <a:pt x="203" y="322"/>
                    <a:pt x="214" y="322"/>
                  </a:cubicBezTo>
                  <a:cubicBezTo>
                    <a:pt x="245" y="322"/>
                    <a:pt x="275" y="313"/>
                    <a:pt x="301" y="296"/>
                  </a:cubicBezTo>
                  <a:cubicBezTo>
                    <a:pt x="304" y="294"/>
                    <a:pt x="305" y="289"/>
                    <a:pt x="303" y="286"/>
                  </a:cubicBezTo>
                  <a:cubicBezTo>
                    <a:pt x="301" y="283"/>
                    <a:pt x="296" y="282"/>
                    <a:pt x="293" y="284"/>
                  </a:cubicBezTo>
                  <a:cubicBezTo>
                    <a:pt x="269" y="299"/>
                    <a:pt x="242" y="307"/>
                    <a:pt x="214" y="307"/>
                  </a:cubicBezTo>
                  <a:cubicBezTo>
                    <a:pt x="205" y="307"/>
                    <a:pt x="196" y="306"/>
                    <a:pt x="187" y="305"/>
                  </a:cubicBezTo>
                  <a:cubicBezTo>
                    <a:pt x="189" y="296"/>
                    <a:pt x="190" y="288"/>
                    <a:pt x="190" y="279"/>
                  </a:cubicBezTo>
                  <a:cubicBezTo>
                    <a:pt x="190" y="227"/>
                    <a:pt x="148" y="184"/>
                    <a:pt x="95" y="184"/>
                  </a:cubicBezTo>
                  <a:cubicBezTo>
                    <a:pt x="86" y="184"/>
                    <a:pt x="78" y="185"/>
                    <a:pt x="70" y="187"/>
                  </a:cubicBezTo>
                  <a:cubicBezTo>
                    <a:pt x="68" y="179"/>
                    <a:pt x="67" y="170"/>
                    <a:pt x="67" y="161"/>
                  </a:cubicBezTo>
                  <a:cubicBezTo>
                    <a:pt x="67" y="80"/>
                    <a:pt x="133" y="14"/>
                    <a:pt x="214" y="14"/>
                  </a:cubicBezTo>
                  <a:cubicBezTo>
                    <a:pt x="294" y="14"/>
                    <a:pt x="360" y="80"/>
                    <a:pt x="360" y="161"/>
                  </a:cubicBezTo>
                  <a:cubicBezTo>
                    <a:pt x="360" y="189"/>
                    <a:pt x="352" y="216"/>
                    <a:pt x="337" y="240"/>
                  </a:cubicBezTo>
                  <a:cubicBezTo>
                    <a:pt x="335" y="243"/>
                    <a:pt x="336" y="248"/>
                    <a:pt x="339" y="250"/>
                  </a:cubicBezTo>
                  <a:cubicBezTo>
                    <a:pt x="343" y="252"/>
                    <a:pt x="347" y="251"/>
                    <a:pt x="349" y="248"/>
                  </a:cubicBezTo>
                  <a:cubicBezTo>
                    <a:pt x="366" y="222"/>
                    <a:pt x="375" y="192"/>
                    <a:pt x="375" y="161"/>
                  </a:cubicBezTo>
                  <a:cubicBezTo>
                    <a:pt x="375" y="72"/>
                    <a:pt x="303" y="0"/>
                    <a:pt x="214" y="0"/>
                  </a:cubicBezTo>
                  <a:close/>
                  <a:moveTo>
                    <a:pt x="95" y="199"/>
                  </a:moveTo>
                  <a:cubicBezTo>
                    <a:pt x="139" y="199"/>
                    <a:pt x="176" y="235"/>
                    <a:pt x="176" y="279"/>
                  </a:cubicBezTo>
                  <a:cubicBezTo>
                    <a:pt x="176" y="324"/>
                    <a:pt x="139" y="360"/>
                    <a:pt x="95" y="360"/>
                  </a:cubicBezTo>
                  <a:cubicBezTo>
                    <a:pt x="51" y="360"/>
                    <a:pt x="15" y="324"/>
                    <a:pt x="15" y="279"/>
                  </a:cubicBezTo>
                  <a:cubicBezTo>
                    <a:pt x="15" y="235"/>
                    <a:pt x="50" y="199"/>
                    <a:pt x="95" y="199"/>
                  </a:cubicBezTo>
                  <a:close/>
                  <a:moveTo>
                    <a:pt x="95" y="199"/>
                  </a:moveTo>
                  <a:cubicBezTo>
                    <a:pt x="95" y="199"/>
                    <a:pt x="95" y="199"/>
                    <a:pt x="95" y="19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591" name="Google Shape;2591;p69"/>
          <p:cNvGrpSpPr/>
          <p:nvPr/>
        </p:nvGrpSpPr>
        <p:grpSpPr>
          <a:xfrm>
            <a:off x="1700935" y="1857840"/>
            <a:ext cx="579355" cy="577682"/>
            <a:chOff x="1551471" y="1563196"/>
            <a:chExt cx="354975" cy="353950"/>
          </a:xfrm>
        </p:grpSpPr>
        <p:sp>
          <p:nvSpPr>
            <p:cNvPr id="2592" name="Google Shape;2592;p69"/>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close/>
                  <a:moveTo>
                    <a:pt x="311" y="0"/>
                  </a:moveTo>
                  <a:lnTo>
                    <a:pt x="31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3" name="Google Shape;2593;p69"/>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moveTo>
                    <a:pt x="311" y="0"/>
                  </a:moveTo>
                  <a:lnTo>
                    <a:pt x="3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4" name="Google Shape;2594;p69"/>
            <p:cNvSpPr/>
            <p:nvPr/>
          </p:nvSpPr>
          <p:spPr>
            <a:xfrm>
              <a:off x="1579252" y="1611555"/>
              <a:ext cx="299400" cy="1905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5" name="Google Shape;2595;p69"/>
            <p:cNvSpPr/>
            <p:nvPr/>
          </p:nvSpPr>
          <p:spPr>
            <a:xfrm>
              <a:off x="1558673" y="1570398"/>
              <a:ext cx="341599" cy="41157"/>
            </a:xfrm>
            <a:custGeom>
              <a:rect b="b" l="l" r="r" t="t"/>
              <a:pathLst>
                <a:path extrusionOk="0" h="44" w="361">
                  <a:moveTo>
                    <a:pt x="339" y="0"/>
                  </a:moveTo>
                  <a:cubicBezTo>
                    <a:pt x="351" y="0"/>
                    <a:pt x="361" y="10"/>
                    <a:pt x="361" y="22"/>
                  </a:cubicBezTo>
                  <a:cubicBezTo>
                    <a:pt x="361" y="34"/>
                    <a:pt x="351" y="44"/>
                    <a:pt x="339" y="44"/>
                  </a:cubicBezTo>
                  <a:cubicBezTo>
                    <a:pt x="22" y="44"/>
                    <a:pt x="22" y="44"/>
                    <a:pt x="22" y="44"/>
                  </a:cubicBezTo>
                  <a:cubicBezTo>
                    <a:pt x="10" y="44"/>
                    <a:pt x="0" y="34"/>
                    <a:pt x="0" y="22"/>
                  </a:cubicBezTo>
                  <a:cubicBezTo>
                    <a:pt x="0" y="10"/>
                    <a:pt x="10" y="0"/>
                    <a:pt x="22" y="0"/>
                  </a:cubicBezTo>
                  <a:lnTo>
                    <a:pt x="339" y="0"/>
                  </a:lnTo>
                  <a:close/>
                  <a:moveTo>
                    <a:pt x="339" y="0"/>
                  </a:moveTo>
                  <a:cubicBezTo>
                    <a:pt x="339" y="0"/>
                    <a:pt x="339" y="0"/>
                    <a:pt x="33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6" name="Google Shape;2596;p69"/>
            <p:cNvSpPr/>
            <p:nvPr/>
          </p:nvSpPr>
          <p:spPr>
            <a:xfrm>
              <a:off x="1781947" y="1656828"/>
              <a:ext cx="62764" cy="166686"/>
            </a:xfrm>
            <a:custGeom>
              <a:rect b="b" l="l" r="r" t="t"/>
              <a:pathLst>
                <a:path extrusionOk="0" h="176" w="67">
                  <a:moveTo>
                    <a:pt x="56" y="87"/>
                  </a:moveTo>
                  <a:cubicBezTo>
                    <a:pt x="48" y="70"/>
                    <a:pt x="48" y="50"/>
                    <a:pt x="52" y="32"/>
                  </a:cubicBezTo>
                  <a:cubicBezTo>
                    <a:pt x="53" y="28"/>
                    <a:pt x="54" y="26"/>
                    <a:pt x="54" y="22"/>
                  </a:cubicBezTo>
                  <a:cubicBezTo>
                    <a:pt x="54" y="10"/>
                    <a:pt x="44" y="0"/>
                    <a:pt x="32" y="0"/>
                  </a:cubicBezTo>
                  <a:cubicBezTo>
                    <a:pt x="20" y="0"/>
                    <a:pt x="10" y="10"/>
                    <a:pt x="10" y="22"/>
                  </a:cubicBezTo>
                  <a:cubicBezTo>
                    <a:pt x="10" y="26"/>
                    <a:pt x="12" y="32"/>
                    <a:pt x="12" y="32"/>
                  </a:cubicBezTo>
                  <a:cubicBezTo>
                    <a:pt x="17" y="50"/>
                    <a:pt x="17" y="70"/>
                    <a:pt x="9" y="87"/>
                  </a:cubicBezTo>
                  <a:cubicBezTo>
                    <a:pt x="5" y="97"/>
                    <a:pt x="2" y="108"/>
                    <a:pt x="0" y="119"/>
                  </a:cubicBezTo>
                  <a:cubicBezTo>
                    <a:pt x="10" y="176"/>
                    <a:pt x="10" y="176"/>
                    <a:pt x="10" y="176"/>
                  </a:cubicBezTo>
                  <a:cubicBezTo>
                    <a:pt x="54" y="176"/>
                    <a:pt x="54" y="176"/>
                    <a:pt x="54" y="176"/>
                  </a:cubicBezTo>
                  <a:cubicBezTo>
                    <a:pt x="58" y="169"/>
                    <a:pt x="60" y="162"/>
                    <a:pt x="62" y="154"/>
                  </a:cubicBezTo>
                  <a:cubicBezTo>
                    <a:pt x="67" y="132"/>
                    <a:pt x="65" y="108"/>
                    <a:pt x="56" y="87"/>
                  </a:cubicBezTo>
                  <a:close/>
                  <a:moveTo>
                    <a:pt x="56" y="87"/>
                  </a:moveTo>
                  <a:cubicBezTo>
                    <a:pt x="56" y="87"/>
                    <a:pt x="56" y="87"/>
                    <a:pt x="56"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7" name="Google Shape;2597;p69"/>
            <p:cNvSpPr/>
            <p:nvPr/>
          </p:nvSpPr>
          <p:spPr>
            <a:xfrm>
              <a:off x="1666709" y="1740171"/>
              <a:ext cx="124499" cy="124500"/>
            </a:xfrm>
            <a:custGeom>
              <a:rect b="b" l="l" r="r" t="t"/>
              <a:pathLst>
                <a:path extrusionOk="0" h="132" w="131">
                  <a:moveTo>
                    <a:pt x="131" y="66"/>
                  </a:moveTo>
                  <a:cubicBezTo>
                    <a:pt x="131" y="102"/>
                    <a:pt x="102" y="132"/>
                    <a:pt x="65" y="132"/>
                  </a:cubicBezTo>
                  <a:cubicBezTo>
                    <a:pt x="29" y="132"/>
                    <a:pt x="0" y="102"/>
                    <a:pt x="0" y="66"/>
                  </a:cubicBezTo>
                  <a:cubicBezTo>
                    <a:pt x="0" y="30"/>
                    <a:pt x="29" y="0"/>
                    <a:pt x="65" y="0"/>
                  </a:cubicBezTo>
                  <a:cubicBezTo>
                    <a:pt x="102" y="0"/>
                    <a:pt x="131" y="30"/>
                    <a:pt x="131" y="66"/>
                  </a:cubicBezTo>
                  <a:close/>
                  <a:moveTo>
                    <a:pt x="131" y="66"/>
                  </a:moveTo>
                  <a:cubicBezTo>
                    <a:pt x="131" y="66"/>
                    <a:pt x="131" y="66"/>
                    <a:pt x="131" y="66"/>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8" name="Google Shape;2598;p69"/>
            <p:cNvSpPr/>
            <p:nvPr/>
          </p:nvSpPr>
          <p:spPr>
            <a:xfrm>
              <a:off x="1704779" y="1656828"/>
              <a:ext cx="49388" cy="88487"/>
            </a:xfrm>
            <a:custGeom>
              <a:rect b="b" l="l" r="r" t="t"/>
              <a:pathLst>
                <a:path extrusionOk="0" h="94" w="52">
                  <a:moveTo>
                    <a:pt x="49" y="87"/>
                  </a:moveTo>
                  <a:cubicBezTo>
                    <a:pt x="41" y="70"/>
                    <a:pt x="41" y="50"/>
                    <a:pt x="46" y="32"/>
                  </a:cubicBezTo>
                  <a:cubicBezTo>
                    <a:pt x="47" y="28"/>
                    <a:pt x="47" y="26"/>
                    <a:pt x="47" y="22"/>
                  </a:cubicBezTo>
                  <a:cubicBezTo>
                    <a:pt x="47" y="10"/>
                    <a:pt x="38" y="0"/>
                    <a:pt x="25" y="0"/>
                  </a:cubicBezTo>
                  <a:cubicBezTo>
                    <a:pt x="13" y="0"/>
                    <a:pt x="3" y="10"/>
                    <a:pt x="3" y="22"/>
                  </a:cubicBezTo>
                  <a:cubicBezTo>
                    <a:pt x="3" y="26"/>
                    <a:pt x="5" y="32"/>
                    <a:pt x="5" y="32"/>
                  </a:cubicBezTo>
                  <a:cubicBezTo>
                    <a:pt x="10" y="50"/>
                    <a:pt x="10" y="70"/>
                    <a:pt x="2" y="87"/>
                  </a:cubicBezTo>
                  <a:cubicBezTo>
                    <a:pt x="1" y="89"/>
                    <a:pt x="0" y="91"/>
                    <a:pt x="0" y="93"/>
                  </a:cubicBezTo>
                  <a:cubicBezTo>
                    <a:pt x="52" y="94"/>
                    <a:pt x="52" y="94"/>
                    <a:pt x="52" y="94"/>
                  </a:cubicBezTo>
                  <a:cubicBezTo>
                    <a:pt x="51" y="91"/>
                    <a:pt x="50" y="89"/>
                    <a:pt x="49" y="87"/>
                  </a:cubicBezTo>
                  <a:close/>
                  <a:moveTo>
                    <a:pt x="49" y="87"/>
                  </a:moveTo>
                  <a:cubicBezTo>
                    <a:pt x="49" y="87"/>
                    <a:pt x="49" y="87"/>
                    <a:pt x="49"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599" name="Google Shape;2599;p69"/>
            <p:cNvSpPr/>
            <p:nvPr/>
          </p:nvSpPr>
          <p:spPr>
            <a:xfrm>
              <a:off x="1613206" y="1656828"/>
              <a:ext cx="63793" cy="166686"/>
            </a:xfrm>
            <a:custGeom>
              <a:rect b="b" l="l" r="r" t="t"/>
              <a:pathLst>
                <a:path extrusionOk="0" h="176" w="67">
                  <a:moveTo>
                    <a:pt x="58" y="87"/>
                  </a:moveTo>
                  <a:cubicBezTo>
                    <a:pt x="50" y="70"/>
                    <a:pt x="50" y="50"/>
                    <a:pt x="55" y="32"/>
                  </a:cubicBezTo>
                  <a:cubicBezTo>
                    <a:pt x="56" y="28"/>
                    <a:pt x="57" y="26"/>
                    <a:pt x="57" y="22"/>
                  </a:cubicBezTo>
                  <a:cubicBezTo>
                    <a:pt x="57" y="10"/>
                    <a:pt x="47" y="0"/>
                    <a:pt x="35" y="0"/>
                  </a:cubicBezTo>
                  <a:cubicBezTo>
                    <a:pt x="22" y="0"/>
                    <a:pt x="13" y="10"/>
                    <a:pt x="13" y="22"/>
                  </a:cubicBezTo>
                  <a:cubicBezTo>
                    <a:pt x="13" y="26"/>
                    <a:pt x="14" y="32"/>
                    <a:pt x="14" y="32"/>
                  </a:cubicBezTo>
                  <a:cubicBezTo>
                    <a:pt x="19" y="50"/>
                    <a:pt x="19" y="70"/>
                    <a:pt x="12" y="87"/>
                  </a:cubicBezTo>
                  <a:cubicBezTo>
                    <a:pt x="2" y="108"/>
                    <a:pt x="0" y="132"/>
                    <a:pt x="5" y="154"/>
                  </a:cubicBezTo>
                  <a:cubicBezTo>
                    <a:pt x="7" y="162"/>
                    <a:pt x="9" y="169"/>
                    <a:pt x="13" y="176"/>
                  </a:cubicBezTo>
                  <a:cubicBezTo>
                    <a:pt x="57" y="176"/>
                    <a:pt x="57" y="176"/>
                    <a:pt x="57" y="176"/>
                  </a:cubicBezTo>
                  <a:cubicBezTo>
                    <a:pt x="67" y="119"/>
                    <a:pt x="67" y="119"/>
                    <a:pt x="67" y="119"/>
                  </a:cubicBezTo>
                  <a:cubicBezTo>
                    <a:pt x="65" y="108"/>
                    <a:pt x="63" y="97"/>
                    <a:pt x="58" y="87"/>
                  </a:cubicBezTo>
                  <a:close/>
                  <a:moveTo>
                    <a:pt x="58" y="87"/>
                  </a:moveTo>
                  <a:cubicBezTo>
                    <a:pt x="58" y="87"/>
                    <a:pt x="58" y="87"/>
                    <a:pt x="58"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0" name="Google Shape;2600;p69"/>
            <p:cNvSpPr/>
            <p:nvPr/>
          </p:nvSpPr>
          <p:spPr>
            <a:xfrm>
              <a:off x="1742849" y="1795733"/>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1" name="Google Shape;2601;p69"/>
            <p:cNvSpPr/>
            <p:nvPr/>
          </p:nvSpPr>
          <p:spPr>
            <a:xfrm>
              <a:off x="1722270" y="1775154"/>
              <a:ext cx="13376"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2" name="Google Shape;2602;p69"/>
            <p:cNvSpPr/>
            <p:nvPr/>
          </p:nvSpPr>
          <p:spPr>
            <a:xfrm>
              <a:off x="1551471" y="1563196"/>
              <a:ext cx="354975" cy="353950"/>
            </a:xfrm>
            <a:custGeom>
              <a:rect b="b" l="l" r="r" t="t"/>
              <a:pathLst>
                <a:path extrusionOk="0" h="375" w="375">
                  <a:moveTo>
                    <a:pt x="375" y="29"/>
                  </a:moveTo>
                  <a:cubicBezTo>
                    <a:pt x="375" y="13"/>
                    <a:pt x="362" y="0"/>
                    <a:pt x="346" y="0"/>
                  </a:cubicBezTo>
                  <a:cubicBezTo>
                    <a:pt x="29" y="0"/>
                    <a:pt x="29" y="0"/>
                    <a:pt x="29" y="0"/>
                  </a:cubicBezTo>
                  <a:cubicBezTo>
                    <a:pt x="13" y="0"/>
                    <a:pt x="0" y="13"/>
                    <a:pt x="0" y="29"/>
                  </a:cubicBezTo>
                  <a:cubicBezTo>
                    <a:pt x="0" y="43"/>
                    <a:pt x="9" y="54"/>
                    <a:pt x="22" y="57"/>
                  </a:cubicBezTo>
                  <a:cubicBezTo>
                    <a:pt x="22" y="252"/>
                    <a:pt x="22" y="252"/>
                    <a:pt x="22" y="252"/>
                  </a:cubicBezTo>
                  <a:cubicBezTo>
                    <a:pt x="0" y="366"/>
                    <a:pt x="0" y="366"/>
                    <a:pt x="0" y="366"/>
                  </a:cubicBezTo>
                  <a:cubicBezTo>
                    <a:pt x="0" y="368"/>
                    <a:pt x="0" y="370"/>
                    <a:pt x="2" y="372"/>
                  </a:cubicBezTo>
                  <a:cubicBezTo>
                    <a:pt x="3" y="374"/>
                    <a:pt x="5" y="375"/>
                    <a:pt x="7" y="375"/>
                  </a:cubicBezTo>
                  <a:cubicBezTo>
                    <a:pt x="154" y="375"/>
                    <a:pt x="154" y="375"/>
                    <a:pt x="154" y="375"/>
                  </a:cubicBezTo>
                  <a:cubicBezTo>
                    <a:pt x="159" y="375"/>
                    <a:pt x="162" y="371"/>
                    <a:pt x="162" y="367"/>
                  </a:cubicBezTo>
                  <a:cubicBezTo>
                    <a:pt x="162" y="363"/>
                    <a:pt x="159" y="360"/>
                    <a:pt x="154" y="360"/>
                  </a:cubicBezTo>
                  <a:cubicBezTo>
                    <a:pt x="16" y="360"/>
                    <a:pt x="16" y="360"/>
                    <a:pt x="16" y="360"/>
                  </a:cubicBezTo>
                  <a:cubicBezTo>
                    <a:pt x="35" y="260"/>
                    <a:pt x="35" y="260"/>
                    <a:pt x="35" y="260"/>
                  </a:cubicBezTo>
                  <a:cubicBezTo>
                    <a:pt x="64" y="260"/>
                    <a:pt x="64" y="260"/>
                    <a:pt x="64" y="260"/>
                  </a:cubicBezTo>
                  <a:cubicBezTo>
                    <a:pt x="66" y="266"/>
                    <a:pt x="68" y="272"/>
                    <a:pt x="71" y="278"/>
                  </a:cubicBezTo>
                  <a:cubicBezTo>
                    <a:pt x="72" y="281"/>
                    <a:pt x="75" y="282"/>
                    <a:pt x="78" y="282"/>
                  </a:cubicBezTo>
                  <a:cubicBezTo>
                    <a:pt x="120" y="282"/>
                    <a:pt x="120" y="282"/>
                    <a:pt x="120" y="282"/>
                  </a:cubicBezTo>
                  <a:cubicBezTo>
                    <a:pt x="132" y="309"/>
                    <a:pt x="158" y="326"/>
                    <a:pt x="187" y="326"/>
                  </a:cubicBezTo>
                  <a:cubicBezTo>
                    <a:pt x="217" y="326"/>
                    <a:pt x="243" y="309"/>
                    <a:pt x="255" y="282"/>
                  </a:cubicBezTo>
                  <a:cubicBezTo>
                    <a:pt x="297" y="282"/>
                    <a:pt x="297" y="282"/>
                    <a:pt x="297" y="282"/>
                  </a:cubicBezTo>
                  <a:cubicBezTo>
                    <a:pt x="300" y="282"/>
                    <a:pt x="303" y="281"/>
                    <a:pt x="304" y="278"/>
                  </a:cubicBezTo>
                  <a:cubicBezTo>
                    <a:pt x="307" y="273"/>
                    <a:pt x="309" y="267"/>
                    <a:pt x="311" y="260"/>
                  </a:cubicBezTo>
                  <a:cubicBezTo>
                    <a:pt x="339" y="260"/>
                    <a:pt x="339" y="260"/>
                    <a:pt x="339" y="260"/>
                  </a:cubicBezTo>
                  <a:cubicBezTo>
                    <a:pt x="359" y="360"/>
                    <a:pt x="359" y="360"/>
                    <a:pt x="359" y="360"/>
                  </a:cubicBezTo>
                  <a:cubicBezTo>
                    <a:pt x="220" y="360"/>
                    <a:pt x="220" y="360"/>
                    <a:pt x="220" y="360"/>
                  </a:cubicBezTo>
                  <a:cubicBezTo>
                    <a:pt x="216" y="360"/>
                    <a:pt x="213" y="363"/>
                    <a:pt x="213" y="367"/>
                  </a:cubicBezTo>
                  <a:cubicBezTo>
                    <a:pt x="213" y="371"/>
                    <a:pt x="216" y="375"/>
                    <a:pt x="220" y="375"/>
                  </a:cubicBezTo>
                  <a:cubicBezTo>
                    <a:pt x="368" y="375"/>
                    <a:pt x="368" y="375"/>
                    <a:pt x="368" y="375"/>
                  </a:cubicBezTo>
                  <a:cubicBezTo>
                    <a:pt x="370" y="375"/>
                    <a:pt x="372" y="374"/>
                    <a:pt x="373" y="372"/>
                  </a:cubicBezTo>
                  <a:cubicBezTo>
                    <a:pt x="375" y="370"/>
                    <a:pt x="375" y="368"/>
                    <a:pt x="375" y="366"/>
                  </a:cubicBezTo>
                  <a:cubicBezTo>
                    <a:pt x="353" y="252"/>
                    <a:pt x="353" y="252"/>
                    <a:pt x="353" y="252"/>
                  </a:cubicBezTo>
                  <a:cubicBezTo>
                    <a:pt x="353" y="57"/>
                    <a:pt x="353" y="57"/>
                    <a:pt x="353" y="57"/>
                  </a:cubicBezTo>
                  <a:cubicBezTo>
                    <a:pt x="365" y="54"/>
                    <a:pt x="375" y="43"/>
                    <a:pt x="375" y="29"/>
                  </a:cubicBezTo>
                  <a:close/>
                  <a:moveTo>
                    <a:pt x="114" y="253"/>
                  </a:moveTo>
                  <a:cubicBezTo>
                    <a:pt x="114" y="258"/>
                    <a:pt x="115" y="263"/>
                    <a:pt x="116" y="268"/>
                  </a:cubicBezTo>
                  <a:cubicBezTo>
                    <a:pt x="82" y="268"/>
                    <a:pt x="82" y="268"/>
                    <a:pt x="82" y="268"/>
                  </a:cubicBezTo>
                  <a:cubicBezTo>
                    <a:pt x="71" y="242"/>
                    <a:pt x="72" y="213"/>
                    <a:pt x="83" y="189"/>
                  </a:cubicBezTo>
                  <a:cubicBezTo>
                    <a:pt x="91" y="171"/>
                    <a:pt x="92" y="150"/>
                    <a:pt x="87" y="129"/>
                  </a:cubicBezTo>
                  <a:cubicBezTo>
                    <a:pt x="86" y="128"/>
                    <a:pt x="85" y="124"/>
                    <a:pt x="85" y="121"/>
                  </a:cubicBezTo>
                  <a:cubicBezTo>
                    <a:pt x="85" y="113"/>
                    <a:pt x="92" y="107"/>
                    <a:pt x="100" y="107"/>
                  </a:cubicBezTo>
                  <a:cubicBezTo>
                    <a:pt x="108" y="107"/>
                    <a:pt x="114" y="113"/>
                    <a:pt x="114" y="121"/>
                  </a:cubicBezTo>
                  <a:cubicBezTo>
                    <a:pt x="114" y="124"/>
                    <a:pt x="114" y="125"/>
                    <a:pt x="113" y="129"/>
                  </a:cubicBezTo>
                  <a:cubicBezTo>
                    <a:pt x="107" y="150"/>
                    <a:pt x="108" y="171"/>
                    <a:pt x="116" y="189"/>
                  </a:cubicBezTo>
                  <a:cubicBezTo>
                    <a:pt x="120" y="198"/>
                    <a:pt x="123" y="207"/>
                    <a:pt x="124" y="216"/>
                  </a:cubicBezTo>
                  <a:cubicBezTo>
                    <a:pt x="118" y="228"/>
                    <a:pt x="114" y="240"/>
                    <a:pt x="114" y="253"/>
                  </a:cubicBezTo>
                  <a:close/>
                  <a:moveTo>
                    <a:pt x="187" y="312"/>
                  </a:moveTo>
                  <a:cubicBezTo>
                    <a:pt x="155" y="312"/>
                    <a:pt x="129" y="286"/>
                    <a:pt x="129" y="253"/>
                  </a:cubicBezTo>
                  <a:cubicBezTo>
                    <a:pt x="129" y="221"/>
                    <a:pt x="155" y="195"/>
                    <a:pt x="187" y="195"/>
                  </a:cubicBezTo>
                  <a:cubicBezTo>
                    <a:pt x="220" y="195"/>
                    <a:pt x="246" y="221"/>
                    <a:pt x="246" y="253"/>
                  </a:cubicBezTo>
                  <a:cubicBezTo>
                    <a:pt x="246" y="286"/>
                    <a:pt x="220" y="312"/>
                    <a:pt x="187" y="312"/>
                  </a:cubicBezTo>
                  <a:close/>
                  <a:moveTo>
                    <a:pt x="201" y="181"/>
                  </a:moveTo>
                  <a:cubicBezTo>
                    <a:pt x="197" y="180"/>
                    <a:pt x="192" y="180"/>
                    <a:pt x="187" y="180"/>
                  </a:cubicBezTo>
                  <a:cubicBezTo>
                    <a:pt x="183" y="180"/>
                    <a:pt x="178" y="180"/>
                    <a:pt x="174" y="181"/>
                  </a:cubicBezTo>
                  <a:cubicBezTo>
                    <a:pt x="179" y="165"/>
                    <a:pt x="179" y="147"/>
                    <a:pt x="174" y="129"/>
                  </a:cubicBezTo>
                  <a:cubicBezTo>
                    <a:pt x="174" y="128"/>
                    <a:pt x="173" y="124"/>
                    <a:pt x="173" y="121"/>
                  </a:cubicBezTo>
                  <a:cubicBezTo>
                    <a:pt x="173" y="113"/>
                    <a:pt x="179" y="107"/>
                    <a:pt x="187" y="107"/>
                  </a:cubicBezTo>
                  <a:cubicBezTo>
                    <a:pt x="195" y="107"/>
                    <a:pt x="202" y="113"/>
                    <a:pt x="202" y="121"/>
                  </a:cubicBezTo>
                  <a:cubicBezTo>
                    <a:pt x="202" y="124"/>
                    <a:pt x="202" y="125"/>
                    <a:pt x="201" y="129"/>
                  </a:cubicBezTo>
                  <a:cubicBezTo>
                    <a:pt x="196" y="147"/>
                    <a:pt x="196" y="165"/>
                    <a:pt x="201" y="181"/>
                  </a:cubicBezTo>
                  <a:close/>
                  <a:moveTo>
                    <a:pt x="293" y="268"/>
                  </a:moveTo>
                  <a:cubicBezTo>
                    <a:pt x="259" y="268"/>
                    <a:pt x="259" y="268"/>
                    <a:pt x="259" y="268"/>
                  </a:cubicBezTo>
                  <a:cubicBezTo>
                    <a:pt x="260" y="263"/>
                    <a:pt x="261" y="258"/>
                    <a:pt x="261" y="253"/>
                  </a:cubicBezTo>
                  <a:cubicBezTo>
                    <a:pt x="261" y="240"/>
                    <a:pt x="257" y="228"/>
                    <a:pt x="251" y="217"/>
                  </a:cubicBezTo>
                  <a:cubicBezTo>
                    <a:pt x="252" y="207"/>
                    <a:pt x="255" y="198"/>
                    <a:pt x="259" y="189"/>
                  </a:cubicBezTo>
                  <a:cubicBezTo>
                    <a:pt x="267" y="171"/>
                    <a:pt x="268" y="150"/>
                    <a:pt x="262" y="129"/>
                  </a:cubicBezTo>
                  <a:cubicBezTo>
                    <a:pt x="262" y="128"/>
                    <a:pt x="261" y="124"/>
                    <a:pt x="261" y="121"/>
                  </a:cubicBezTo>
                  <a:cubicBezTo>
                    <a:pt x="261" y="113"/>
                    <a:pt x="267" y="107"/>
                    <a:pt x="275" y="107"/>
                  </a:cubicBezTo>
                  <a:cubicBezTo>
                    <a:pt x="283" y="107"/>
                    <a:pt x="290" y="113"/>
                    <a:pt x="290" y="121"/>
                  </a:cubicBezTo>
                  <a:cubicBezTo>
                    <a:pt x="290" y="124"/>
                    <a:pt x="289" y="125"/>
                    <a:pt x="288" y="129"/>
                  </a:cubicBezTo>
                  <a:cubicBezTo>
                    <a:pt x="283" y="150"/>
                    <a:pt x="284" y="171"/>
                    <a:pt x="292" y="189"/>
                  </a:cubicBezTo>
                  <a:cubicBezTo>
                    <a:pt x="303" y="213"/>
                    <a:pt x="304" y="242"/>
                    <a:pt x="293" y="268"/>
                  </a:cubicBezTo>
                  <a:close/>
                  <a:moveTo>
                    <a:pt x="338" y="246"/>
                  </a:moveTo>
                  <a:cubicBezTo>
                    <a:pt x="314" y="246"/>
                    <a:pt x="314" y="246"/>
                    <a:pt x="314" y="246"/>
                  </a:cubicBezTo>
                  <a:cubicBezTo>
                    <a:pt x="317" y="224"/>
                    <a:pt x="314" y="202"/>
                    <a:pt x="305" y="183"/>
                  </a:cubicBezTo>
                  <a:cubicBezTo>
                    <a:pt x="299" y="168"/>
                    <a:pt x="298" y="151"/>
                    <a:pt x="303" y="133"/>
                  </a:cubicBezTo>
                  <a:cubicBezTo>
                    <a:pt x="304" y="129"/>
                    <a:pt x="305" y="126"/>
                    <a:pt x="305" y="121"/>
                  </a:cubicBezTo>
                  <a:cubicBezTo>
                    <a:pt x="305" y="105"/>
                    <a:pt x="291" y="92"/>
                    <a:pt x="275" y="92"/>
                  </a:cubicBezTo>
                  <a:cubicBezTo>
                    <a:pt x="259" y="92"/>
                    <a:pt x="246" y="105"/>
                    <a:pt x="246" y="121"/>
                  </a:cubicBezTo>
                  <a:cubicBezTo>
                    <a:pt x="246" y="126"/>
                    <a:pt x="248" y="132"/>
                    <a:pt x="248" y="133"/>
                  </a:cubicBezTo>
                  <a:cubicBezTo>
                    <a:pt x="253" y="151"/>
                    <a:pt x="252" y="168"/>
                    <a:pt x="246" y="183"/>
                  </a:cubicBezTo>
                  <a:cubicBezTo>
                    <a:pt x="243" y="189"/>
                    <a:pt x="241" y="195"/>
                    <a:pt x="239" y="201"/>
                  </a:cubicBezTo>
                  <a:cubicBezTo>
                    <a:pt x="233" y="195"/>
                    <a:pt x="227" y="191"/>
                    <a:pt x="219" y="187"/>
                  </a:cubicBezTo>
                  <a:cubicBezTo>
                    <a:pt x="219" y="186"/>
                    <a:pt x="218" y="184"/>
                    <a:pt x="217" y="183"/>
                  </a:cubicBezTo>
                  <a:cubicBezTo>
                    <a:pt x="211" y="168"/>
                    <a:pt x="210" y="151"/>
                    <a:pt x="215" y="133"/>
                  </a:cubicBezTo>
                  <a:cubicBezTo>
                    <a:pt x="216" y="129"/>
                    <a:pt x="217" y="126"/>
                    <a:pt x="217" y="121"/>
                  </a:cubicBezTo>
                  <a:cubicBezTo>
                    <a:pt x="217" y="105"/>
                    <a:pt x="204" y="92"/>
                    <a:pt x="187" y="92"/>
                  </a:cubicBezTo>
                  <a:cubicBezTo>
                    <a:pt x="171" y="92"/>
                    <a:pt x="158" y="105"/>
                    <a:pt x="158" y="121"/>
                  </a:cubicBezTo>
                  <a:cubicBezTo>
                    <a:pt x="158" y="126"/>
                    <a:pt x="160" y="132"/>
                    <a:pt x="160" y="133"/>
                  </a:cubicBezTo>
                  <a:cubicBezTo>
                    <a:pt x="165" y="151"/>
                    <a:pt x="164" y="168"/>
                    <a:pt x="158" y="183"/>
                  </a:cubicBezTo>
                  <a:cubicBezTo>
                    <a:pt x="157" y="184"/>
                    <a:pt x="156" y="186"/>
                    <a:pt x="156" y="187"/>
                  </a:cubicBezTo>
                  <a:cubicBezTo>
                    <a:pt x="148" y="191"/>
                    <a:pt x="142" y="195"/>
                    <a:pt x="136" y="201"/>
                  </a:cubicBezTo>
                  <a:cubicBezTo>
                    <a:pt x="134" y="195"/>
                    <a:pt x="132" y="189"/>
                    <a:pt x="130" y="183"/>
                  </a:cubicBezTo>
                  <a:cubicBezTo>
                    <a:pt x="123" y="168"/>
                    <a:pt x="122" y="151"/>
                    <a:pt x="127" y="133"/>
                  </a:cubicBezTo>
                  <a:cubicBezTo>
                    <a:pt x="128" y="129"/>
                    <a:pt x="129" y="126"/>
                    <a:pt x="129" y="121"/>
                  </a:cubicBezTo>
                  <a:cubicBezTo>
                    <a:pt x="129" y="105"/>
                    <a:pt x="116" y="92"/>
                    <a:pt x="100" y="92"/>
                  </a:cubicBezTo>
                  <a:cubicBezTo>
                    <a:pt x="83" y="92"/>
                    <a:pt x="70" y="105"/>
                    <a:pt x="70" y="121"/>
                  </a:cubicBezTo>
                  <a:cubicBezTo>
                    <a:pt x="70" y="126"/>
                    <a:pt x="72" y="132"/>
                    <a:pt x="72" y="133"/>
                  </a:cubicBezTo>
                  <a:cubicBezTo>
                    <a:pt x="77" y="151"/>
                    <a:pt x="76" y="168"/>
                    <a:pt x="70" y="183"/>
                  </a:cubicBezTo>
                  <a:cubicBezTo>
                    <a:pt x="61" y="202"/>
                    <a:pt x="58" y="224"/>
                    <a:pt x="61" y="246"/>
                  </a:cubicBezTo>
                  <a:cubicBezTo>
                    <a:pt x="37" y="246"/>
                    <a:pt x="37" y="246"/>
                    <a:pt x="37" y="246"/>
                  </a:cubicBezTo>
                  <a:cubicBezTo>
                    <a:pt x="37" y="58"/>
                    <a:pt x="37" y="58"/>
                    <a:pt x="37" y="58"/>
                  </a:cubicBezTo>
                  <a:cubicBezTo>
                    <a:pt x="338" y="58"/>
                    <a:pt x="338" y="58"/>
                    <a:pt x="338" y="58"/>
                  </a:cubicBezTo>
                  <a:lnTo>
                    <a:pt x="338" y="246"/>
                  </a:lnTo>
                  <a:close/>
                  <a:moveTo>
                    <a:pt x="346" y="44"/>
                  </a:moveTo>
                  <a:cubicBezTo>
                    <a:pt x="29" y="44"/>
                    <a:pt x="29" y="44"/>
                    <a:pt x="29" y="44"/>
                  </a:cubicBezTo>
                  <a:cubicBezTo>
                    <a:pt x="21" y="44"/>
                    <a:pt x="15" y="37"/>
                    <a:pt x="15" y="29"/>
                  </a:cubicBezTo>
                  <a:cubicBezTo>
                    <a:pt x="15" y="21"/>
                    <a:pt x="21" y="14"/>
                    <a:pt x="29" y="14"/>
                  </a:cubicBezTo>
                  <a:cubicBezTo>
                    <a:pt x="346" y="14"/>
                    <a:pt x="346" y="14"/>
                    <a:pt x="346" y="14"/>
                  </a:cubicBezTo>
                  <a:cubicBezTo>
                    <a:pt x="354" y="14"/>
                    <a:pt x="360" y="21"/>
                    <a:pt x="360" y="29"/>
                  </a:cubicBezTo>
                  <a:cubicBezTo>
                    <a:pt x="360" y="37"/>
                    <a:pt x="354" y="44"/>
                    <a:pt x="346" y="44"/>
                  </a:cubicBezTo>
                  <a:close/>
                  <a:moveTo>
                    <a:pt x="346" y="44"/>
                  </a:moveTo>
                  <a:cubicBezTo>
                    <a:pt x="346" y="44"/>
                    <a:pt x="346" y="44"/>
                    <a:pt x="346"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03" name="Google Shape;2603;p69"/>
            <p:cNvSpPr/>
            <p:nvPr/>
          </p:nvSpPr>
          <p:spPr>
            <a:xfrm>
              <a:off x="1721242" y="1902741"/>
              <a:ext cx="14405" cy="14405"/>
            </a:xfrm>
            <a:custGeom>
              <a:rect b="b" l="l" r="r" t="t"/>
              <a:pathLst>
                <a:path extrusionOk="0" h="16" w="16">
                  <a:moveTo>
                    <a:pt x="16" y="7"/>
                  </a:moveTo>
                  <a:cubicBezTo>
                    <a:pt x="16" y="11"/>
                    <a:pt x="14" y="15"/>
                    <a:pt x="10" y="15"/>
                  </a:cubicBezTo>
                  <a:cubicBezTo>
                    <a:pt x="6" y="16"/>
                    <a:pt x="2" y="13"/>
                    <a:pt x="1" y="9"/>
                  </a:cubicBezTo>
                  <a:cubicBezTo>
                    <a:pt x="0" y="5"/>
                    <a:pt x="3" y="2"/>
                    <a:pt x="7" y="1"/>
                  </a:cubicBezTo>
                  <a:cubicBezTo>
                    <a:pt x="11" y="0"/>
                    <a:pt x="15" y="3"/>
                    <a:pt x="16" y="7"/>
                  </a:cubicBezTo>
                  <a:close/>
                  <a:moveTo>
                    <a:pt x="16" y="7"/>
                  </a:moveTo>
                  <a:cubicBezTo>
                    <a:pt x="16" y="7"/>
                    <a:pt x="16" y="7"/>
                    <a:pt x="16"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07" name="Shape 2607"/>
        <p:cNvGrpSpPr/>
        <p:nvPr/>
      </p:nvGrpSpPr>
      <p:grpSpPr>
        <a:xfrm>
          <a:off x="0" y="0"/>
          <a:ext cx="0" cy="0"/>
          <a:chOff x="0" y="0"/>
          <a:chExt cx="0" cy="0"/>
        </a:xfrm>
      </p:grpSpPr>
      <p:sp>
        <p:nvSpPr>
          <p:cNvPr id="2608" name="Google Shape;2608;p70"/>
          <p:cNvSpPr txBox="1"/>
          <p:nvPr/>
        </p:nvSpPr>
        <p:spPr>
          <a:xfrm>
            <a:off x="7422294" y="3402850"/>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75%</a:t>
            </a:r>
            <a:endParaRPr b="1">
              <a:solidFill>
                <a:schemeClr val="dk1"/>
              </a:solidFill>
              <a:latin typeface="Fira Sans"/>
              <a:ea typeface="Fira Sans"/>
              <a:cs typeface="Fira Sans"/>
              <a:sym typeface="Fira Sans"/>
            </a:endParaRPr>
          </a:p>
        </p:txBody>
      </p:sp>
      <p:sp>
        <p:nvSpPr>
          <p:cNvPr id="2609" name="Google Shape;2609;p70"/>
          <p:cNvSpPr/>
          <p:nvPr/>
        </p:nvSpPr>
        <p:spPr>
          <a:xfrm>
            <a:off x="4845884"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10" name="Google Shape;2610;p70"/>
          <p:cNvSpPr/>
          <p:nvPr/>
        </p:nvSpPr>
        <p:spPr>
          <a:xfrm flipH="1">
            <a:off x="4845831" y="3096938"/>
            <a:ext cx="867600" cy="867600"/>
          </a:xfrm>
          <a:prstGeom prst="blockArc">
            <a:avLst>
              <a:gd fmla="val 10798115" name="adj1"/>
              <a:gd fmla="val 16217147" name="adj2"/>
              <a:gd fmla="val 12030" name="adj3"/>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11" name="Google Shape;2611;p70"/>
          <p:cNvSpPr txBox="1"/>
          <p:nvPr/>
        </p:nvSpPr>
        <p:spPr>
          <a:xfrm>
            <a:off x="4974751" y="3402600"/>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25%</a:t>
            </a:r>
            <a:endParaRPr b="1">
              <a:solidFill>
                <a:schemeClr val="dk1"/>
              </a:solidFill>
              <a:latin typeface="Fira Sans"/>
              <a:ea typeface="Fira Sans"/>
              <a:cs typeface="Fira Sans"/>
              <a:sym typeface="Fira Sans"/>
            </a:endParaRPr>
          </a:p>
        </p:txBody>
      </p:sp>
      <p:sp>
        <p:nvSpPr>
          <p:cNvPr id="2612" name="Google Shape;2612;p7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curriculum</a:t>
            </a:r>
            <a:endParaRPr/>
          </a:p>
        </p:txBody>
      </p:sp>
      <p:sp>
        <p:nvSpPr>
          <p:cNvPr id="2613" name="Google Shape;2613;p70"/>
          <p:cNvSpPr txBox="1"/>
          <p:nvPr/>
        </p:nvSpPr>
        <p:spPr>
          <a:xfrm>
            <a:off x="4774519" y="1585450"/>
            <a:ext cx="11685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acifico"/>
                <a:ea typeface="Pacifico"/>
                <a:cs typeface="Pacifico"/>
                <a:sym typeface="Pacifico"/>
              </a:rPr>
              <a:t>Venus</a:t>
            </a:r>
            <a:endParaRPr sz="1600">
              <a:solidFill>
                <a:schemeClr val="dk1"/>
              </a:solidFill>
              <a:latin typeface="Pacifico"/>
              <a:ea typeface="Pacifico"/>
              <a:cs typeface="Pacifico"/>
              <a:sym typeface="Pacifico"/>
            </a:endParaRPr>
          </a:p>
        </p:txBody>
      </p:sp>
      <p:sp>
        <p:nvSpPr>
          <p:cNvPr id="2614" name="Google Shape;2614;p70"/>
          <p:cNvSpPr txBox="1"/>
          <p:nvPr/>
        </p:nvSpPr>
        <p:spPr>
          <a:xfrm>
            <a:off x="4774519" y="1094676"/>
            <a:ext cx="3457800" cy="528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Features</a:t>
            </a:r>
            <a:endParaRPr sz="2200">
              <a:solidFill>
                <a:schemeClr val="dk1"/>
              </a:solidFill>
              <a:latin typeface="Pacifico"/>
              <a:ea typeface="Pacifico"/>
              <a:cs typeface="Pacifico"/>
              <a:sym typeface="Pacifico"/>
            </a:endParaRPr>
          </a:p>
        </p:txBody>
      </p:sp>
      <p:sp>
        <p:nvSpPr>
          <p:cNvPr id="2615" name="Google Shape;2615;p70"/>
          <p:cNvSpPr txBox="1"/>
          <p:nvPr/>
        </p:nvSpPr>
        <p:spPr>
          <a:xfrm flipH="1">
            <a:off x="909131" y="2976733"/>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616" name="Google Shape;2616;p70"/>
          <p:cNvSpPr txBox="1"/>
          <p:nvPr/>
        </p:nvSpPr>
        <p:spPr>
          <a:xfrm flipH="1">
            <a:off x="909131" y="2450975"/>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617" name="Google Shape;2617;p70"/>
          <p:cNvSpPr txBox="1"/>
          <p:nvPr/>
        </p:nvSpPr>
        <p:spPr>
          <a:xfrm flipH="1">
            <a:off x="909131" y="3502490"/>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618" name="Google Shape;2618;p70"/>
          <p:cNvSpPr txBox="1"/>
          <p:nvPr/>
        </p:nvSpPr>
        <p:spPr>
          <a:xfrm flipH="1">
            <a:off x="909131" y="4028248"/>
            <a:ext cx="876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2xxx</a:t>
            </a:r>
            <a:endParaRPr sz="1600">
              <a:solidFill>
                <a:schemeClr val="dk1"/>
              </a:solidFill>
              <a:latin typeface="Pacifico"/>
              <a:ea typeface="Pacifico"/>
              <a:cs typeface="Pacifico"/>
              <a:sym typeface="Pacifico"/>
            </a:endParaRPr>
          </a:p>
        </p:txBody>
      </p:sp>
      <p:sp>
        <p:nvSpPr>
          <p:cNvPr id="2619" name="Google Shape;2619;p70"/>
          <p:cNvSpPr txBox="1"/>
          <p:nvPr/>
        </p:nvSpPr>
        <p:spPr>
          <a:xfrm>
            <a:off x="2233306" y="297672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Saturn has several rings</a:t>
            </a:r>
            <a:endParaRPr>
              <a:solidFill>
                <a:schemeClr val="dk1"/>
              </a:solidFill>
              <a:latin typeface="Fira Sans"/>
              <a:ea typeface="Fira Sans"/>
              <a:cs typeface="Fira Sans"/>
              <a:sym typeface="Fira Sans"/>
            </a:endParaRPr>
          </a:p>
        </p:txBody>
      </p:sp>
      <p:sp>
        <p:nvSpPr>
          <p:cNvPr id="2620" name="Google Shape;2620;p70"/>
          <p:cNvSpPr txBox="1"/>
          <p:nvPr/>
        </p:nvSpPr>
        <p:spPr>
          <a:xfrm>
            <a:off x="2233306" y="245097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Mercury is very small</a:t>
            </a:r>
            <a:endParaRPr>
              <a:solidFill>
                <a:schemeClr val="dk1"/>
              </a:solidFill>
              <a:latin typeface="Fira Sans"/>
              <a:ea typeface="Fira Sans"/>
              <a:cs typeface="Fira Sans"/>
              <a:sym typeface="Fira Sans"/>
            </a:endParaRPr>
          </a:p>
        </p:txBody>
      </p:sp>
      <p:sp>
        <p:nvSpPr>
          <p:cNvPr id="2621" name="Google Shape;2621;p70"/>
          <p:cNvSpPr txBox="1"/>
          <p:nvPr/>
        </p:nvSpPr>
        <p:spPr>
          <a:xfrm>
            <a:off x="2233306" y="350247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Venus is a hot planet</a:t>
            </a:r>
            <a:endParaRPr>
              <a:solidFill>
                <a:schemeClr val="dk1"/>
              </a:solidFill>
              <a:latin typeface="Fira Sans"/>
              <a:ea typeface="Fira Sans"/>
              <a:cs typeface="Fira Sans"/>
              <a:sym typeface="Fira Sans"/>
            </a:endParaRPr>
          </a:p>
        </p:txBody>
      </p:sp>
      <p:sp>
        <p:nvSpPr>
          <p:cNvPr id="2622" name="Google Shape;2622;p70"/>
          <p:cNvSpPr txBox="1"/>
          <p:nvPr/>
        </p:nvSpPr>
        <p:spPr>
          <a:xfrm>
            <a:off x="2233306" y="4028225"/>
            <a:ext cx="21387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Neptune is an ice giant</a:t>
            </a:r>
            <a:endParaRPr>
              <a:solidFill>
                <a:schemeClr val="dk1"/>
              </a:solidFill>
              <a:latin typeface="Fira Sans"/>
              <a:ea typeface="Fira Sans"/>
              <a:cs typeface="Fira Sans"/>
              <a:sym typeface="Fira Sans"/>
            </a:endParaRPr>
          </a:p>
        </p:txBody>
      </p:sp>
      <p:cxnSp>
        <p:nvCxnSpPr>
          <p:cNvPr id="2623" name="Google Shape;2623;p70"/>
          <p:cNvCxnSpPr>
            <a:stCxn id="2615" idx="1"/>
            <a:endCxn id="2619" idx="1"/>
          </p:cNvCxnSpPr>
          <p:nvPr/>
        </p:nvCxnSpPr>
        <p:spPr>
          <a:xfrm>
            <a:off x="1786031" y="3150283"/>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24" name="Google Shape;2624;p70"/>
          <p:cNvCxnSpPr>
            <a:stCxn id="2616" idx="1"/>
            <a:endCxn id="2620" idx="1"/>
          </p:cNvCxnSpPr>
          <p:nvPr/>
        </p:nvCxnSpPr>
        <p:spPr>
          <a:xfrm>
            <a:off x="1786031" y="2624525"/>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25" name="Google Shape;2625;p70"/>
          <p:cNvCxnSpPr>
            <a:stCxn id="2617" idx="1"/>
            <a:endCxn id="2621" idx="1"/>
          </p:cNvCxnSpPr>
          <p:nvPr/>
        </p:nvCxnSpPr>
        <p:spPr>
          <a:xfrm>
            <a:off x="1786031" y="3676040"/>
            <a:ext cx="447300" cy="0"/>
          </a:xfrm>
          <a:prstGeom prst="straightConnector1">
            <a:avLst/>
          </a:prstGeom>
          <a:noFill/>
          <a:ln cap="flat" cmpd="sng" w="19050">
            <a:solidFill>
              <a:schemeClr val="dk1"/>
            </a:solidFill>
            <a:prstDash val="solid"/>
            <a:round/>
            <a:headEnd len="med" w="med" type="none"/>
            <a:tailEnd len="med" w="med" type="none"/>
          </a:ln>
        </p:spPr>
      </p:cxnSp>
      <p:cxnSp>
        <p:nvCxnSpPr>
          <p:cNvPr id="2626" name="Google Shape;2626;p70"/>
          <p:cNvCxnSpPr>
            <a:stCxn id="2618" idx="1"/>
            <a:endCxn id="2622" idx="1"/>
          </p:cNvCxnSpPr>
          <p:nvPr/>
        </p:nvCxnSpPr>
        <p:spPr>
          <a:xfrm>
            <a:off x="1786031" y="4201798"/>
            <a:ext cx="447300" cy="0"/>
          </a:xfrm>
          <a:prstGeom prst="straightConnector1">
            <a:avLst/>
          </a:prstGeom>
          <a:noFill/>
          <a:ln cap="flat" cmpd="sng" w="19050">
            <a:solidFill>
              <a:schemeClr val="dk1"/>
            </a:solidFill>
            <a:prstDash val="solid"/>
            <a:round/>
            <a:headEnd len="med" w="med" type="none"/>
            <a:tailEnd len="med" w="med" type="none"/>
          </a:ln>
        </p:spPr>
      </p:cxnSp>
      <p:sp>
        <p:nvSpPr>
          <p:cNvPr id="2627" name="Google Shape;2627;p70"/>
          <p:cNvSpPr txBox="1"/>
          <p:nvPr/>
        </p:nvSpPr>
        <p:spPr>
          <a:xfrm>
            <a:off x="911669" y="1094638"/>
            <a:ext cx="3457800" cy="528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Introduction</a:t>
            </a:r>
            <a:endParaRPr sz="2200">
              <a:solidFill>
                <a:schemeClr val="dk1"/>
              </a:solidFill>
              <a:latin typeface="Pacifico"/>
              <a:ea typeface="Pacifico"/>
              <a:cs typeface="Pacifico"/>
              <a:sym typeface="Pacifico"/>
            </a:endParaRPr>
          </a:p>
        </p:txBody>
      </p:sp>
      <p:sp>
        <p:nvSpPr>
          <p:cNvPr id="2628" name="Google Shape;2628;p70"/>
          <p:cNvSpPr txBox="1"/>
          <p:nvPr/>
        </p:nvSpPr>
        <p:spPr>
          <a:xfrm>
            <a:off x="911669" y="1591326"/>
            <a:ext cx="34578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actually a cold place. It's full of iron oxide dust</a:t>
            </a:r>
            <a:endParaRPr>
              <a:solidFill>
                <a:schemeClr val="dk1"/>
              </a:solidFill>
              <a:latin typeface="Fira Sans"/>
              <a:ea typeface="Fira Sans"/>
              <a:cs typeface="Fira Sans"/>
              <a:sym typeface="Fira Sans"/>
            </a:endParaRPr>
          </a:p>
        </p:txBody>
      </p:sp>
      <p:sp>
        <p:nvSpPr>
          <p:cNvPr id="2629" name="Google Shape;2629;p70"/>
          <p:cNvSpPr txBox="1"/>
          <p:nvPr/>
        </p:nvSpPr>
        <p:spPr>
          <a:xfrm>
            <a:off x="4774519" y="1971531"/>
            <a:ext cx="1168500" cy="34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1"/>
                </a:solidFill>
                <a:latin typeface="Pacifico"/>
                <a:ea typeface="Pacifico"/>
                <a:cs typeface="Pacifico"/>
                <a:sym typeface="Pacifico"/>
              </a:rPr>
              <a:t>Mercury</a:t>
            </a:r>
            <a:endParaRPr sz="1600">
              <a:solidFill>
                <a:schemeClr val="dk1"/>
              </a:solidFill>
              <a:latin typeface="Pacifico"/>
              <a:ea typeface="Pacifico"/>
              <a:cs typeface="Pacifico"/>
              <a:sym typeface="Pacifico"/>
            </a:endParaRPr>
          </a:p>
        </p:txBody>
      </p:sp>
      <p:sp>
        <p:nvSpPr>
          <p:cNvPr id="2630" name="Google Shape;2630;p70"/>
          <p:cNvSpPr/>
          <p:nvPr/>
        </p:nvSpPr>
        <p:spPr>
          <a:xfrm>
            <a:off x="6057320"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70"/>
          <p:cNvSpPr/>
          <p:nvPr/>
        </p:nvSpPr>
        <p:spPr>
          <a:xfrm>
            <a:off x="6327939"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70"/>
          <p:cNvSpPr/>
          <p:nvPr/>
        </p:nvSpPr>
        <p:spPr>
          <a:xfrm>
            <a:off x="6598558" y="16808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70"/>
          <p:cNvSpPr/>
          <p:nvPr/>
        </p:nvSpPr>
        <p:spPr>
          <a:xfrm>
            <a:off x="6869176" y="16808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70"/>
          <p:cNvSpPr/>
          <p:nvPr/>
        </p:nvSpPr>
        <p:spPr>
          <a:xfrm>
            <a:off x="7139795" y="16808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70"/>
          <p:cNvSpPr txBox="1"/>
          <p:nvPr/>
        </p:nvSpPr>
        <p:spPr>
          <a:xfrm>
            <a:off x="7622419" y="1585438"/>
            <a:ext cx="609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1200"/>
              </a:spcAft>
              <a:buNone/>
            </a:pPr>
            <a:r>
              <a:rPr b="1" lang="en">
                <a:solidFill>
                  <a:schemeClr val="dk1"/>
                </a:solidFill>
                <a:latin typeface="Fira Sans"/>
                <a:ea typeface="Fira Sans"/>
                <a:cs typeface="Fira Sans"/>
                <a:sym typeface="Fira Sans"/>
              </a:rPr>
              <a:t>60%</a:t>
            </a:r>
            <a:endParaRPr b="1">
              <a:solidFill>
                <a:schemeClr val="dk1"/>
              </a:solidFill>
              <a:latin typeface="Fira Sans"/>
              <a:ea typeface="Fira Sans"/>
              <a:cs typeface="Fira Sans"/>
              <a:sym typeface="Fira Sans"/>
            </a:endParaRPr>
          </a:p>
        </p:txBody>
      </p:sp>
      <p:sp>
        <p:nvSpPr>
          <p:cNvPr id="2636" name="Google Shape;2636;p70"/>
          <p:cNvSpPr/>
          <p:nvPr/>
        </p:nvSpPr>
        <p:spPr>
          <a:xfrm>
            <a:off x="6057320"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70"/>
          <p:cNvSpPr/>
          <p:nvPr/>
        </p:nvSpPr>
        <p:spPr>
          <a:xfrm>
            <a:off x="6327939"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70"/>
          <p:cNvSpPr/>
          <p:nvPr/>
        </p:nvSpPr>
        <p:spPr>
          <a:xfrm>
            <a:off x="6598558"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70"/>
          <p:cNvSpPr/>
          <p:nvPr/>
        </p:nvSpPr>
        <p:spPr>
          <a:xfrm>
            <a:off x="6869176" y="2066938"/>
            <a:ext cx="156300" cy="1563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70"/>
          <p:cNvSpPr/>
          <p:nvPr/>
        </p:nvSpPr>
        <p:spPr>
          <a:xfrm>
            <a:off x="7139795" y="2066938"/>
            <a:ext cx="156300" cy="1563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70"/>
          <p:cNvSpPr txBox="1"/>
          <p:nvPr/>
        </p:nvSpPr>
        <p:spPr>
          <a:xfrm>
            <a:off x="7622419" y="1971538"/>
            <a:ext cx="609900" cy="347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1200"/>
              </a:spcAft>
              <a:buNone/>
            </a:pPr>
            <a:r>
              <a:rPr b="1" lang="en">
                <a:solidFill>
                  <a:schemeClr val="dk1"/>
                </a:solidFill>
                <a:latin typeface="Fira Sans"/>
                <a:ea typeface="Fira Sans"/>
                <a:cs typeface="Fira Sans"/>
                <a:sym typeface="Fira Sans"/>
              </a:rPr>
              <a:t>80%</a:t>
            </a:r>
            <a:endParaRPr b="1">
              <a:solidFill>
                <a:schemeClr val="dk1"/>
              </a:solidFill>
              <a:latin typeface="Fira Sans"/>
              <a:ea typeface="Fira Sans"/>
              <a:cs typeface="Fira Sans"/>
              <a:sym typeface="Fira Sans"/>
            </a:endParaRPr>
          </a:p>
        </p:txBody>
      </p:sp>
      <p:sp>
        <p:nvSpPr>
          <p:cNvPr id="2642" name="Google Shape;2642;p70"/>
          <p:cNvSpPr txBox="1"/>
          <p:nvPr/>
        </p:nvSpPr>
        <p:spPr>
          <a:xfrm>
            <a:off x="4774519" y="2649388"/>
            <a:ext cx="3457800" cy="3471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Advantages</a:t>
            </a:r>
            <a:endParaRPr sz="2200">
              <a:solidFill>
                <a:schemeClr val="dk1"/>
              </a:solidFill>
              <a:latin typeface="Pacifico"/>
              <a:ea typeface="Pacifico"/>
              <a:cs typeface="Pacifico"/>
              <a:sym typeface="Pacifico"/>
            </a:endParaRPr>
          </a:p>
        </p:txBody>
      </p:sp>
      <p:sp>
        <p:nvSpPr>
          <p:cNvPr id="2643" name="Google Shape;2643;p70"/>
          <p:cNvSpPr txBox="1"/>
          <p:nvPr/>
        </p:nvSpPr>
        <p:spPr>
          <a:xfrm>
            <a:off x="4774506"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Pluto</a:t>
            </a:r>
            <a:endParaRPr sz="1600">
              <a:solidFill>
                <a:schemeClr val="dk1"/>
              </a:solidFill>
              <a:latin typeface="Pacifico"/>
              <a:ea typeface="Pacifico"/>
              <a:cs typeface="Pacifico"/>
              <a:sym typeface="Pacifico"/>
            </a:endParaRPr>
          </a:p>
        </p:txBody>
      </p:sp>
      <p:sp>
        <p:nvSpPr>
          <p:cNvPr id="2644" name="Google Shape;2644;p70"/>
          <p:cNvSpPr txBox="1"/>
          <p:nvPr/>
        </p:nvSpPr>
        <p:spPr>
          <a:xfrm>
            <a:off x="5998369"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Ceres</a:t>
            </a:r>
            <a:endParaRPr sz="1600">
              <a:solidFill>
                <a:schemeClr val="dk1"/>
              </a:solidFill>
              <a:latin typeface="Pacifico"/>
              <a:ea typeface="Pacifico"/>
              <a:cs typeface="Pacifico"/>
              <a:sym typeface="Pacifico"/>
            </a:endParaRPr>
          </a:p>
        </p:txBody>
      </p:sp>
      <p:sp>
        <p:nvSpPr>
          <p:cNvPr id="2645" name="Google Shape;2645;p70"/>
          <p:cNvSpPr txBox="1"/>
          <p:nvPr/>
        </p:nvSpPr>
        <p:spPr>
          <a:xfrm>
            <a:off x="7222231" y="3975765"/>
            <a:ext cx="1010100" cy="347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Pacifico"/>
                <a:ea typeface="Pacifico"/>
                <a:cs typeface="Pacifico"/>
                <a:sym typeface="Pacifico"/>
              </a:rPr>
              <a:t>Earth</a:t>
            </a:r>
            <a:endParaRPr sz="1600">
              <a:solidFill>
                <a:schemeClr val="dk1"/>
              </a:solidFill>
              <a:latin typeface="Pacifico"/>
              <a:ea typeface="Pacifico"/>
              <a:cs typeface="Pacifico"/>
              <a:sym typeface="Pacifico"/>
            </a:endParaRPr>
          </a:p>
        </p:txBody>
      </p:sp>
      <p:sp>
        <p:nvSpPr>
          <p:cNvPr id="2646" name="Google Shape;2646;p70"/>
          <p:cNvSpPr/>
          <p:nvPr/>
        </p:nvSpPr>
        <p:spPr>
          <a:xfrm>
            <a:off x="6069659"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47" name="Google Shape;2647;p70"/>
          <p:cNvSpPr/>
          <p:nvPr/>
        </p:nvSpPr>
        <p:spPr>
          <a:xfrm flipH="1">
            <a:off x="6069606" y="3096938"/>
            <a:ext cx="867600" cy="867600"/>
          </a:xfrm>
          <a:prstGeom prst="blockArc">
            <a:avLst>
              <a:gd fmla="val 5436837" name="adj1"/>
              <a:gd fmla="val 16217147" name="adj2"/>
              <a:gd fmla="val 12030" name="adj3"/>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48" name="Google Shape;2648;p70"/>
          <p:cNvSpPr/>
          <p:nvPr/>
        </p:nvSpPr>
        <p:spPr>
          <a:xfrm>
            <a:off x="7293434" y="3096993"/>
            <a:ext cx="867600" cy="867600"/>
          </a:xfrm>
          <a:prstGeom prst="donut">
            <a:avLst>
              <a:gd fmla="val 11930" name="adj"/>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49" name="Google Shape;2649;p70"/>
          <p:cNvSpPr/>
          <p:nvPr/>
        </p:nvSpPr>
        <p:spPr>
          <a:xfrm flipH="1">
            <a:off x="7293381" y="3096938"/>
            <a:ext cx="867600" cy="867600"/>
          </a:xfrm>
          <a:prstGeom prst="blockArc">
            <a:avLst>
              <a:gd fmla="val 9855" name="adj1"/>
              <a:gd fmla="val 16217147" name="adj2"/>
              <a:gd fmla="val 12030" name="adj3"/>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600"/>
          </a:p>
        </p:txBody>
      </p:sp>
      <p:sp>
        <p:nvSpPr>
          <p:cNvPr id="2650" name="Google Shape;2650;p70"/>
          <p:cNvSpPr txBox="1"/>
          <p:nvPr/>
        </p:nvSpPr>
        <p:spPr>
          <a:xfrm>
            <a:off x="6194294" y="3402725"/>
            <a:ext cx="609900" cy="256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Fira Sans"/>
                <a:ea typeface="Fira Sans"/>
                <a:cs typeface="Fira Sans"/>
                <a:sym typeface="Fira Sans"/>
              </a:rPr>
              <a:t>50%</a:t>
            </a:r>
            <a:endParaRPr b="1">
              <a:solidFill>
                <a:schemeClr val="dk1"/>
              </a:solidFill>
              <a:latin typeface="Fira Sans"/>
              <a:ea typeface="Fira Sans"/>
              <a:cs typeface="Fira Sans"/>
              <a:sym typeface="Fira Sans"/>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654" name="Shape 2654"/>
        <p:cNvGrpSpPr/>
        <p:nvPr/>
      </p:nvGrpSpPr>
      <p:grpSpPr>
        <a:xfrm>
          <a:off x="0" y="0"/>
          <a:ext cx="0" cy="0"/>
          <a:chOff x="0" y="0"/>
          <a:chExt cx="0" cy="0"/>
        </a:xfrm>
      </p:grpSpPr>
      <p:sp>
        <p:nvSpPr>
          <p:cNvPr id="2655" name="Google Shape;2655;p71"/>
          <p:cNvSpPr txBox="1"/>
          <p:nvPr>
            <p:ph idx="2" type="subTitle"/>
          </p:nvPr>
        </p:nvSpPr>
        <p:spPr>
          <a:xfrm>
            <a:off x="3528300"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656" name="Google Shape;2656;p71"/>
          <p:cNvSpPr txBox="1"/>
          <p:nvPr>
            <p:ph idx="5" type="subTitle"/>
          </p:nvPr>
        </p:nvSpPr>
        <p:spPr>
          <a:xfrm>
            <a:off x="6171075"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657" name="Google Shape;2657;p7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academic areas</a:t>
            </a:r>
            <a:endParaRPr/>
          </a:p>
        </p:txBody>
      </p:sp>
      <p:sp>
        <p:nvSpPr>
          <p:cNvPr id="2658" name="Google Shape;2658;p71"/>
          <p:cNvSpPr txBox="1"/>
          <p:nvPr>
            <p:ph idx="1" type="subTitle"/>
          </p:nvPr>
        </p:nvSpPr>
        <p:spPr>
          <a:xfrm>
            <a:off x="885525" y="2151861"/>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planet</a:t>
            </a:r>
            <a:endParaRPr/>
          </a:p>
        </p:txBody>
      </p:sp>
      <p:sp>
        <p:nvSpPr>
          <p:cNvPr id="2659" name="Google Shape;2659;p71"/>
          <p:cNvSpPr txBox="1"/>
          <p:nvPr>
            <p:ph idx="3" type="subTitle"/>
          </p:nvPr>
        </p:nvSpPr>
        <p:spPr>
          <a:xfrm>
            <a:off x="885525"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660" name="Google Shape;2660;p71"/>
          <p:cNvSpPr txBox="1"/>
          <p:nvPr>
            <p:ph idx="4" type="subTitle"/>
          </p:nvPr>
        </p:nvSpPr>
        <p:spPr>
          <a:xfrm>
            <a:off x="3528300"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with several rings</a:t>
            </a:r>
            <a:endParaRPr/>
          </a:p>
        </p:txBody>
      </p:sp>
      <p:sp>
        <p:nvSpPr>
          <p:cNvPr id="2661" name="Google Shape;2661;p71"/>
          <p:cNvSpPr txBox="1"/>
          <p:nvPr>
            <p:ph idx="6" type="subTitle"/>
          </p:nvPr>
        </p:nvSpPr>
        <p:spPr>
          <a:xfrm>
            <a:off x="6171075" y="3984575"/>
            <a:ext cx="2087400" cy="6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662" name="Google Shape;2662;p71"/>
          <p:cNvSpPr txBox="1"/>
          <p:nvPr>
            <p:ph idx="7" type="subTitle"/>
          </p:nvPr>
        </p:nvSpPr>
        <p:spPr>
          <a:xfrm>
            <a:off x="885525"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663" name="Google Shape;2663;p71"/>
          <p:cNvSpPr txBox="1"/>
          <p:nvPr>
            <p:ph idx="8" type="subTitle"/>
          </p:nvPr>
        </p:nvSpPr>
        <p:spPr>
          <a:xfrm>
            <a:off x="3528300"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664" name="Google Shape;2664;p71"/>
          <p:cNvSpPr txBox="1"/>
          <p:nvPr>
            <p:ph idx="9" type="subTitle"/>
          </p:nvPr>
        </p:nvSpPr>
        <p:spPr>
          <a:xfrm>
            <a:off x="88552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665" name="Google Shape;2665;p71"/>
          <p:cNvSpPr txBox="1"/>
          <p:nvPr>
            <p:ph idx="13" type="subTitle"/>
          </p:nvPr>
        </p:nvSpPr>
        <p:spPr>
          <a:xfrm>
            <a:off x="3528300"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666" name="Google Shape;2666;p71"/>
          <p:cNvSpPr txBox="1"/>
          <p:nvPr>
            <p:ph idx="14" type="subTitle"/>
          </p:nvPr>
        </p:nvSpPr>
        <p:spPr>
          <a:xfrm>
            <a:off x="6171075" y="1770225"/>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667" name="Google Shape;2667;p71"/>
          <p:cNvSpPr txBox="1"/>
          <p:nvPr>
            <p:ph idx="15" type="subTitle"/>
          </p:nvPr>
        </p:nvSpPr>
        <p:spPr>
          <a:xfrm>
            <a:off x="6171075" y="3602950"/>
            <a:ext cx="2087400" cy="42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grpSp>
        <p:nvGrpSpPr>
          <p:cNvPr id="2668" name="Google Shape;2668;p71"/>
          <p:cNvGrpSpPr/>
          <p:nvPr/>
        </p:nvGrpSpPr>
        <p:grpSpPr>
          <a:xfrm>
            <a:off x="7020568" y="3052618"/>
            <a:ext cx="388415" cy="387288"/>
            <a:chOff x="7261011" y="4097512"/>
            <a:chExt cx="388415" cy="387288"/>
          </a:xfrm>
        </p:grpSpPr>
        <p:sp>
          <p:nvSpPr>
            <p:cNvPr id="2669" name="Google Shape;2669;p71"/>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0" name="Google Shape;2670;p71"/>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1" name="Google Shape;2671;p71"/>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2" name="Google Shape;2672;p71"/>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3" name="Google Shape;2673;p71"/>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4" name="Google Shape;2674;p71"/>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5" name="Google Shape;2675;p71"/>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6" name="Google Shape;2676;p71"/>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77" name="Google Shape;2677;p71"/>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78" name="Google Shape;2678;p71"/>
          <p:cNvGrpSpPr/>
          <p:nvPr/>
        </p:nvGrpSpPr>
        <p:grpSpPr>
          <a:xfrm>
            <a:off x="4404813" y="3052054"/>
            <a:ext cx="334374" cy="388415"/>
            <a:chOff x="7288031" y="2709356"/>
            <a:chExt cx="334374" cy="388415"/>
          </a:xfrm>
        </p:grpSpPr>
        <p:sp>
          <p:nvSpPr>
            <p:cNvPr id="2679" name="Google Shape;2679;p71"/>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0" name="Google Shape;2680;p71"/>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1" name="Google Shape;2681;p71"/>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2" name="Google Shape;2682;p71"/>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83" name="Google Shape;2683;p71"/>
          <p:cNvGrpSpPr/>
          <p:nvPr/>
        </p:nvGrpSpPr>
        <p:grpSpPr>
          <a:xfrm>
            <a:off x="7020568" y="1200331"/>
            <a:ext cx="388415" cy="387287"/>
            <a:chOff x="7261011" y="2016967"/>
            <a:chExt cx="388415" cy="387287"/>
          </a:xfrm>
        </p:grpSpPr>
        <p:sp>
          <p:nvSpPr>
            <p:cNvPr id="2684" name="Google Shape;2684;p71"/>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5" name="Google Shape;2685;p71"/>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6" name="Google Shape;2686;p71"/>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7" name="Google Shape;2687;p71"/>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8" name="Google Shape;2688;p71"/>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89" name="Google Shape;2689;p71"/>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0" name="Google Shape;2690;p71"/>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1" name="Google Shape;2691;p71"/>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2" name="Google Shape;2692;p71"/>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693" name="Google Shape;2693;p71"/>
          <p:cNvGrpSpPr/>
          <p:nvPr/>
        </p:nvGrpSpPr>
        <p:grpSpPr>
          <a:xfrm>
            <a:off x="1735017" y="3052055"/>
            <a:ext cx="388415" cy="388413"/>
            <a:chOff x="5978681" y="2015841"/>
            <a:chExt cx="388415" cy="388413"/>
          </a:xfrm>
        </p:grpSpPr>
        <p:sp>
          <p:nvSpPr>
            <p:cNvPr id="2694" name="Google Shape;2694;p71"/>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5" name="Google Shape;2695;p71"/>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6" name="Google Shape;2696;p71"/>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7" name="Google Shape;2697;p71"/>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8" name="Google Shape;2698;p71"/>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699" name="Google Shape;2699;p71"/>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0" name="Google Shape;2700;p71"/>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1" name="Google Shape;2701;p71"/>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2" name="Google Shape;2702;p71"/>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03" name="Google Shape;2703;p71"/>
          <p:cNvGrpSpPr/>
          <p:nvPr/>
        </p:nvGrpSpPr>
        <p:grpSpPr>
          <a:xfrm>
            <a:off x="4377793" y="1200330"/>
            <a:ext cx="388414" cy="387288"/>
            <a:chOff x="6620408" y="1323452"/>
            <a:chExt cx="388414" cy="387288"/>
          </a:xfrm>
        </p:grpSpPr>
        <p:sp>
          <p:nvSpPr>
            <p:cNvPr id="2704" name="Google Shape;2704;p71"/>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5" name="Google Shape;2705;p71"/>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6" name="Google Shape;2706;p71"/>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7" name="Google Shape;2707;p71"/>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8" name="Google Shape;2708;p71"/>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09" name="Google Shape;2709;p71"/>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0" name="Google Shape;2710;p71"/>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1" name="Google Shape;2711;p71"/>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2" name="Google Shape;2712;p71"/>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3" name="Google Shape;2713;p71"/>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4" name="Google Shape;2714;p71"/>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15" name="Google Shape;2715;p71"/>
          <p:cNvGrpSpPr/>
          <p:nvPr/>
        </p:nvGrpSpPr>
        <p:grpSpPr>
          <a:xfrm>
            <a:off x="1735581" y="1198079"/>
            <a:ext cx="387288" cy="391791"/>
            <a:chOff x="4697477" y="2705979"/>
            <a:chExt cx="387288" cy="391791"/>
          </a:xfrm>
        </p:grpSpPr>
        <p:sp>
          <p:nvSpPr>
            <p:cNvPr id="2716" name="Google Shape;2716;p71"/>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7" name="Google Shape;2717;p71"/>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8" name="Google Shape;2718;p71"/>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19" name="Google Shape;2719;p71"/>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0" name="Google Shape;2720;p71"/>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1" name="Google Shape;2721;p71"/>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2" name="Google Shape;2722;p71"/>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3" name="Google Shape;2723;p71"/>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4" name="Google Shape;2724;p71"/>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5" name="Google Shape;2725;p71"/>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26" name="Google Shape;2726;p71"/>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30" name="Shape 2730"/>
        <p:cNvGrpSpPr/>
        <p:nvPr/>
      </p:nvGrpSpPr>
      <p:grpSpPr>
        <a:xfrm>
          <a:off x="0" y="0"/>
          <a:ext cx="0" cy="0"/>
          <a:chOff x="0" y="0"/>
          <a:chExt cx="0" cy="0"/>
        </a:xfrm>
      </p:grpSpPr>
      <p:sp>
        <p:nvSpPr>
          <p:cNvPr id="2731" name="Google Shape;2731;p7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mission and vision</a:t>
            </a:r>
            <a:endParaRPr/>
          </a:p>
        </p:txBody>
      </p:sp>
      <p:sp>
        <p:nvSpPr>
          <p:cNvPr id="2732" name="Google Shape;2732;p72"/>
          <p:cNvSpPr txBox="1"/>
          <p:nvPr>
            <p:ph idx="1" type="subTitle"/>
          </p:nvPr>
        </p:nvSpPr>
        <p:spPr>
          <a:xfrm>
            <a:off x="4791849" y="2879550"/>
            <a:ext cx="27474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2733" name="Google Shape;2733;p72"/>
          <p:cNvSpPr txBox="1"/>
          <p:nvPr>
            <p:ph idx="2" type="subTitle"/>
          </p:nvPr>
        </p:nvSpPr>
        <p:spPr>
          <a:xfrm>
            <a:off x="1604760" y="2879550"/>
            <a:ext cx="2747400" cy="12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734" name="Google Shape;2734;p72"/>
          <p:cNvSpPr txBox="1"/>
          <p:nvPr>
            <p:ph idx="3" type="subTitle"/>
          </p:nvPr>
        </p:nvSpPr>
        <p:spPr>
          <a:xfrm>
            <a:off x="4791850" y="2449650"/>
            <a:ext cx="27474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Vision</a:t>
            </a:r>
            <a:endParaRPr/>
          </a:p>
        </p:txBody>
      </p:sp>
      <p:sp>
        <p:nvSpPr>
          <p:cNvPr id="2735" name="Google Shape;2735;p72"/>
          <p:cNvSpPr txBox="1"/>
          <p:nvPr>
            <p:ph idx="4" type="subTitle"/>
          </p:nvPr>
        </p:nvSpPr>
        <p:spPr>
          <a:xfrm>
            <a:off x="1604750" y="2449650"/>
            <a:ext cx="27474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Mission</a:t>
            </a:r>
            <a:endParaRPr/>
          </a:p>
        </p:txBody>
      </p:sp>
      <p:grpSp>
        <p:nvGrpSpPr>
          <p:cNvPr id="2736" name="Google Shape;2736;p72"/>
          <p:cNvGrpSpPr/>
          <p:nvPr/>
        </p:nvGrpSpPr>
        <p:grpSpPr>
          <a:xfrm>
            <a:off x="2714488" y="1699699"/>
            <a:ext cx="527919" cy="526395"/>
            <a:chOff x="2723402" y="3464649"/>
            <a:chExt cx="354975" cy="353950"/>
          </a:xfrm>
        </p:grpSpPr>
        <p:sp>
          <p:nvSpPr>
            <p:cNvPr id="2737" name="Google Shape;2737;p72"/>
            <p:cNvSpPr/>
            <p:nvPr/>
          </p:nvSpPr>
          <p:spPr>
            <a:xfrm>
              <a:off x="2751183" y="3641624"/>
              <a:ext cx="299414" cy="169773"/>
            </a:xfrm>
            <a:custGeom>
              <a:rect b="b" l="l" r="r" t="t"/>
              <a:pathLst>
                <a:path extrusionOk="0" h="180" w="316">
                  <a:moveTo>
                    <a:pt x="0" y="0"/>
                  </a:moveTo>
                  <a:cubicBezTo>
                    <a:pt x="0" y="32"/>
                    <a:pt x="0" y="32"/>
                    <a:pt x="0" y="32"/>
                  </a:cubicBezTo>
                  <a:cubicBezTo>
                    <a:pt x="0" y="84"/>
                    <a:pt x="15" y="137"/>
                    <a:pt x="44" y="180"/>
                  </a:cubicBezTo>
                  <a:cubicBezTo>
                    <a:pt x="272" y="180"/>
                    <a:pt x="272" y="180"/>
                    <a:pt x="272" y="180"/>
                  </a:cubicBezTo>
                  <a:cubicBezTo>
                    <a:pt x="301" y="137"/>
                    <a:pt x="316" y="84"/>
                    <a:pt x="316" y="32"/>
                  </a:cubicBezTo>
                  <a:cubicBezTo>
                    <a:pt x="316" y="0"/>
                    <a:pt x="316" y="0"/>
                    <a:pt x="316" y="0"/>
                  </a:cubicBezTo>
                  <a:lnTo>
                    <a:pt x="0" y="0"/>
                  </a:lnTo>
                  <a:close/>
                  <a:moveTo>
                    <a:pt x="0" y="0"/>
                  </a:moveTo>
                  <a:cubicBezTo>
                    <a:pt x="0" y="0"/>
                    <a:pt x="0" y="0"/>
                    <a:pt x="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8" name="Google Shape;2738;p72"/>
            <p:cNvSpPr/>
            <p:nvPr/>
          </p:nvSpPr>
          <p:spPr>
            <a:xfrm>
              <a:off x="2859219" y="3727025"/>
              <a:ext cx="149193" cy="41157"/>
            </a:xfrm>
            <a:custGeom>
              <a:rect b="b" l="l" r="r" t="t"/>
              <a:pathLst>
                <a:path extrusionOk="0" h="40" w="145">
                  <a:moveTo>
                    <a:pt x="40" y="0"/>
                  </a:moveTo>
                  <a:lnTo>
                    <a:pt x="0" y="40"/>
                  </a:lnTo>
                  <a:lnTo>
                    <a:pt x="125" y="40"/>
                  </a:lnTo>
                  <a:lnTo>
                    <a:pt x="145" y="0"/>
                  </a:lnTo>
                  <a:lnTo>
                    <a:pt x="40" y="0"/>
                  </a:lnTo>
                  <a:close/>
                  <a:moveTo>
                    <a:pt x="40" y="0"/>
                  </a:move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39" name="Google Shape;2739;p72"/>
            <p:cNvSpPr/>
            <p:nvPr/>
          </p:nvSpPr>
          <p:spPr>
            <a:xfrm>
              <a:off x="2859219" y="3727025"/>
              <a:ext cx="149193" cy="41157"/>
            </a:xfrm>
            <a:custGeom>
              <a:rect b="b" l="l" r="r" t="t"/>
              <a:pathLst>
                <a:path extrusionOk="0" h="40" w="145">
                  <a:moveTo>
                    <a:pt x="40" y="0"/>
                  </a:moveTo>
                  <a:lnTo>
                    <a:pt x="0" y="40"/>
                  </a:lnTo>
                  <a:lnTo>
                    <a:pt x="125" y="40"/>
                  </a:lnTo>
                  <a:lnTo>
                    <a:pt x="145" y="0"/>
                  </a:lnTo>
                  <a:lnTo>
                    <a:pt x="40" y="0"/>
                  </a:lnTo>
                  <a:moveTo>
                    <a:pt x="40" y="0"/>
                  </a:moveTo>
                  <a:lnTo>
                    <a:pt x="4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0" name="Google Shape;2740;p72"/>
            <p:cNvSpPr/>
            <p:nvPr/>
          </p:nvSpPr>
          <p:spPr>
            <a:xfrm>
              <a:off x="2926098" y="3554165"/>
              <a:ext cx="102891" cy="87459"/>
            </a:xfrm>
            <a:custGeom>
              <a:rect b="b" l="l" r="r" t="t"/>
              <a:pathLst>
                <a:path extrusionOk="0" h="93" w="109">
                  <a:moveTo>
                    <a:pt x="109" y="44"/>
                  </a:moveTo>
                  <a:cubicBezTo>
                    <a:pt x="109" y="93"/>
                    <a:pt x="109" y="93"/>
                    <a:pt x="109" y="93"/>
                  </a:cubicBezTo>
                  <a:cubicBezTo>
                    <a:pt x="0" y="93"/>
                    <a:pt x="0" y="93"/>
                    <a:pt x="0" y="93"/>
                  </a:cubicBezTo>
                  <a:cubicBezTo>
                    <a:pt x="0" y="44"/>
                    <a:pt x="0" y="44"/>
                    <a:pt x="0" y="44"/>
                  </a:cubicBezTo>
                  <a:cubicBezTo>
                    <a:pt x="0" y="20"/>
                    <a:pt x="19" y="0"/>
                    <a:pt x="44" y="0"/>
                  </a:cubicBezTo>
                  <a:cubicBezTo>
                    <a:pt x="65" y="0"/>
                    <a:pt x="65" y="0"/>
                    <a:pt x="65" y="0"/>
                  </a:cubicBezTo>
                  <a:cubicBezTo>
                    <a:pt x="90" y="0"/>
                    <a:pt x="109" y="20"/>
                    <a:pt x="109" y="44"/>
                  </a:cubicBezTo>
                  <a:close/>
                  <a:moveTo>
                    <a:pt x="109" y="44"/>
                  </a:moveTo>
                  <a:cubicBezTo>
                    <a:pt x="109" y="44"/>
                    <a:pt x="109" y="44"/>
                    <a:pt x="109"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1" name="Google Shape;2741;p72"/>
            <p:cNvSpPr/>
            <p:nvPr/>
          </p:nvSpPr>
          <p:spPr>
            <a:xfrm>
              <a:off x="2946676" y="3471851"/>
              <a:ext cx="61735" cy="61736"/>
            </a:xfrm>
            <a:custGeom>
              <a:rect b="b" l="l" r="r" t="t"/>
              <a:pathLst>
                <a:path extrusionOk="0" h="65" w="65">
                  <a:moveTo>
                    <a:pt x="65" y="32"/>
                  </a:moveTo>
                  <a:cubicBezTo>
                    <a:pt x="65" y="51"/>
                    <a:pt x="51" y="65"/>
                    <a:pt x="32" y="65"/>
                  </a:cubicBezTo>
                  <a:cubicBezTo>
                    <a:pt x="14" y="65"/>
                    <a:pt x="0" y="51"/>
                    <a:pt x="0" y="32"/>
                  </a:cubicBezTo>
                  <a:cubicBezTo>
                    <a:pt x="0" y="14"/>
                    <a:pt x="14" y="0"/>
                    <a:pt x="32" y="0"/>
                  </a:cubicBezTo>
                  <a:cubicBezTo>
                    <a:pt x="51" y="0"/>
                    <a:pt x="65" y="14"/>
                    <a:pt x="65" y="32"/>
                  </a:cubicBezTo>
                  <a:close/>
                  <a:moveTo>
                    <a:pt x="65" y="32"/>
                  </a:moveTo>
                  <a:cubicBezTo>
                    <a:pt x="65" y="32"/>
                    <a:pt x="65" y="32"/>
                    <a:pt x="65" y="3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2" name="Google Shape;2742;p72"/>
            <p:cNvSpPr/>
            <p:nvPr/>
          </p:nvSpPr>
          <p:spPr>
            <a:xfrm>
              <a:off x="2817033" y="3684839"/>
              <a:ext cx="83342" cy="83343"/>
            </a:xfrm>
            <a:custGeom>
              <a:rect b="b" l="l" r="r" t="t"/>
              <a:pathLst>
                <a:path extrusionOk="0" h="88" w="88">
                  <a:moveTo>
                    <a:pt x="88" y="44"/>
                  </a:moveTo>
                  <a:cubicBezTo>
                    <a:pt x="88" y="68"/>
                    <a:pt x="69" y="88"/>
                    <a:pt x="44" y="88"/>
                  </a:cubicBezTo>
                  <a:cubicBezTo>
                    <a:pt x="20" y="88"/>
                    <a:pt x="0" y="68"/>
                    <a:pt x="0" y="44"/>
                  </a:cubicBezTo>
                  <a:cubicBezTo>
                    <a:pt x="0" y="19"/>
                    <a:pt x="20" y="0"/>
                    <a:pt x="44" y="0"/>
                  </a:cubicBezTo>
                  <a:cubicBezTo>
                    <a:pt x="69"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3" name="Google Shape;2743;p72"/>
            <p:cNvSpPr/>
            <p:nvPr/>
          </p:nvSpPr>
          <p:spPr>
            <a:xfrm>
              <a:off x="2751183" y="3511980"/>
              <a:ext cx="124499" cy="88487"/>
            </a:xfrm>
            <a:custGeom>
              <a:rect b="b" l="l" r="r" t="t"/>
              <a:pathLst>
                <a:path extrusionOk="0" h="93" w="132">
                  <a:moveTo>
                    <a:pt x="132" y="0"/>
                  </a:moveTo>
                  <a:cubicBezTo>
                    <a:pt x="132" y="93"/>
                    <a:pt x="132" y="93"/>
                    <a:pt x="132" y="93"/>
                  </a:cubicBezTo>
                  <a:cubicBezTo>
                    <a:pt x="105" y="93"/>
                    <a:pt x="26" y="93"/>
                    <a:pt x="0" y="93"/>
                  </a:cubicBezTo>
                  <a:cubicBezTo>
                    <a:pt x="0" y="0"/>
                    <a:pt x="0" y="0"/>
                    <a:pt x="0" y="0"/>
                  </a:cubicBezTo>
                  <a:lnTo>
                    <a:pt x="132" y="0"/>
                  </a:lnTo>
                  <a:close/>
                  <a:moveTo>
                    <a:pt x="132" y="0"/>
                  </a:moveTo>
                  <a:cubicBezTo>
                    <a:pt x="132" y="0"/>
                    <a:pt x="132" y="0"/>
                    <a:pt x="132"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4" name="Google Shape;2744;p72"/>
            <p:cNvSpPr/>
            <p:nvPr/>
          </p:nvSpPr>
          <p:spPr>
            <a:xfrm>
              <a:off x="2792339" y="3600467"/>
              <a:ext cx="423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5" name="Google Shape;2745;p72"/>
            <p:cNvSpPr/>
            <p:nvPr/>
          </p:nvSpPr>
          <p:spPr>
            <a:xfrm>
              <a:off x="2723402" y="3505806"/>
              <a:ext cx="354975" cy="312793"/>
            </a:xfrm>
            <a:custGeom>
              <a:rect b="b" l="l" r="r" t="t"/>
              <a:pathLst>
                <a:path extrusionOk="0" h="331" w="375">
                  <a:moveTo>
                    <a:pt x="7" y="151"/>
                  </a:moveTo>
                  <a:cubicBezTo>
                    <a:pt x="22" y="151"/>
                    <a:pt x="22" y="151"/>
                    <a:pt x="22" y="151"/>
                  </a:cubicBezTo>
                  <a:cubicBezTo>
                    <a:pt x="22" y="176"/>
                    <a:pt x="22" y="176"/>
                    <a:pt x="22" y="176"/>
                  </a:cubicBezTo>
                  <a:cubicBezTo>
                    <a:pt x="22" y="230"/>
                    <a:pt x="38" y="284"/>
                    <a:pt x="67" y="328"/>
                  </a:cubicBezTo>
                  <a:cubicBezTo>
                    <a:pt x="68" y="330"/>
                    <a:pt x="71" y="331"/>
                    <a:pt x="73" y="331"/>
                  </a:cubicBezTo>
                  <a:cubicBezTo>
                    <a:pt x="154" y="331"/>
                    <a:pt x="154" y="331"/>
                    <a:pt x="154" y="331"/>
                  </a:cubicBezTo>
                  <a:cubicBezTo>
                    <a:pt x="158" y="331"/>
                    <a:pt x="162" y="328"/>
                    <a:pt x="162" y="324"/>
                  </a:cubicBezTo>
                  <a:cubicBezTo>
                    <a:pt x="162" y="320"/>
                    <a:pt x="158" y="316"/>
                    <a:pt x="154" y="316"/>
                  </a:cubicBezTo>
                  <a:cubicBezTo>
                    <a:pt x="77" y="316"/>
                    <a:pt x="77" y="316"/>
                    <a:pt x="77" y="316"/>
                  </a:cubicBezTo>
                  <a:cubicBezTo>
                    <a:pt x="51" y="276"/>
                    <a:pt x="36" y="226"/>
                    <a:pt x="36" y="176"/>
                  </a:cubicBezTo>
                  <a:cubicBezTo>
                    <a:pt x="36" y="151"/>
                    <a:pt x="36" y="151"/>
                    <a:pt x="36" y="151"/>
                  </a:cubicBezTo>
                  <a:cubicBezTo>
                    <a:pt x="338" y="151"/>
                    <a:pt x="338" y="151"/>
                    <a:pt x="338" y="151"/>
                  </a:cubicBezTo>
                  <a:cubicBezTo>
                    <a:pt x="338" y="176"/>
                    <a:pt x="338" y="176"/>
                    <a:pt x="338" y="176"/>
                  </a:cubicBezTo>
                  <a:cubicBezTo>
                    <a:pt x="338" y="226"/>
                    <a:pt x="324" y="276"/>
                    <a:pt x="297" y="316"/>
                  </a:cubicBezTo>
                  <a:cubicBezTo>
                    <a:pt x="220" y="316"/>
                    <a:pt x="220" y="316"/>
                    <a:pt x="220" y="316"/>
                  </a:cubicBezTo>
                  <a:cubicBezTo>
                    <a:pt x="216" y="316"/>
                    <a:pt x="213" y="320"/>
                    <a:pt x="213" y="324"/>
                  </a:cubicBezTo>
                  <a:cubicBezTo>
                    <a:pt x="213" y="328"/>
                    <a:pt x="216" y="331"/>
                    <a:pt x="220" y="331"/>
                  </a:cubicBezTo>
                  <a:cubicBezTo>
                    <a:pt x="301" y="331"/>
                    <a:pt x="301" y="331"/>
                    <a:pt x="301" y="331"/>
                  </a:cubicBezTo>
                  <a:cubicBezTo>
                    <a:pt x="304" y="331"/>
                    <a:pt x="306" y="330"/>
                    <a:pt x="308" y="328"/>
                  </a:cubicBezTo>
                  <a:cubicBezTo>
                    <a:pt x="337" y="284"/>
                    <a:pt x="353" y="230"/>
                    <a:pt x="353" y="176"/>
                  </a:cubicBezTo>
                  <a:cubicBezTo>
                    <a:pt x="353" y="151"/>
                    <a:pt x="353" y="151"/>
                    <a:pt x="353" y="151"/>
                  </a:cubicBezTo>
                  <a:cubicBezTo>
                    <a:pt x="367" y="151"/>
                    <a:pt x="367" y="151"/>
                    <a:pt x="367" y="151"/>
                  </a:cubicBezTo>
                  <a:cubicBezTo>
                    <a:pt x="371" y="151"/>
                    <a:pt x="375" y="148"/>
                    <a:pt x="375" y="144"/>
                  </a:cubicBezTo>
                  <a:cubicBezTo>
                    <a:pt x="375" y="140"/>
                    <a:pt x="371" y="136"/>
                    <a:pt x="367" y="136"/>
                  </a:cubicBezTo>
                  <a:cubicBezTo>
                    <a:pt x="331" y="136"/>
                    <a:pt x="331" y="136"/>
                    <a:pt x="331" y="136"/>
                  </a:cubicBezTo>
                  <a:cubicBezTo>
                    <a:pt x="331" y="95"/>
                    <a:pt x="331" y="95"/>
                    <a:pt x="331" y="95"/>
                  </a:cubicBezTo>
                  <a:cubicBezTo>
                    <a:pt x="331" y="67"/>
                    <a:pt x="308" y="44"/>
                    <a:pt x="279" y="44"/>
                  </a:cubicBezTo>
                  <a:cubicBezTo>
                    <a:pt x="258" y="44"/>
                    <a:pt x="258" y="44"/>
                    <a:pt x="258" y="44"/>
                  </a:cubicBezTo>
                  <a:cubicBezTo>
                    <a:pt x="229" y="44"/>
                    <a:pt x="206" y="67"/>
                    <a:pt x="206" y="95"/>
                  </a:cubicBezTo>
                  <a:cubicBezTo>
                    <a:pt x="206" y="136"/>
                    <a:pt x="206" y="136"/>
                    <a:pt x="206" y="136"/>
                  </a:cubicBezTo>
                  <a:cubicBezTo>
                    <a:pt x="124" y="136"/>
                    <a:pt x="124" y="136"/>
                    <a:pt x="124" y="136"/>
                  </a:cubicBezTo>
                  <a:cubicBezTo>
                    <a:pt x="124" y="107"/>
                    <a:pt x="124" y="107"/>
                    <a:pt x="124" y="107"/>
                  </a:cubicBezTo>
                  <a:cubicBezTo>
                    <a:pt x="161" y="107"/>
                    <a:pt x="161" y="107"/>
                    <a:pt x="161" y="107"/>
                  </a:cubicBezTo>
                  <a:cubicBezTo>
                    <a:pt x="165" y="107"/>
                    <a:pt x="168" y="104"/>
                    <a:pt x="168" y="100"/>
                  </a:cubicBezTo>
                  <a:cubicBezTo>
                    <a:pt x="168" y="7"/>
                    <a:pt x="168" y="7"/>
                    <a:pt x="168" y="7"/>
                  </a:cubicBezTo>
                  <a:cubicBezTo>
                    <a:pt x="168" y="3"/>
                    <a:pt x="165" y="0"/>
                    <a:pt x="161" y="0"/>
                  </a:cubicBezTo>
                  <a:cubicBezTo>
                    <a:pt x="29" y="0"/>
                    <a:pt x="29" y="0"/>
                    <a:pt x="29" y="0"/>
                  </a:cubicBezTo>
                  <a:cubicBezTo>
                    <a:pt x="25" y="0"/>
                    <a:pt x="22" y="3"/>
                    <a:pt x="22" y="7"/>
                  </a:cubicBezTo>
                  <a:cubicBezTo>
                    <a:pt x="22" y="100"/>
                    <a:pt x="22" y="100"/>
                    <a:pt x="22" y="100"/>
                  </a:cubicBezTo>
                  <a:cubicBezTo>
                    <a:pt x="22" y="104"/>
                    <a:pt x="25" y="107"/>
                    <a:pt x="29" y="107"/>
                  </a:cubicBezTo>
                  <a:cubicBezTo>
                    <a:pt x="66" y="107"/>
                    <a:pt x="66" y="107"/>
                    <a:pt x="66" y="107"/>
                  </a:cubicBezTo>
                  <a:cubicBezTo>
                    <a:pt x="66" y="136"/>
                    <a:pt x="66" y="136"/>
                    <a:pt x="66" y="136"/>
                  </a:cubicBezTo>
                  <a:cubicBezTo>
                    <a:pt x="7" y="136"/>
                    <a:pt x="7" y="136"/>
                    <a:pt x="7" y="136"/>
                  </a:cubicBezTo>
                  <a:cubicBezTo>
                    <a:pt x="3" y="136"/>
                    <a:pt x="0" y="140"/>
                    <a:pt x="0" y="144"/>
                  </a:cubicBezTo>
                  <a:cubicBezTo>
                    <a:pt x="0" y="148"/>
                    <a:pt x="3" y="151"/>
                    <a:pt x="7" y="151"/>
                  </a:cubicBezTo>
                  <a:close/>
                  <a:moveTo>
                    <a:pt x="221" y="95"/>
                  </a:moveTo>
                  <a:cubicBezTo>
                    <a:pt x="221" y="75"/>
                    <a:pt x="237" y="59"/>
                    <a:pt x="258" y="59"/>
                  </a:cubicBezTo>
                  <a:cubicBezTo>
                    <a:pt x="279" y="59"/>
                    <a:pt x="279" y="59"/>
                    <a:pt x="279" y="59"/>
                  </a:cubicBezTo>
                  <a:cubicBezTo>
                    <a:pt x="300" y="59"/>
                    <a:pt x="316" y="75"/>
                    <a:pt x="316" y="95"/>
                  </a:cubicBezTo>
                  <a:cubicBezTo>
                    <a:pt x="316" y="136"/>
                    <a:pt x="316" y="136"/>
                    <a:pt x="316" y="136"/>
                  </a:cubicBezTo>
                  <a:cubicBezTo>
                    <a:pt x="221" y="136"/>
                    <a:pt x="221" y="136"/>
                    <a:pt x="221" y="136"/>
                  </a:cubicBezTo>
                  <a:lnTo>
                    <a:pt x="221" y="95"/>
                  </a:lnTo>
                  <a:close/>
                  <a:moveTo>
                    <a:pt x="110" y="136"/>
                  </a:moveTo>
                  <a:cubicBezTo>
                    <a:pt x="80" y="136"/>
                    <a:pt x="80" y="136"/>
                    <a:pt x="80" y="136"/>
                  </a:cubicBezTo>
                  <a:cubicBezTo>
                    <a:pt x="80" y="107"/>
                    <a:pt x="80" y="107"/>
                    <a:pt x="80" y="107"/>
                  </a:cubicBezTo>
                  <a:cubicBezTo>
                    <a:pt x="110" y="107"/>
                    <a:pt x="110" y="107"/>
                    <a:pt x="110" y="107"/>
                  </a:cubicBezTo>
                  <a:lnTo>
                    <a:pt x="110" y="136"/>
                  </a:lnTo>
                  <a:close/>
                  <a:moveTo>
                    <a:pt x="36" y="92"/>
                  </a:moveTo>
                  <a:cubicBezTo>
                    <a:pt x="36" y="15"/>
                    <a:pt x="36" y="15"/>
                    <a:pt x="36" y="15"/>
                  </a:cubicBezTo>
                  <a:cubicBezTo>
                    <a:pt x="154" y="15"/>
                    <a:pt x="154" y="15"/>
                    <a:pt x="154" y="15"/>
                  </a:cubicBezTo>
                  <a:cubicBezTo>
                    <a:pt x="154" y="92"/>
                    <a:pt x="154" y="92"/>
                    <a:pt x="154" y="92"/>
                  </a:cubicBezTo>
                  <a:lnTo>
                    <a:pt x="36" y="92"/>
                  </a:lnTo>
                  <a:close/>
                  <a:moveTo>
                    <a:pt x="36" y="92"/>
                  </a:moveTo>
                  <a:cubicBezTo>
                    <a:pt x="36" y="92"/>
                    <a:pt x="36" y="92"/>
                    <a:pt x="36" y="9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6" name="Google Shape;2746;p72"/>
            <p:cNvSpPr/>
            <p:nvPr/>
          </p:nvSpPr>
          <p:spPr>
            <a:xfrm>
              <a:off x="2810860" y="3677636"/>
              <a:ext cx="204754" cy="97748"/>
            </a:xfrm>
            <a:custGeom>
              <a:rect b="b" l="l" r="r" t="t"/>
              <a:pathLst>
                <a:path extrusionOk="0" h="103" w="217">
                  <a:moveTo>
                    <a:pt x="194" y="99"/>
                  </a:moveTo>
                  <a:cubicBezTo>
                    <a:pt x="216" y="55"/>
                    <a:pt x="216" y="55"/>
                    <a:pt x="216" y="55"/>
                  </a:cubicBezTo>
                  <a:cubicBezTo>
                    <a:pt x="217" y="53"/>
                    <a:pt x="217" y="50"/>
                    <a:pt x="216" y="48"/>
                  </a:cubicBezTo>
                  <a:cubicBezTo>
                    <a:pt x="214" y="46"/>
                    <a:pt x="212" y="44"/>
                    <a:pt x="209" y="44"/>
                  </a:cubicBezTo>
                  <a:cubicBezTo>
                    <a:pt x="102" y="44"/>
                    <a:pt x="102" y="44"/>
                    <a:pt x="102" y="44"/>
                  </a:cubicBezTo>
                  <a:cubicBezTo>
                    <a:pt x="98" y="20"/>
                    <a:pt x="77" y="0"/>
                    <a:pt x="51" y="0"/>
                  </a:cubicBezTo>
                  <a:cubicBezTo>
                    <a:pt x="23" y="0"/>
                    <a:pt x="0" y="23"/>
                    <a:pt x="0" y="52"/>
                  </a:cubicBezTo>
                  <a:cubicBezTo>
                    <a:pt x="0" y="80"/>
                    <a:pt x="23" y="103"/>
                    <a:pt x="51" y="103"/>
                  </a:cubicBezTo>
                  <a:cubicBezTo>
                    <a:pt x="187" y="103"/>
                    <a:pt x="187" y="103"/>
                    <a:pt x="187" y="103"/>
                  </a:cubicBezTo>
                  <a:cubicBezTo>
                    <a:pt x="190" y="103"/>
                    <a:pt x="193" y="101"/>
                    <a:pt x="194" y="99"/>
                  </a:cubicBezTo>
                  <a:close/>
                  <a:moveTo>
                    <a:pt x="51" y="88"/>
                  </a:moveTo>
                  <a:cubicBezTo>
                    <a:pt x="31" y="88"/>
                    <a:pt x="15" y="72"/>
                    <a:pt x="15" y="52"/>
                  </a:cubicBezTo>
                  <a:cubicBezTo>
                    <a:pt x="15" y="31"/>
                    <a:pt x="31" y="15"/>
                    <a:pt x="51" y="15"/>
                  </a:cubicBezTo>
                  <a:cubicBezTo>
                    <a:pt x="71" y="15"/>
                    <a:pt x="88" y="31"/>
                    <a:pt x="88" y="52"/>
                  </a:cubicBezTo>
                  <a:cubicBezTo>
                    <a:pt x="88" y="72"/>
                    <a:pt x="71" y="88"/>
                    <a:pt x="51" y="88"/>
                  </a:cubicBezTo>
                  <a:close/>
                  <a:moveTo>
                    <a:pt x="87" y="88"/>
                  </a:moveTo>
                  <a:cubicBezTo>
                    <a:pt x="95" y="81"/>
                    <a:pt x="100" y="70"/>
                    <a:pt x="102" y="59"/>
                  </a:cubicBezTo>
                  <a:cubicBezTo>
                    <a:pt x="198" y="59"/>
                    <a:pt x="198" y="59"/>
                    <a:pt x="198" y="59"/>
                  </a:cubicBezTo>
                  <a:cubicBezTo>
                    <a:pt x="183" y="88"/>
                    <a:pt x="183" y="88"/>
                    <a:pt x="183" y="88"/>
                  </a:cubicBezTo>
                  <a:lnTo>
                    <a:pt x="87" y="88"/>
                  </a:lnTo>
                  <a:close/>
                  <a:moveTo>
                    <a:pt x="87" y="88"/>
                  </a:moveTo>
                  <a:cubicBezTo>
                    <a:pt x="87" y="88"/>
                    <a:pt x="87" y="88"/>
                    <a:pt x="87"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7" name="Google Shape;2747;p72"/>
            <p:cNvSpPr/>
            <p:nvPr/>
          </p:nvSpPr>
          <p:spPr>
            <a:xfrm>
              <a:off x="2914780" y="3677636"/>
              <a:ext cx="59677" cy="14405"/>
            </a:xfrm>
            <a:custGeom>
              <a:rect b="b" l="l" r="r" t="t"/>
              <a:pathLst>
                <a:path extrusionOk="0" h="15" w="63">
                  <a:moveTo>
                    <a:pt x="56" y="15"/>
                  </a:moveTo>
                  <a:cubicBezTo>
                    <a:pt x="60" y="15"/>
                    <a:pt x="63" y="12"/>
                    <a:pt x="63" y="8"/>
                  </a:cubicBezTo>
                  <a:cubicBezTo>
                    <a:pt x="63" y="4"/>
                    <a:pt x="60" y="0"/>
                    <a:pt x="56" y="0"/>
                  </a:cubicBezTo>
                  <a:cubicBezTo>
                    <a:pt x="7" y="0"/>
                    <a:pt x="7" y="0"/>
                    <a:pt x="7" y="0"/>
                  </a:cubicBezTo>
                  <a:cubicBezTo>
                    <a:pt x="3" y="0"/>
                    <a:pt x="0" y="4"/>
                    <a:pt x="0" y="8"/>
                  </a:cubicBezTo>
                  <a:cubicBezTo>
                    <a:pt x="0" y="12"/>
                    <a:pt x="3" y="15"/>
                    <a:pt x="7" y="15"/>
                  </a:cubicBezTo>
                  <a:lnTo>
                    <a:pt x="56" y="15"/>
                  </a:lnTo>
                  <a:close/>
                  <a:moveTo>
                    <a:pt x="56" y="15"/>
                  </a:moveTo>
                  <a:cubicBezTo>
                    <a:pt x="56" y="15"/>
                    <a:pt x="56" y="15"/>
                    <a:pt x="56"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8" name="Google Shape;2748;p72"/>
            <p:cNvSpPr/>
            <p:nvPr/>
          </p:nvSpPr>
          <p:spPr>
            <a:xfrm>
              <a:off x="2939474" y="3464649"/>
              <a:ext cx="76139" cy="76140"/>
            </a:xfrm>
            <a:custGeom>
              <a:rect b="b" l="l" r="r" t="t"/>
              <a:pathLst>
                <a:path extrusionOk="0" h="81" w="81">
                  <a:moveTo>
                    <a:pt x="40" y="81"/>
                  </a:moveTo>
                  <a:cubicBezTo>
                    <a:pt x="63" y="81"/>
                    <a:pt x="81" y="63"/>
                    <a:pt x="81" y="40"/>
                  </a:cubicBezTo>
                  <a:cubicBezTo>
                    <a:pt x="81" y="18"/>
                    <a:pt x="63" y="0"/>
                    <a:pt x="40" y="0"/>
                  </a:cubicBezTo>
                  <a:cubicBezTo>
                    <a:pt x="18" y="0"/>
                    <a:pt x="0" y="18"/>
                    <a:pt x="0" y="40"/>
                  </a:cubicBezTo>
                  <a:cubicBezTo>
                    <a:pt x="0" y="63"/>
                    <a:pt x="18" y="81"/>
                    <a:pt x="40" y="81"/>
                  </a:cubicBezTo>
                  <a:close/>
                  <a:moveTo>
                    <a:pt x="40" y="15"/>
                  </a:moveTo>
                  <a:cubicBezTo>
                    <a:pt x="55" y="15"/>
                    <a:pt x="66" y="26"/>
                    <a:pt x="66" y="40"/>
                  </a:cubicBezTo>
                  <a:cubicBezTo>
                    <a:pt x="66" y="55"/>
                    <a:pt x="55" y="66"/>
                    <a:pt x="40" y="66"/>
                  </a:cubicBezTo>
                  <a:cubicBezTo>
                    <a:pt x="26" y="66"/>
                    <a:pt x="15" y="55"/>
                    <a:pt x="15" y="40"/>
                  </a:cubicBezTo>
                  <a:cubicBezTo>
                    <a:pt x="15" y="26"/>
                    <a:pt x="26" y="15"/>
                    <a:pt x="40" y="15"/>
                  </a:cubicBezTo>
                  <a:close/>
                  <a:moveTo>
                    <a:pt x="40" y="15"/>
                  </a:moveTo>
                  <a:cubicBezTo>
                    <a:pt x="40" y="15"/>
                    <a:pt x="40" y="15"/>
                    <a:pt x="4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49" name="Google Shape;2749;p72"/>
            <p:cNvSpPr/>
            <p:nvPr/>
          </p:nvSpPr>
          <p:spPr>
            <a:xfrm>
              <a:off x="2894202" y="3804194"/>
              <a:ext cx="14405"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50" name="Google Shape;2750;p72"/>
          <p:cNvGrpSpPr/>
          <p:nvPr/>
        </p:nvGrpSpPr>
        <p:grpSpPr>
          <a:xfrm>
            <a:off x="5893945" y="1699699"/>
            <a:ext cx="543221" cy="526394"/>
            <a:chOff x="3303709" y="2197014"/>
            <a:chExt cx="365264" cy="353950"/>
          </a:xfrm>
        </p:grpSpPr>
        <p:sp>
          <p:nvSpPr>
            <p:cNvPr id="2751" name="Google Shape;2751;p72"/>
            <p:cNvSpPr/>
            <p:nvPr/>
          </p:nvSpPr>
          <p:spPr>
            <a:xfrm>
              <a:off x="3364415" y="2318427"/>
              <a:ext cx="244881" cy="164628"/>
            </a:xfrm>
            <a:custGeom>
              <a:rect b="b" l="l" r="r" t="t"/>
              <a:pathLst>
                <a:path extrusionOk="0" h="174" w="259">
                  <a:moveTo>
                    <a:pt x="259" y="37"/>
                  </a:moveTo>
                  <a:cubicBezTo>
                    <a:pt x="195" y="0"/>
                    <a:pt x="195" y="0"/>
                    <a:pt x="195" y="0"/>
                  </a:cubicBezTo>
                  <a:cubicBezTo>
                    <a:pt x="195" y="0"/>
                    <a:pt x="195" y="0"/>
                    <a:pt x="195" y="0"/>
                  </a:cubicBezTo>
                  <a:cubicBezTo>
                    <a:pt x="188" y="5"/>
                    <a:pt x="182" y="8"/>
                    <a:pt x="169" y="18"/>
                  </a:cubicBezTo>
                  <a:cubicBezTo>
                    <a:pt x="169" y="18"/>
                    <a:pt x="169" y="18"/>
                    <a:pt x="169" y="18"/>
                  </a:cubicBezTo>
                  <a:cubicBezTo>
                    <a:pt x="168" y="15"/>
                    <a:pt x="167" y="13"/>
                    <a:pt x="166" y="11"/>
                  </a:cubicBezTo>
                  <a:cubicBezTo>
                    <a:pt x="92" y="11"/>
                    <a:pt x="92" y="11"/>
                    <a:pt x="92" y="11"/>
                  </a:cubicBezTo>
                  <a:cubicBezTo>
                    <a:pt x="91" y="13"/>
                    <a:pt x="90" y="15"/>
                    <a:pt x="89" y="18"/>
                  </a:cubicBezTo>
                  <a:cubicBezTo>
                    <a:pt x="89" y="18"/>
                    <a:pt x="89" y="18"/>
                    <a:pt x="89" y="18"/>
                  </a:cubicBezTo>
                  <a:cubicBezTo>
                    <a:pt x="76" y="8"/>
                    <a:pt x="70" y="5"/>
                    <a:pt x="63" y="0"/>
                  </a:cubicBezTo>
                  <a:cubicBezTo>
                    <a:pt x="63" y="0"/>
                    <a:pt x="63" y="0"/>
                    <a:pt x="63" y="0"/>
                  </a:cubicBezTo>
                  <a:cubicBezTo>
                    <a:pt x="0" y="37"/>
                    <a:pt x="0" y="37"/>
                    <a:pt x="0" y="37"/>
                  </a:cubicBezTo>
                  <a:cubicBezTo>
                    <a:pt x="0" y="37"/>
                    <a:pt x="0" y="37"/>
                    <a:pt x="0" y="37"/>
                  </a:cubicBezTo>
                  <a:cubicBezTo>
                    <a:pt x="0" y="39"/>
                    <a:pt x="0" y="42"/>
                    <a:pt x="0" y="45"/>
                  </a:cubicBezTo>
                  <a:cubicBezTo>
                    <a:pt x="2" y="91"/>
                    <a:pt x="17" y="136"/>
                    <a:pt x="44" y="174"/>
                  </a:cubicBezTo>
                  <a:cubicBezTo>
                    <a:pt x="214" y="174"/>
                    <a:pt x="214" y="174"/>
                    <a:pt x="214" y="174"/>
                  </a:cubicBezTo>
                  <a:cubicBezTo>
                    <a:pt x="241" y="136"/>
                    <a:pt x="257" y="91"/>
                    <a:pt x="258" y="45"/>
                  </a:cubicBezTo>
                  <a:cubicBezTo>
                    <a:pt x="258" y="42"/>
                    <a:pt x="258" y="39"/>
                    <a:pt x="259" y="37"/>
                  </a:cubicBezTo>
                  <a:close/>
                  <a:moveTo>
                    <a:pt x="259" y="37"/>
                  </a:moveTo>
                  <a:cubicBezTo>
                    <a:pt x="259" y="37"/>
                    <a:pt x="259" y="37"/>
                    <a:pt x="259" y="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2" name="Google Shape;2752;p72"/>
            <p:cNvSpPr/>
            <p:nvPr/>
          </p:nvSpPr>
          <p:spPr>
            <a:xfrm>
              <a:off x="3578428" y="2218621"/>
              <a:ext cx="83342" cy="93632"/>
            </a:xfrm>
            <a:custGeom>
              <a:rect b="b" l="l" r="r" t="t"/>
              <a:pathLst>
                <a:path extrusionOk="0" h="99" w="88">
                  <a:moveTo>
                    <a:pt x="67" y="9"/>
                  </a:moveTo>
                  <a:cubicBezTo>
                    <a:pt x="82" y="18"/>
                    <a:pt x="88" y="39"/>
                    <a:pt x="79" y="54"/>
                  </a:cubicBezTo>
                  <a:cubicBezTo>
                    <a:pt x="74" y="62"/>
                    <a:pt x="54" y="84"/>
                    <a:pt x="46" y="99"/>
                  </a:cubicBezTo>
                  <a:cubicBezTo>
                    <a:pt x="0" y="72"/>
                    <a:pt x="0" y="72"/>
                    <a:pt x="0" y="72"/>
                  </a:cubicBezTo>
                  <a:cubicBezTo>
                    <a:pt x="0" y="72"/>
                    <a:pt x="0" y="72"/>
                    <a:pt x="0" y="72"/>
                  </a:cubicBezTo>
                  <a:cubicBezTo>
                    <a:pt x="9" y="58"/>
                    <a:pt x="17" y="30"/>
                    <a:pt x="22" y="21"/>
                  </a:cubicBezTo>
                  <a:cubicBezTo>
                    <a:pt x="31" y="6"/>
                    <a:pt x="51" y="0"/>
                    <a:pt x="67" y="9"/>
                  </a:cubicBezTo>
                  <a:close/>
                  <a:moveTo>
                    <a:pt x="67" y="9"/>
                  </a:moveTo>
                  <a:cubicBezTo>
                    <a:pt x="67" y="9"/>
                    <a:pt x="67" y="9"/>
                    <a:pt x="67" y="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3" name="Google Shape;2753;p72"/>
            <p:cNvSpPr/>
            <p:nvPr/>
          </p:nvSpPr>
          <p:spPr>
            <a:xfrm>
              <a:off x="3549619" y="2286530"/>
              <a:ext cx="72024" cy="66880"/>
            </a:xfrm>
            <a:custGeom>
              <a:rect b="b" l="l" r="r" t="t"/>
              <a:pathLst>
                <a:path extrusionOk="0" h="70" w="77">
                  <a:moveTo>
                    <a:pt x="31" y="0"/>
                  </a:moveTo>
                  <a:cubicBezTo>
                    <a:pt x="77" y="27"/>
                    <a:pt x="77" y="27"/>
                    <a:pt x="77" y="27"/>
                  </a:cubicBezTo>
                  <a:cubicBezTo>
                    <a:pt x="69" y="40"/>
                    <a:pt x="65" y="55"/>
                    <a:pt x="64" y="70"/>
                  </a:cubicBezTo>
                  <a:cubicBezTo>
                    <a:pt x="64" y="70"/>
                    <a:pt x="64" y="70"/>
                    <a:pt x="64" y="70"/>
                  </a:cubicBezTo>
                  <a:cubicBezTo>
                    <a:pt x="0" y="33"/>
                    <a:pt x="0" y="33"/>
                    <a:pt x="0" y="33"/>
                  </a:cubicBezTo>
                  <a:cubicBezTo>
                    <a:pt x="0" y="33"/>
                    <a:pt x="0" y="33"/>
                    <a:pt x="0" y="33"/>
                  </a:cubicBezTo>
                  <a:cubicBezTo>
                    <a:pt x="12" y="24"/>
                    <a:pt x="23" y="13"/>
                    <a:pt x="31" y="0"/>
                  </a:cubicBezTo>
                  <a:close/>
                  <a:moveTo>
                    <a:pt x="31" y="0"/>
                  </a:moveTo>
                  <a:cubicBezTo>
                    <a:pt x="31" y="0"/>
                    <a:pt x="31" y="0"/>
                    <a:pt x="31"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4" name="Google Shape;2754;p72"/>
            <p:cNvSpPr/>
            <p:nvPr/>
          </p:nvSpPr>
          <p:spPr>
            <a:xfrm>
              <a:off x="3403513" y="2378104"/>
              <a:ext cx="166684" cy="165657"/>
            </a:xfrm>
            <a:custGeom>
              <a:rect b="b" l="l" r="r" t="t"/>
              <a:pathLst>
                <a:path extrusionOk="0" h="176" w="176">
                  <a:moveTo>
                    <a:pt x="88" y="0"/>
                  </a:moveTo>
                  <a:cubicBezTo>
                    <a:pt x="137" y="0"/>
                    <a:pt x="176" y="40"/>
                    <a:pt x="176" y="88"/>
                  </a:cubicBezTo>
                  <a:cubicBezTo>
                    <a:pt x="176" y="137"/>
                    <a:pt x="137" y="176"/>
                    <a:pt x="88" y="176"/>
                  </a:cubicBezTo>
                  <a:cubicBezTo>
                    <a:pt x="40" y="176"/>
                    <a:pt x="0" y="137"/>
                    <a:pt x="0" y="88"/>
                  </a:cubicBezTo>
                  <a:cubicBezTo>
                    <a:pt x="0" y="40"/>
                    <a:pt x="40" y="0"/>
                    <a:pt x="88" y="0"/>
                  </a:cubicBezTo>
                  <a:close/>
                  <a:moveTo>
                    <a:pt x="88" y="0"/>
                  </a:moveTo>
                  <a:cubicBezTo>
                    <a:pt x="88" y="0"/>
                    <a:pt x="88" y="0"/>
                    <a:pt x="88"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5" name="Google Shape;2755;p72"/>
            <p:cNvSpPr/>
            <p:nvPr/>
          </p:nvSpPr>
          <p:spPr>
            <a:xfrm>
              <a:off x="3451873" y="2286530"/>
              <a:ext cx="69966" cy="42186"/>
            </a:xfrm>
            <a:custGeom>
              <a:rect b="b" l="l" r="r" t="t"/>
              <a:pathLst>
                <a:path extrusionOk="0" h="44" w="74">
                  <a:moveTo>
                    <a:pt x="74" y="44"/>
                  </a:moveTo>
                  <a:cubicBezTo>
                    <a:pt x="0" y="44"/>
                    <a:pt x="0" y="44"/>
                    <a:pt x="0" y="44"/>
                  </a:cubicBezTo>
                  <a:cubicBezTo>
                    <a:pt x="7" y="30"/>
                    <a:pt x="10" y="15"/>
                    <a:pt x="11" y="0"/>
                  </a:cubicBezTo>
                  <a:cubicBezTo>
                    <a:pt x="64" y="0"/>
                    <a:pt x="64" y="0"/>
                    <a:pt x="64" y="0"/>
                  </a:cubicBezTo>
                  <a:cubicBezTo>
                    <a:pt x="64" y="15"/>
                    <a:pt x="68"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6" name="Google Shape;2756;p72"/>
            <p:cNvSpPr/>
            <p:nvPr/>
          </p:nvSpPr>
          <p:spPr>
            <a:xfrm>
              <a:off x="3454959" y="2204216"/>
              <a:ext cx="62764" cy="82314"/>
            </a:xfrm>
            <a:custGeom>
              <a:rect b="b" l="l" r="r" t="t"/>
              <a:pathLst>
                <a:path extrusionOk="0" h="88" w="66">
                  <a:moveTo>
                    <a:pt x="66" y="33"/>
                  </a:moveTo>
                  <a:cubicBezTo>
                    <a:pt x="66" y="37"/>
                    <a:pt x="66" y="37"/>
                    <a:pt x="61" y="72"/>
                  </a:cubicBezTo>
                  <a:cubicBezTo>
                    <a:pt x="60" y="77"/>
                    <a:pt x="60" y="82"/>
                    <a:pt x="60" y="88"/>
                  </a:cubicBezTo>
                  <a:cubicBezTo>
                    <a:pt x="7" y="88"/>
                    <a:pt x="7" y="88"/>
                    <a:pt x="7" y="88"/>
                  </a:cubicBezTo>
                  <a:cubicBezTo>
                    <a:pt x="7" y="82"/>
                    <a:pt x="6" y="77"/>
                    <a:pt x="6" y="72"/>
                  </a:cubicBezTo>
                  <a:cubicBezTo>
                    <a:pt x="1"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7" name="Google Shape;2757;p72"/>
            <p:cNvSpPr/>
            <p:nvPr/>
          </p:nvSpPr>
          <p:spPr>
            <a:xfrm>
              <a:off x="3351039" y="2286530"/>
              <a:ext cx="73053" cy="66880"/>
            </a:xfrm>
            <a:custGeom>
              <a:rect b="b" l="l" r="r" t="t"/>
              <a:pathLst>
                <a:path extrusionOk="0" h="70" w="77">
                  <a:moveTo>
                    <a:pt x="77" y="33"/>
                  </a:moveTo>
                  <a:cubicBezTo>
                    <a:pt x="77" y="33"/>
                    <a:pt x="77" y="33"/>
                    <a:pt x="77" y="33"/>
                  </a:cubicBezTo>
                  <a:cubicBezTo>
                    <a:pt x="14" y="70"/>
                    <a:pt x="14" y="70"/>
                    <a:pt x="14" y="70"/>
                  </a:cubicBezTo>
                  <a:cubicBezTo>
                    <a:pt x="14" y="70"/>
                    <a:pt x="14" y="70"/>
                    <a:pt x="14" y="70"/>
                  </a:cubicBezTo>
                  <a:cubicBezTo>
                    <a:pt x="12" y="55"/>
                    <a:pt x="8" y="40"/>
                    <a:pt x="0" y="27"/>
                  </a:cubicBezTo>
                  <a:cubicBezTo>
                    <a:pt x="46" y="0"/>
                    <a:pt x="46" y="0"/>
                    <a:pt x="46" y="0"/>
                  </a:cubicBezTo>
                  <a:cubicBezTo>
                    <a:pt x="46" y="0"/>
                    <a:pt x="46" y="0"/>
                    <a:pt x="46" y="0"/>
                  </a:cubicBezTo>
                  <a:cubicBezTo>
                    <a:pt x="54" y="13"/>
                    <a:pt x="65" y="24"/>
                    <a:pt x="77" y="33"/>
                  </a:cubicBezTo>
                  <a:close/>
                  <a:moveTo>
                    <a:pt x="77" y="33"/>
                  </a:moveTo>
                  <a:cubicBezTo>
                    <a:pt x="77" y="33"/>
                    <a:pt x="77" y="33"/>
                    <a:pt x="77"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8" name="Google Shape;2758;p72"/>
            <p:cNvSpPr/>
            <p:nvPr/>
          </p:nvSpPr>
          <p:spPr>
            <a:xfrm>
              <a:off x="3311940" y="2218621"/>
              <a:ext cx="83342" cy="93632"/>
            </a:xfrm>
            <a:custGeom>
              <a:rect b="b" l="l" r="r" t="t"/>
              <a:pathLst>
                <a:path extrusionOk="0" h="99" w="88">
                  <a:moveTo>
                    <a:pt x="88" y="72"/>
                  </a:moveTo>
                  <a:cubicBezTo>
                    <a:pt x="88" y="72"/>
                    <a:pt x="88" y="72"/>
                    <a:pt x="88" y="72"/>
                  </a:cubicBezTo>
                  <a:cubicBezTo>
                    <a:pt x="42" y="99"/>
                    <a:pt x="42" y="99"/>
                    <a:pt x="42" y="99"/>
                  </a:cubicBezTo>
                  <a:cubicBezTo>
                    <a:pt x="34" y="84"/>
                    <a:pt x="14" y="63"/>
                    <a:pt x="9" y="54"/>
                  </a:cubicBezTo>
                  <a:cubicBezTo>
                    <a:pt x="0" y="39"/>
                    <a:pt x="6" y="18"/>
                    <a:pt x="22" y="9"/>
                  </a:cubicBezTo>
                  <a:cubicBezTo>
                    <a:pt x="37" y="0"/>
                    <a:pt x="57" y="6"/>
                    <a:pt x="67" y="21"/>
                  </a:cubicBezTo>
                  <a:cubicBezTo>
                    <a:pt x="71" y="30"/>
                    <a:pt x="80" y="58"/>
                    <a:pt x="88" y="72"/>
                  </a:cubicBezTo>
                  <a:close/>
                  <a:moveTo>
                    <a:pt x="88" y="72"/>
                  </a:moveTo>
                  <a:cubicBezTo>
                    <a:pt x="88" y="72"/>
                    <a:pt x="88" y="72"/>
                    <a:pt x="88" y="7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59" name="Google Shape;2759;p72"/>
            <p:cNvSpPr/>
            <p:nvPr/>
          </p:nvSpPr>
          <p:spPr>
            <a:xfrm>
              <a:off x="3521839"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0" name="Google Shape;2760;p72"/>
            <p:cNvSpPr/>
            <p:nvPr/>
          </p:nvSpPr>
          <p:spPr>
            <a:xfrm>
              <a:off x="3501260" y="2413088"/>
              <a:ext cx="12347" cy="13376"/>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1" name="Google Shape;2761;p72"/>
            <p:cNvSpPr/>
            <p:nvPr/>
          </p:nvSpPr>
          <p:spPr>
            <a:xfrm>
              <a:off x="3479653"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2" name="Google Shape;2762;p72"/>
            <p:cNvSpPr/>
            <p:nvPr/>
          </p:nvSpPr>
          <p:spPr>
            <a:xfrm>
              <a:off x="3303709" y="2197014"/>
              <a:ext cx="365264" cy="353950"/>
            </a:xfrm>
            <a:custGeom>
              <a:rect b="b" l="l" r="r" t="t"/>
              <a:pathLst>
                <a:path extrusionOk="0" h="374" w="386">
                  <a:moveTo>
                    <a:pt x="360" y="26"/>
                  </a:moveTo>
                  <a:cubicBezTo>
                    <a:pt x="341" y="15"/>
                    <a:pt x="316" y="22"/>
                    <a:pt x="305" y="41"/>
                  </a:cubicBezTo>
                  <a:cubicBezTo>
                    <a:pt x="303" y="45"/>
                    <a:pt x="303" y="46"/>
                    <a:pt x="290" y="78"/>
                  </a:cubicBezTo>
                  <a:cubicBezTo>
                    <a:pt x="282" y="99"/>
                    <a:pt x="267" y="115"/>
                    <a:pt x="249" y="126"/>
                  </a:cubicBezTo>
                  <a:cubicBezTo>
                    <a:pt x="244" y="129"/>
                    <a:pt x="240" y="132"/>
                    <a:pt x="236" y="135"/>
                  </a:cubicBezTo>
                  <a:cubicBezTo>
                    <a:pt x="228" y="117"/>
                    <a:pt x="225" y="99"/>
                    <a:pt x="228" y="80"/>
                  </a:cubicBezTo>
                  <a:cubicBezTo>
                    <a:pt x="233" y="46"/>
                    <a:pt x="233" y="45"/>
                    <a:pt x="233" y="40"/>
                  </a:cubicBezTo>
                  <a:cubicBezTo>
                    <a:pt x="233" y="18"/>
                    <a:pt x="215" y="0"/>
                    <a:pt x="193" y="0"/>
                  </a:cubicBezTo>
                  <a:cubicBezTo>
                    <a:pt x="171" y="0"/>
                    <a:pt x="153" y="18"/>
                    <a:pt x="153" y="40"/>
                  </a:cubicBezTo>
                  <a:cubicBezTo>
                    <a:pt x="153" y="45"/>
                    <a:pt x="154" y="46"/>
                    <a:pt x="158" y="80"/>
                  </a:cubicBezTo>
                  <a:cubicBezTo>
                    <a:pt x="161" y="99"/>
                    <a:pt x="158" y="118"/>
                    <a:pt x="150" y="135"/>
                  </a:cubicBezTo>
                  <a:cubicBezTo>
                    <a:pt x="146" y="132"/>
                    <a:pt x="142" y="129"/>
                    <a:pt x="138" y="126"/>
                  </a:cubicBezTo>
                  <a:cubicBezTo>
                    <a:pt x="119" y="115"/>
                    <a:pt x="104" y="98"/>
                    <a:pt x="96" y="78"/>
                  </a:cubicBezTo>
                  <a:cubicBezTo>
                    <a:pt x="83" y="46"/>
                    <a:pt x="83" y="45"/>
                    <a:pt x="81" y="41"/>
                  </a:cubicBezTo>
                  <a:cubicBezTo>
                    <a:pt x="70" y="22"/>
                    <a:pt x="45" y="15"/>
                    <a:pt x="26" y="26"/>
                  </a:cubicBezTo>
                  <a:cubicBezTo>
                    <a:pt x="7" y="37"/>
                    <a:pt x="0" y="62"/>
                    <a:pt x="11" y="81"/>
                  </a:cubicBezTo>
                  <a:cubicBezTo>
                    <a:pt x="14" y="86"/>
                    <a:pt x="15" y="86"/>
                    <a:pt x="36" y="113"/>
                  </a:cubicBezTo>
                  <a:cubicBezTo>
                    <a:pt x="49" y="130"/>
                    <a:pt x="56" y="151"/>
                    <a:pt x="57" y="173"/>
                  </a:cubicBezTo>
                  <a:cubicBezTo>
                    <a:pt x="58" y="220"/>
                    <a:pt x="74" y="266"/>
                    <a:pt x="101" y="305"/>
                  </a:cubicBezTo>
                  <a:cubicBezTo>
                    <a:pt x="113" y="346"/>
                    <a:pt x="150" y="374"/>
                    <a:pt x="193" y="374"/>
                  </a:cubicBezTo>
                  <a:cubicBezTo>
                    <a:pt x="206" y="374"/>
                    <a:pt x="219" y="372"/>
                    <a:pt x="231" y="367"/>
                  </a:cubicBezTo>
                  <a:cubicBezTo>
                    <a:pt x="235" y="365"/>
                    <a:pt x="236" y="361"/>
                    <a:pt x="235" y="357"/>
                  </a:cubicBezTo>
                  <a:cubicBezTo>
                    <a:pt x="233" y="353"/>
                    <a:pt x="229" y="352"/>
                    <a:pt x="225" y="353"/>
                  </a:cubicBezTo>
                  <a:cubicBezTo>
                    <a:pt x="215" y="358"/>
                    <a:pt x="204" y="360"/>
                    <a:pt x="193" y="360"/>
                  </a:cubicBezTo>
                  <a:cubicBezTo>
                    <a:pt x="149" y="360"/>
                    <a:pt x="113" y="324"/>
                    <a:pt x="113" y="279"/>
                  </a:cubicBezTo>
                  <a:cubicBezTo>
                    <a:pt x="113" y="234"/>
                    <a:pt x="150" y="199"/>
                    <a:pt x="193" y="199"/>
                  </a:cubicBezTo>
                  <a:cubicBezTo>
                    <a:pt x="238" y="199"/>
                    <a:pt x="274" y="235"/>
                    <a:pt x="274" y="279"/>
                  </a:cubicBezTo>
                  <a:cubicBezTo>
                    <a:pt x="274" y="286"/>
                    <a:pt x="273" y="293"/>
                    <a:pt x="271" y="300"/>
                  </a:cubicBezTo>
                  <a:cubicBezTo>
                    <a:pt x="270" y="304"/>
                    <a:pt x="269" y="308"/>
                    <a:pt x="267" y="311"/>
                  </a:cubicBezTo>
                  <a:cubicBezTo>
                    <a:pt x="265" y="315"/>
                    <a:pt x="267" y="319"/>
                    <a:pt x="271" y="321"/>
                  </a:cubicBezTo>
                  <a:cubicBezTo>
                    <a:pt x="275" y="322"/>
                    <a:pt x="279" y="321"/>
                    <a:pt x="280" y="317"/>
                  </a:cubicBezTo>
                  <a:cubicBezTo>
                    <a:pt x="282" y="313"/>
                    <a:pt x="284" y="309"/>
                    <a:pt x="285" y="305"/>
                  </a:cubicBezTo>
                  <a:cubicBezTo>
                    <a:pt x="312" y="266"/>
                    <a:pt x="328" y="220"/>
                    <a:pt x="330" y="173"/>
                  </a:cubicBezTo>
                  <a:cubicBezTo>
                    <a:pt x="330" y="151"/>
                    <a:pt x="337" y="130"/>
                    <a:pt x="350" y="113"/>
                  </a:cubicBezTo>
                  <a:cubicBezTo>
                    <a:pt x="372" y="86"/>
                    <a:pt x="373" y="86"/>
                    <a:pt x="375" y="81"/>
                  </a:cubicBezTo>
                  <a:cubicBezTo>
                    <a:pt x="386" y="62"/>
                    <a:pt x="380" y="37"/>
                    <a:pt x="360" y="26"/>
                  </a:cubicBezTo>
                  <a:close/>
                  <a:moveTo>
                    <a:pt x="193" y="14"/>
                  </a:moveTo>
                  <a:cubicBezTo>
                    <a:pt x="207" y="14"/>
                    <a:pt x="219" y="26"/>
                    <a:pt x="219" y="40"/>
                  </a:cubicBezTo>
                  <a:cubicBezTo>
                    <a:pt x="219" y="43"/>
                    <a:pt x="219" y="43"/>
                    <a:pt x="213" y="78"/>
                  </a:cubicBezTo>
                  <a:cubicBezTo>
                    <a:pt x="213" y="81"/>
                    <a:pt x="213" y="84"/>
                    <a:pt x="212" y="87"/>
                  </a:cubicBezTo>
                  <a:cubicBezTo>
                    <a:pt x="174" y="87"/>
                    <a:pt x="174" y="87"/>
                    <a:pt x="174" y="87"/>
                  </a:cubicBezTo>
                  <a:cubicBezTo>
                    <a:pt x="174" y="84"/>
                    <a:pt x="173" y="81"/>
                    <a:pt x="173" y="78"/>
                  </a:cubicBezTo>
                  <a:cubicBezTo>
                    <a:pt x="168" y="43"/>
                    <a:pt x="168" y="43"/>
                    <a:pt x="168" y="40"/>
                  </a:cubicBezTo>
                  <a:cubicBezTo>
                    <a:pt x="168" y="26"/>
                    <a:pt x="179" y="14"/>
                    <a:pt x="193" y="14"/>
                  </a:cubicBezTo>
                  <a:close/>
                  <a:moveTo>
                    <a:pt x="174" y="102"/>
                  </a:moveTo>
                  <a:cubicBezTo>
                    <a:pt x="213" y="102"/>
                    <a:pt x="213" y="102"/>
                    <a:pt x="213" y="102"/>
                  </a:cubicBezTo>
                  <a:cubicBezTo>
                    <a:pt x="213" y="112"/>
                    <a:pt x="216" y="122"/>
                    <a:pt x="219" y="131"/>
                  </a:cubicBezTo>
                  <a:cubicBezTo>
                    <a:pt x="167" y="131"/>
                    <a:pt x="167" y="131"/>
                    <a:pt x="167" y="131"/>
                  </a:cubicBezTo>
                  <a:cubicBezTo>
                    <a:pt x="171" y="122"/>
                    <a:pt x="173" y="112"/>
                    <a:pt x="174" y="102"/>
                  </a:cubicBezTo>
                  <a:close/>
                  <a:moveTo>
                    <a:pt x="53" y="112"/>
                  </a:moveTo>
                  <a:cubicBezTo>
                    <a:pt x="51" y="109"/>
                    <a:pt x="49" y="106"/>
                    <a:pt x="47" y="104"/>
                  </a:cubicBezTo>
                  <a:cubicBezTo>
                    <a:pt x="25" y="76"/>
                    <a:pt x="25" y="77"/>
                    <a:pt x="24" y="74"/>
                  </a:cubicBezTo>
                  <a:cubicBezTo>
                    <a:pt x="17" y="61"/>
                    <a:pt x="21" y="46"/>
                    <a:pt x="33" y="39"/>
                  </a:cubicBezTo>
                  <a:cubicBezTo>
                    <a:pt x="45" y="32"/>
                    <a:pt x="61" y="36"/>
                    <a:pt x="68" y="48"/>
                  </a:cubicBezTo>
                  <a:cubicBezTo>
                    <a:pt x="70" y="51"/>
                    <a:pt x="69" y="50"/>
                    <a:pt x="83" y="84"/>
                  </a:cubicBezTo>
                  <a:cubicBezTo>
                    <a:pt x="84" y="87"/>
                    <a:pt x="85" y="90"/>
                    <a:pt x="87" y="92"/>
                  </a:cubicBezTo>
                  <a:lnTo>
                    <a:pt x="53" y="112"/>
                  </a:lnTo>
                  <a:close/>
                  <a:moveTo>
                    <a:pt x="60" y="125"/>
                  </a:moveTo>
                  <a:cubicBezTo>
                    <a:pt x="94" y="105"/>
                    <a:pt x="94" y="105"/>
                    <a:pt x="94" y="105"/>
                  </a:cubicBezTo>
                  <a:cubicBezTo>
                    <a:pt x="100" y="113"/>
                    <a:pt x="106" y="121"/>
                    <a:pt x="114" y="127"/>
                  </a:cubicBezTo>
                  <a:cubicBezTo>
                    <a:pt x="69" y="153"/>
                    <a:pt x="69" y="153"/>
                    <a:pt x="69" y="153"/>
                  </a:cubicBezTo>
                  <a:cubicBezTo>
                    <a:pt x="67" y="143"/>
                    <a:pt x="64" y="134"/>
                    <a:pt x="60" y="125"/>
                  </a:cubicBezTo>
                  <a:close/>
                  <a:moveTo>
                    <a:pt x="121" y="217"/>
                  </a:moveTo>
                  <a:cubicBezTo>
                    <a:pt x="108" y="232"/>
                    <a:pt x="100" y="252"/>
                    <a:pt x="98" y="272"/>
                  </a:cubicBezTo>
                  <a:cubicBezTo>
                    <a:pt x="82" y="241"/>
                    <a:pt x="73" y="207"/>
                    <a:pt x="71" y="172"/>
                  </a:cubicBezTo>
                  <a:cubicBezTo>
                    <a:pt x="71" y="171"/>
                    <a:pt x="71" y="170"/>
                    <a:pt x="71" y="169"/>
                  </a:cubicBezTo>
                  <a:cubicBezTo>
                    <a:pt x="127" y="137"/>
                    <a:pt x="127" y="137"/>
                    <a:pt x="127" y="137"/>
                  </a:cubicBezTo>
                  <a:cubicBezTo>
                    <a:pt x="128" y="137"/>
                    <a:pt x="129" y="138"/>
                    <a:pt x="130" y="139"/>
                  </a:cubicBezTo>
                  <a:cubicBezTo>
                    <a:pt x="134" y="142"/>
                    <a:pt x="139" y="145"/>
                    <a:pt x="144" y="148"/>
                  </a:cubicBezTo>
                  <a:cubicBezTo>
                    <a:pt x="133" y="170"/>
                    <a:pt x="125" y="193"/>
                    <a:pt x="121" y="217"/>
                  </a:cubicBezTo>
                  <a:close/>
                  <a:moveTo>
                    <a:pt x="193" y="184"/>
                  </a:moveTo>
                  <a:cubicBezTo>
                    <a:pt x="174" y="184"/>
                    <a:pt x="155" y="190"/>
                    <a:pt x="140" y="201"/>
                  </a:cubicBezTo>
                  <a:cubicBezTo>
                    <a:pt x="145" y="180"/>
                    <a:pt x="151" y="166"/>
                    <a:pt x="159" y="149"/>
                  </a:cubicBezTo>
                  <a:cubicBezTo>
                    <a:pt x="160" y="148"/>
                    <a:pt x="160" y="147"/>
                    <a:pt x="161" y="146"/>
                  </a:cubicBezTo>
                  <a:cubicBezTo>
                    <a:pt x="225" y="146"/>
                    <a:pt x="225" y="146"/>
                    <a:pt x="225" y="146"/>
                  </a:cubicBezTo>
                  <a:cubicBezTo>
                    <a:pt x="226" y="147"/>
                    <a:pt x="226" y="148"/>
                    <a:pt x="227" y="149"/>
                  </a:cubicBezTo>
                  <a:cubicBezTo>
                    <a:pt x="227" y="149"/>
                    <a:pt x="227" y="149"/>
                    <a:pt x="227" y="149"/>
                  </a:cubicBezTo>
                  <a:cubicBezTo>
                    <a:pt x="236" y="166"/>
                    <a:pt x="242" y="183"/>
                    <a:pt x="247" y="201"/>
                  </a:cubicBezTo>
                  <a:cubicBezTo>
                    <a:pt x="231" y="190"/>
                    <a:pt x="212" y="184"/>
                    <a:pt x="193" y="184"/>
                  </a:cubicBezTo>
                  <a:close/>
                  <a:moveTo>
                    <a:pt x="315" y="172"/>
                  </a:moveTo>
                  <a:cubicBezTo>
                    <a:pt x="314" y="207"/>
                    <a:pt x="305" y="241"/>
                    <a:pt x="288" y="272"/>
                  </a:cubicBezTo>
                  <a:cubicBezTo>
                    <a:pt x="286" y="252"/>
                    <a:pt x="278" y="232"/>
                    <a:pt x="265" y="217"/>
                  </a:cubicBezTo>
                  <a:cubicBezTo>
                    <a:pt x="261" y="193"/>
                    <a:pt x="254" y="170"/>
                    <a:pt x="243" y="148"/>
                  </a:cubicBezTo>
                  <a:cubicBezTo>
                    <a:pt x="247" y="145"/>
                    <a:pt x="252" y="142"/>
                    <a:pt x="256" y="139"/>
                  </a:cubicBezTo>
                  <a:cubicBezTo>
                    <a:pt x="257" y="138"/>
                    <a:pt x="258" y="137"/>
                    <a:pt x="259" y="137"/>
                  </a:cubicBezTo>
                  <a:cubicBezTo>
                    <a:pt x="315" y="169"/>
                    <a:pt x="315" y="169"/>
                    <a:pt x="315" y="169"/>
                  </a:cubicBezTo>
                  <a:cubicBezTo>
                    <a:pt x="315" y="170"/>
                    <a:pt x="315" y="171"/>
                    <a:pt x="315" y="172"/>
                  </a:cubicBezTo>
                  <a:close/>
                  <a:moveTo>
                    <a:pt x="317" y="153"/>
                  </a:moveTo>
                  <a:cubicBezTo>
                    <a:pt x="272" y="127"/>
                    <a:pt x="272" y="127"/>
                    <a:pt x="272" y="127"/>
                  </a:cubicBezTo>
                  <a:cubicBezTo>
                    <a:pt x="280" y="121"/>
                    <a:pt x="287" y="113"/>
                    <a:pt x="292" y="105"/>
                  </a:cubicBezTo>
                  <a:cubicBezTo>
                    <a:pt x="326" y="125"/>
                    <a:pt x="326" y="125"/>
                    <a:pt x="326" y="125"/>
                  </a:cubicBezTo>
                  <a:cubicBezTo>
                    <a:pt x="322" y="134"/>
                    <a:pt x="319" y="143"/>
                    <a:pt x="317" y="153"/>
                  </a:cubicBezTo>
                  <a:close/>
                  <a:moveTo>
                    <a:pt x="362" y="74"/>
                  </a:moveTo>
                  <a:cubicBezTo>
                    <a:pt x="361" y="77"/>
                    <a:pt x="361" y="76"/>
                    <a:pt x="339" y="104"/>
                  </a:cubicBezTo>
                  <a:cubicBezTo>
                    <a:pt x="337" y="106"/>
                    <a:pt x="335" y="109"/>
                    <a:pt x="333" y="112"/>
                  </a:cubicBezTo>
                  <a:cubicBezTo>
                    <a:pt x="300" y="92"/>
                    <a:pt x="300" y="92"/>
                    <a:pt x="300" y="92"/>
                  </a:cubicBezTo>
                  <a:cubicBezTo>
                    <a:pt x="301" y="90"/>
                    <a:pt x="303" y="87"/>
                    <a:pt x="304" y="84"/>
                  </a:cubicBezTo>
                  <a:cubicBezTo>
                    <a:pt x="317" y="50"/>
                    <a:pt x="316" y="51"/>
                    <a:pt x="318" y="48"/>
                  </a:cubicBezTo>
                  <a:cubicBezTo>
                    <a:pt x="325" y="36"/>
                    <a:pt x="341" y="32"/>
                    <a:pt x="353" y="39"/>
                  </a:cubicBezTo>
                  <a:cubicBezTo>
                    <a:pt x="365" y="46"/>
                    <a:pt x="370" y="61"/>
                    <a:pt x="362" y="74"/>
                  </a:cubicBezTo>
                  <a:close/>
                  <a:moveTo>
                    <a:pt x="362" y="74"/>
                  </a:moveTo>
                  <a:cubicBezTo>
                    <a:pt x="362" y="74"/>
                    <a:pt x="362" y="74"/>
                    <a:pt x="362" y="7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63" name="Google Shape;2763;p72"/>
            <p:cNvSpPr/>
            <p:nvPr/>
          </p:nvSpPr>
          <p:spPr>
            <a:xfrm>
              <a:off x="3538301" y="2512893"/>
              <a:ext cx="14405" cy="14405"/>
            </a:xfrm>
            <a:custGeom>
              <a:rect b="b" l="l" r="r" t="t"/>
              <a:pathLst>
                <a:path extrusionOk="0" h="15" w="15">
                  <a:moveTo>
                    <a:pt x="7" y="15"/>
                  </a:moveTo>
                  <a:cubicBezTo>
                    <a:pt x="11" y="15"/>
                    <a:pt x="15" y="11"/>
                    <a:pt x="15" y="7"/>
                  </a:cubicBezTo>
                  <a:cubicBezTo>
                    <a:pt x="15" y="3"/>
                    <a:pt x="11"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767" name="Shape 2767"/>
        <p:cNvGrpSpPr/>
        <p:nvPr/>
      </p:nvGrpSpPr>
      <p:grpSpPr>
        <a:xfrm>
          <a:off x="0" y="0"/>
          <a:ext cx="0" cy="0"/>
          <a:chOff x="0" y="0"/>
          <a:chExt cx="0" cy="0"/>
        </a:xfrm>
      </p:grpSpPr>
      <p:sp>
        <p:nvSpPr>
          <p:cNvPr id="2768" name="Google Shape;2768;p7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values</a:t>
            </a:r>
            <a:endParaRPr/>
          </a:p>
        </p:txBody>
      </p:sp>
      <p:sp>
        <p:nvSpPr>
          <p:cNvPr id="2769" name="Google Shape;2769;p73"/>
          <p:cNvSpPr txBox="1"/>
          <p:nvPr>
            <p:ph idx="1" type="subTitle"/>
          </p:nvPr>
        </p:nvSpPr>
        <p:spPr>
          <a:xfrm>
            <a:off x="2255713" y="20654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planet</a:t>
            </a:r>
            <a:endParaRPr/>
          </a:p>
        </p:txBody>
      </p:sp>
      <p:sp>
        <p:nvSpPr>
          <p:cNvPr id="2770" name="Google Shape;2770;p73"/>
          <p:cNvSpPr txBox="1"/>
          <p:nvPr>
            <p:ph idx="2" type="subTitle"/>
          </p:nvPr>
        </p:nvSpPr>
        <p:spPr>
          <a:xfrm>
            <a:off x="5617365" y="20654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very far from the Sun</a:t>
            </a:r>
            <a:endParaRPr/>
          </a:p>
        </p:txBody>
      </p:sp>
      <p:sp>
        <p:nvSpPr>
          <p:cNvPr id="2771" name="Google Shape;2771;p73"/>
          <p:cNvSpPr txBox="1"/>
          <p:nvPr>
            <p:ph idx="3" type="subTitle"/>
          </p:nvPr>
        </p:nvSpPr>
        <p:spPr>
          <a:xfrm>
            <a:off x="2255713" y="34988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772" name="Google Shape;2772;p73"/>
          <p:cNvSpPr txBox="1"/>
          <p:nvPr>
            <p:ph idx="4" type="subTitle"/>
          </p:nvPr>
        </p:nvSpPr>
        <p:spPr>
          <a:xfrm>
            <a:off x="5617365" y="3498825"/>
            <a:ext cx="1929000" cy="66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773" name="Google Shape;2773;p73"/>
          <p:cNvSpPr txBox="1"/>
          <p:nvPr>
            <p:ph idx="5" type="subTitle"/>
          </p:nvPr>
        </p:nvSpPr>
        <p:spPr>
          <a:xfrm>
            <a:off x="2255710" y="16355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774" name="Google Shape;2774;p73"/>
          <p:cNvSpPr txBox="1"/>
          <p:nvPr>
            <p:ph idx="6" type="subTitle"/>
          </p:nvPr>
        </p:nvSpPr>
        <p:spPr>
          <a:xfrm>
            <a:off x="5617360" y="16355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75" name="Google Shape;2775;p73"/>
          <p:cNvSpPr txBox="1"/>
          <p:nvPr>
            <p:ph idx="7" type="subTitle"/>
          </p:nvPr>
        </p:nvSpPr>
        <p:spPr>
          <a:xfrm>
            <a:off x="2255710" y="30689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776" name="Google Shape;2776;p73"/>
          <p:cNvSpPr txBox="1"/>
          <p:nvPr>
            <p:ph idx="8" type="subTitle"/>
          </p:nvPr>
        </p:nvSpPr>
        <p:spPr>
          <a:xfrm>
            <a:off x="5617360" y="3068925"/>
            <a:ext cx="1929000" cy="42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grpSp>
        <p:nvGrpSpPr>
          <p:cNvPr id="2777" name="Google Shape;2777;p73"/>
          <p:cNvGrpSpPr/>
          <p:nvPr/>
        </p:nvGrpSpPr>
        <p:grpSpPr>
          <a:xfrm>
            <a:off x="4897088" y="3104854"/>
            <a:ext cx="492032" cy="489195"/>
            <a:chOff x="2136922" y="4098467"/>
            <a:chExt cx="356003" cy="353950"/>
          </a:xfrm>
        </p:grpSpPr>
        <p:sp>
          <p:nvSpPr>
            <p:cNvPr id="2778" name="Google Shape;2778;p73"/>
            <p:cNvSpPr/>
            <p:nvPr/>
          </p:nvSpPr>
          <p:spPr>
            <a:xfrm>
              <a:off x="2211004" y="4104641"/>
              <a:ext cx="207840" cy="341603"/>
            </a:xfrm>
            <a:custGeom>
              <a:rect b="b" l="l" r="r" t="t"/>
              <a:pathLst>
                <a:path extrusionOk="0" h="361" w="219">
                  <a:moveTo>
                    <a:pt x="175" y="53"/>
                  </a:moveTo>
                  <a:cubicBezTo>
                    <a:pt x="171" y="32"/>
                    <a:pt x="160" y="13"/>
                    <a:pt x="142" y="0"/>
                  </a:cubicBezTo>
                  <a:cubicBezTo>
                    <a:pt x="76" y="0"/>
                    <a:pt x="76" y="0"/>
                    <a:pt x="76" y="0"/>
                  </a:cubicBezTo>
                  <a:cubicBezTo>
                    <a:pt x="60" y="14"/>
                    <a:pt x="48" y="32"/>
                    <a:pt x="44" y="52"/>
                  </a:cubicBezTo>
                  <a:cubicBezTo>
                    <a:pt x="29" y="56"/>
                    <a:pt x="14" y="60"/>
                    <a:pt x="0" y="66"/>
                  </a:cubicBezTo>
                  <a:cubicBezTo>
                    <a:pt x="0" y="361"/>
                    <a:pt x="0" y="361"/>
                    <a:pt x="0" y="361"/>
                  </a:cubicBezTo>
                  <a:cubicBezTo>
                    <a:pt x="219" y="361"/>
                    <a:pt x="219" y="361"/>
                    <a:pt x="219" y="361"/>
                  </a:cubicBezTo>
                  <a:cubicBezTo>
                    <a:pt x="219" y="340"/>
                    <a:pt x="219" y="76"/>
                    <a:pt x="219" y="66"/>
                  </a:cubicBezTo>
                  <a:cubicBezTo>
                    <a:pt x="205" y="61"/>
                    <a:pt x="190" y="56"/>
                    <a:pt x="175" y="53"/>
                  </a:cubicBezTo>
                  <a:close/>
                  <a:moveTo>
                    <a:pt x="175" y="53"/>
                  </a:moveTo>
                  <a:cubicBezTo>
                    <a:pt x="175" y="53"/>
                    <a:pt x="175" y="53"/>
                    <a:pt x="175" y="5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79" name="Google Shape;2779;p73"/>
            <p:cNvSpPr/>
            <p:nvPr/>
          </p:nvSpPr>
          <p:spPr>
            <a:xfrm>
              <a:off x="2418844" y="4167405"/>
              <a:ext cx="65850" cy="103922"/>
            </a:xfrm>
            <a:custGeom>
              <a:rect b="b" l="l" r="r" t="t"/>
              <a:pathLst>
                <a:path extrusionOk="0" h="101" w="64">
                  <a:moveTo>
                    <a:pt x="64" y="40"/>
                  </a:moveTo>
                  <a:lnTo>
                    <a:pt x="44" y="101"/>
                  </a:lnTo>
                  <a:lnTo>
                    <a:pt x="0" y="91"/>
                  </a:lnTo>
                  <a:lnTo>
                    <a:pt x="0" y="0"/>
                  </a:lnTo>
                  <a:lnTo>
                    <a:pt x="64" y="40"/>
                  </a:lnTo>
                  <a:close/>
                  <a:moveTo>
                    <a:pt x="64" y="40"/>
                  </a:moveTo>
                  <a:lnTo>
                    <a:pt x="64" y="4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0" name="Google Shape;2780;p73"/>
            <p:cNvSpPr/>
            <p:nvPr/>
          </p:nvSpPr>
          <p:spPr>
            <a:xfrm>
              <a:off x="2418844" y="4167405"/>
              <a:ext cx="65850" cy="103922"/>
            </a:xfrm>
            <a:custGeom>
              <a:rect b="b" l="l" r="r" t="t"/>
              <a:pathLst>
                <a:path extrusionOk="0" h="101" w="64">
                  <a:moveTo>
                    <a:pt x="64" y="40"/>
                  </a:moveTo>
                  <a:lnTo>
                    <a:pt x="44" y="101"/>
                  </a:lnTo>
                  <a:lnTo>
                    <a:pt x="0" y="91"/>
                  </a:lnTo>
                  <a:lnTo>
                    <a:pt x="0" y="0"/>
                  </a:lnTo>
                  <a:lnTo>
                    <a:pt x="64" y="40"/>
                  </a:lnTo>
                  <a:moveTo>
                    <a:pt x="64" y="40"/>
                  </a:moveTo>
                  <a:lnTo>
                    <a:pt x="64"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1" name="Google Shape;2781;p73"/>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close/>
                  <a:moveTo>
                    <a:pt x="81" y="13"/>
                  </a:moveTo>
                  <a:lnTo>
                    <a:pt x="81" y="13"/>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2" name="Google Shape;2782;p73"/>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moveTo>
                    <a:pt x="81" y="13"/>
                  </a:moveTo>
                  <a:lnTo>
                    <a:pt x="81" y="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3" name="Google Shape;2783;p73"/>
            <p:cNvSpPr/>
            <p:nvPr/>
          </p:nvSpPr>
          <p:spPr>
            <a:xfrm>
              <a:off x="2283028" y="4104641"/>
              <a:ext cx="62764" cy="62765"/>
            </a:xfrm>
            <a:custGeom>
              <a:rect b="b" l="l" r="r" t="t"/>
              <a:pathLst>
                <a:path extrusionOk="0" h="66" w="66">
                  <a:moveTo>
                    <a:pt x="66" y="0"/>
                  </a:moveTo>
                  <a:cubicBezTo>
                    <a:pt x="66" y="5"/>
                    <a:pt x="66" y="5"/>
                    <a:pt x="66" y="5"/>
                  </a:cubicBezTo>
                  <a:cubicBezTo>
                    <a:pt x="66" y="29"/>
                    <a:pt x="54" y="53"/>
                    <a:pt x="33" y="66"/>
                  </a:cubicBezTo>
                  <a:cubicBezTo>
                    <a:pt x="13" y="53"/>
                    <a:pt x="0" y="29"/>
                    <a:pt x="0" y="5"/>
                  </a:cubicBezTo>
                  <a:cubicBezTo>
                    <a:pt x="0" y="0"/>
                    <a:pt x="0" y="0"/>
                    <a:pt x="0" y="0"/>
                  </a:cubicBezTo>
                  <a:lnTo>
                    <a:pt x="66" y="0"/>
                  </a:lnTo>
                  <a:close/>
                  <a:moveTo>
                    <a:pt x="66" y="0"/>
                  </a:moveTo>
                  <a:cubicBezTo>
                    <a:pt x="66" y="0"/>
                    <a:pt x="66" y="0"/>
                    <a:pt x="66"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4" name="Google Shape;2784;p73"/>
            <p:cNvSpPr/>
            <p:nvPr/>
          </p:nvSpPr>
          <p:spPr>
            <a:xfrm>
              <a:off x="2144124" y="4167405"/>
              <a:ext cx="66880" cy="103922"/>
            </a:xfrm>
            <a:custGeom>
              <a:rect b="b" l="l" r="r" t="t"/>
              <a:pathLst>
                <a:path extrusionOk="0" h="101" w="65">
                  <a:moveTo>
                    <a:pt x="65" y="0"/>
                  </a:moveTo>
                  <a:lnTo>
                    <a:pt x="65" y="91"/>
                  </a:lnTo>
                  <a:lnTo>
                    <a:pt x="20" y="101"/>
                  </a:lnTo>
                  <a:lnTo>
                    <a:pt x="0" y="40"/>
                  </a:lnTo>
                  <a:lnTo>
                    <a:pt x="65" y="0"/>
                  </a:lnTo>
                  <a:close/>
                  <a:moveTo>
                    <a:pt x="65" y="0"/>
                  </a:moveTo>
                  <a:lnTo>
                    <a:pt x="65"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5" name="Google Shape;2785;p73"/>
            <p:cNvSpPr/>
            <p:nvPr/>
          </p:nvSpPr>
          <p:spPr>
            <a:xfrm>
              <a:off x="2144124" y="4167405"/>
              <a:ext cx="66880" cy="103922"/>
            </a:xfrm>
            <a:custGeom>
              <a:rect b="b" l="l" r="r" t="t"/>
              <a:pathLst>
                <a:path extrusionOk="0" h="101" w="65">
                  <a:moveTo>
                    <a:pt x="65" y="0"/>
                  </a:moveTo>
                  <a:lnTo>
                    <a:pt x="65" y="91"/>
                  </a:lnTo>
                  <a:lnTo>
                    <a:pt x="20" y="101"/>
                  </a:lnTo>
                  <a:lnTo>
                    <a:pt x="0" y="40"/>
                  </a:lnTo>
                  <a:lnTo>
                    <a:pt x="65" y="0"/>
                  </a:lnTo>
                  <a:moveTo>
                    <a:pt x="65" y="0"/>
                  </a:moveTo>
                  <a:lnTo>
                    <a:pt x="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6" name="Google Shape;2786;p73"/>
            <p:cNvSpPr/>
            <p:nvPr/>
          </p:nvSpPr>
          <p:spPr>
            <a:xfrm>
              <a:off x="2307722" y="4202388"/>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7" name="Google Shape;2787;p73"/>
            <p:cNvSpPr/>
            <p:nvPr/>
          </p:nvSpPr>
          <p:spPr>
            <a:xfrm>
              <a:off x="2307722" y="4243545"/>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8" name="Google Shape;2788;p73"/>
            <p:cNvSpPr/>
            <p:nvPr/>
          </p:nvSpPr>
          <p:spPr>
            <a:xfrm>
              <a:off x="2307722" y="4284702"/>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89" name="Google Shape;2789;p73"/>
            <p:cNvSpPr/>
            <p:nvPr/>
          </p:nvSpPr>
          <p:spPr>
            <a:xfrm>
              <a:off x="2136922" y="4098467"/>
              <a:ext cx="356003" cy="353950"/>
            </a:xfrm>
            <a:custGeom>
              <a:rect b="b" l="l" r="r" t="t"/>
              <a:pathLst>
                <a:path extrusionOk="0" h="375" w="376">
                  <a:moveTo>
                    <a:pt x="151" y="2"/>
                  </a:moveTo>
                  <a:cubicBezTo>
                    <a:pt x="151" y="2"/>
                    <a:pt x="151" y="2"/>
                    <a:pt x="151" y="2"/>
                  </a:cubicBezTo>
                  <a:cubicBezTo>
                    <a:pt x="134" y="15"/>
                    <a:pt x="122" y="33"/>
                    <a:pt x="117" y="53"/>
                  </a:cubicBezTo>
                  <a:cubicBezTo>
                    <a:pt x="103" y="57"/>
                    <a:pt x="89" y="61"/>
                    <a:pt x="76" y="66"/>
                  </a:cubicBezTo>
                  <a:cubicBezTo>
                    <a:pt x="76" y="66"/>
                    <a:pt x="76" y="66"/>
                    <a:pt x="76" y="66"/>
                  </a:cubicBezTo>
                  <a:cubicBezTo>
                    <a:pt x="76" y="67"/>
                    <a:pt x="75" y="67"/>
                    <a:pt x="75" y="67"/>
                  </a:cubicBezTo>
                  <a:cubicBezTo>
                    <a:pt x="4" y="111"/>
                    <a:pt x="4" y="111"/>
                    <a:pt x="4" y="111"/>
                  </a:cubicBezTo>
                  <a:cubicBezTo>
                    <a:pt x="1" y="113"/>
                    <a:pt x="0" y="116"/>
                    <a:pt x="1" y="119"/>
                  </a:cubicBezTo>
                  <a:cubicBezTo>
                    <a:pt x="23" y="185"/>
                    <a:pt x="23" y="185"/>
                    <a:pt x="23" y="185"/>
                  </a:cubicBezTo>
                  <a:cubicBezTo>
                    <a:pt x="24" y="189"/>
                    <a:pt x="28" y="191"/>
                    <a:pt x="32" y="190"/>
                  </a:cubicBezTo>
                  <a:cubicBezTo>
                    <a:pt x="71" y="181"/>
                    <a:pt x="71" y="181"/>
                    <a:pt x="71" y="181"/>
                  </a:cubicBezTo>
                  <a:cubicBezTo>
                    <a:pt x="71" y="368"/>
                    <a:pt x="71" y="368"/>
                    <a:pt x="71" y="368"/>
                  </a:cubicBezTo>
                  <a:cubicBezTo>
                    <a:pt x="71" y="372"/>
                    <a:pt x="74" y="375"/>
                    <a:pt x="79" y="375"/>
                  </a:cubicBezTo>
                  <a:cubicBezTo>
                    <a:pt x="298" y="375"/>
                    <a:pt x="298" y="375"/>
                    <a:pt x="298" y="375"/>
                  </a:cubicBezTo>
                  <a:cubicBezTo>
                    <a:pt x="302" y="375"/>
                    <a:pt x="305" y="372"/>
                    <a:pt x="305" y="368"/>
                  </a:cubicBezTo>
                  <a:cubicBezTo>
                    <a:pt x="305" y="181"/>
                    <a:pt x="305" y="181"/>
                    <a:pt x="305" y="181"/>
                  </a:cubicBezTo>
                  <a:cubicBezTo>
                    <a:pt x="345" y="190"/>
                    <a:pt x="345" y="190"/>
                    <a:pt x="345" y="190"/>
                  </a:cubicBezTo>
                  <a:cubicBezTo>
                    <a:pt x="349" y="191"/>
                    <a:pt x="352" y="189"/>
                    <a:pt x="353" y="185"/>
                  </a:cubicBezTo>
                  <a:cubicBezTo>
                    <a:pt x="375" y="119"/>
                    <a:pt x="375" y="119"/>
                    <a:pt x="375" y="119"/>
                  </a:cubicBezTo>
                  <a:cubicBezTo>
                    <a:pt x="376" y="116"/>
                    <a:pt x="375" y="113"/>
                    <a:pt x="372" y="111"/>
                  </a:cubicBezTo>
                  <a:cubicBezTo>
                    <a:pt x="302" y="67"/>
                    <a:pt x="302" y="67"/>
                    <a:pt x="302" y="67"/>
                  </a:cubicBezTo>
                  <a:cubicBezTo>
                    <a:pt x="302" y="67"/>
                    <a:pt x="301" y="67"/>
                    <a:pt x="301" y="66"/>
                  </a:cubicBezTo>
                  <a:cubicBezTo>
                    <a:pt x="288" y="61"/>
                    <a:pt x="274" y="57"/>
                    <a:pt x="260" y="53"/>
                  </a:cubicBezTo>
                  <a:cubicBezTo>
                    <a:pt x="255" y="33"/>
                    <a:pt x="243" y="14"/>
                    <a:pt x="226" y="2"/>
                  </a:cubicBezTo>
                  <a:cubicBezTo>
                    <a:pt x="224" y="1"/>
                    <a:pt x="223" y="0"/>
                    <a:pt x="221" y="0"/>
                  </a:cubicBezTo>
                  <a:cubicBezTo>
                    <a:pt x="155" y="0"/>
                    <a:pt x="155" y="0"/>
                    <a:pt x="155" y="0"/>
                  </a:cubicBezTo>
                  <a:cubicBezTo>
                    <a:pt x="154" y="0"/>
                    <a:pt x="152" y="1"/>
                    <a:pt x="151" y="2"/>
                  </a:cubicBezTo>
                  <a:close/>
                  <a:moveTo>
                    <a:pt x="71" y="166"/>
                  </a:moveTo>
                  <a:cubicBezTo>
                    <a:pt x="35" y="174"/>
                    <a:pt x="35" y="174"/>
                    <a:pt x="35" y="174"/>
                  </a:cubicBezTo>
                  <a:cubicBezTo>
                    <a:pt x="17" y="120"/>
                    <a:pt x="17" y="120"/>
                    <a:pt x="17" y="120"/>
                  </a:cubicBezTo>
                  <a:cubicBezTo>
                    <a:pt x="71" y="86"/>
                    <a:pt x="71" y="86"/>
                    <a:pt x="71" y="86"/>
                  </a:cubicBezTo>
                  <a:lnTo>
                    <a:pt x="71" y="166"/>
                  </a:lnTo>
                  <a:close/>
                  <a:moveTo>
                    <a:pt x="305" y="86"/>
                  </a:moveTo>
                  <a:cubicBezTo>
                    <a:pt x="360" y="120"/>
                    <a:pt x="360" y="120"/>
                    <a:pt x="360" y="120"/>
                  </a:cubicBezTo>
                  <a:cubicBezTo>
                    <a:pt x="342" y="174"/>
                    <a:pt x="342" y="174"/>
                    <a:pt x="342" y="174"/>
                  </a:cubicBezTo>
                  <a:cubicBezTo>
                    <a:pt x="305" y="166"/>
                    <a:pt x="305" y="166"/>
                    <a:pt x="305" y="166"/>
                  </a:cubicBezTo>
                  <a:lnTo>
                    <a:pt x="305" y="86"/>
                  </a:lnTo>
                  <a:close/>
                  <a:moveTo>
                    <a:pt x="137" y="360"/>
                  </a:moveTo>
                  <a:cubicBezTo>
                    <a:pt x="86" y="360"/>
                    <a:pt x="86" y="360"/>
                    <a:pt x="86" y="360"/>
                  </a:cubicBezTo>
                  <a:cubicBezTo>
                    <a:pt x="86" y="78"/>
                    <a:pt x="86" y="78"/>
                    <a:pt x="86" y="78"/>
                  </a:cubicBezTo>
                  <a:cubicBezTo>
                    <a:pt x="95" y="75"/>
                    <a:pt x="104" y="72"/>
                    <a:pt x="114" y="69"/>
                  </a:cubicBezTo>
                  <a:cubicBezTo>
                    <a:pt x="113" y="78"/>
                    <a:pt x="114" y="87"/>
                    <a:pt x="115" y="97"/>
                  </a:cubicBezTo>
                  <a:cubicBezTo>
                    <a:pt x="116" y="101"/>
                    <a:pt x="121" y="104"/>
                    <a:pt x="125" y="102"/>
                  </a:cubicBezTo>
                  <a:cubicBezTo>
                    <a:pt x="137" y="98"/>
                    <a:pt x="137" y="98"/>
                    <a:pt x="137" y="98"/>
                  </a:cubicBezTo>
                  <a:lnTo>
                    <a:pt x="137" y="360"/>
                  </a:lnTo>
                  <a:close/>
                  <a:moveTo>
                    <a:pt x="128" y="85"/>
                  </a:moveTo>
                  <a:cubicBezTo>
                    <a:pt x="127" y="63"/>
                    <a:pt x="134" y="41"/>
                    <a:pt x="149" y="24"/>
                  </a:cubicBezTo>
                  <a:cubicBezTo>
                    <a:pt x="152" y="42"/>
                    <a:pt x="160" y="58"/>
                    <a:pt x="173" y="71"/>
                  </a:cubicBezTo>
                  <a:cubicBezTo>
                    <a:pt x="162" y="74"/>
                    <a:pt x="139" y="82"/>
                    <a:pt x="128" y="85"/>
                  </a:cubicBezTo>
                  <a:close/>
                  <a:moveTo>
                    <a:pt x="261" y="97"/>
                  </a:moveTo>
                  <a:cubicBezTo>
                    <a:pt x="263" y="88"/>
                    <a:pt x="264" y="78"/>
                    <a:pt x="263" y="69"/>
                  </a:cubicBezTo>
                  <a:cubicBezTo>
                    <a:pt x="272" y="72"/>
                    <a:pt x="282" y="75"/>
                    <a:pt x="291" y="78"/>
                  </a:cubicBezTo>
                  <a:cubicBezTo>
                    <a:pt x="291" y="360"/>
                    <a:pt x="291" y="360"/>
                    <a:pt x="291" y="360"/>
                  </a:cubicBezTo>
                  <a:cubicBezTo>
                    <a:pt x="240" y="360"/>
                    <a:pt x="240" y="360"/>
                    <a:pt x="240" y="360"/>
                  </a:cubicBezTo>
                  <a:cubicBezTo>
                    <a:pt x="240" y="261"/>
                    <a:pt x="240" y="261"/>
                    <a:pt x="240" y="261"/>
                  </a:cubicBezTo>
                  <a:cubicBezTo>
                    <a:pt x="240" y="257"/>
                    <a:pt x="236" y="253"/>
                    <a:pt x="232" y="253"/>
                  </a:cubicBezTo>
                  <a:cubicBezTo>
                    <a:pt x="228" y="253"/>
                    <a:pt x="225" y="257"/>
                    <a:pt x="225" y="261"/>
                  </a:cubicBezTo>
                  <a:cubicBezTo>
                    <a:pt x="225" y="360"/>
                    <a:pt x="225" y="360"/>
                    <a:pt x="225" y="360"/>
                  </a:cubicBezTo>
                  <a:cubicBezTo>
                    <a:pt x="152" y="360"/>
                    <a:pt x="152" y="360"/>
                    <a:pt x="152" y="360"/>
                  </a:cubicBezTo>
                  <a:cubicBezTo>
                    <a:pt x="152" y="93"/>
                    <a:pt x="152" y="93"/>
                    <a:pt x="152" y="93"/>
                  </a:cubicBezTo>
                  <a:cubicBezTo>
                    <a:pt x="188" y="81"/>
                    <a:pt x="188" y="81"/>
                    <a:pt x="188" y="81"/>
                  </a:cubicBezTo>
                  <a:cubicBezTo>
                    <a:pt x="225" y="93"/>
                    <a:pt x="225" y="93"/>
                    <a:pt x="225" y="93"/>
                  </a:cubicBezTo>
                  <a:cubicBezTo>
                    <a:pt x="225" y="195"/>
                    <a:pt x="225" y="195"/>
                    <a:pt x="225" y="195"/>
                  </a:cubicBezTo>
                  <a:cubicBezTo>
                    <a:pt x="225" y="199"/>
                    <a:pt x="228" y="202"/>
                    <a:pt x="232" y="202"/>
                  </a:cubicBezTo>
                  <a:cubicBezTo>
                    <a:pt x="236" y="202"/>
                    <a:pt x="240" y="199"/>
                    <a:pt x="240" y="195"/>
                  </a:cubicBezTo>
                  <a:cubicBezTo>
                    <a:pt x="240" y="98"/>
                    <a:pt x="240" y="98"/>
                    <a:pt x="240" y="98"/>
                  </a:cubicBezTo>
                  <a:cubicBezTo>
                    <a:pt x="252" y="102"/>
                    <a:pt x="252" y="102"/>
                    <a:pt x="252" y="102"/>
                  </a:cubicBezTo>
                  <a:cubicBezTo>
                    <a:pt x="256" y="104"/>
                    <a:pt x="260" y="101"/>
                    <a:pt x="261" y="97"/>
                  </a:cubicBezTo>
                  <a:close/>
                  <a:moveTo>
                    <a:pt x="228" y="23"/>
                  </a:moveTo>
                  <a:cubicBezTo>
                    <a:pt x="243" y="40"/>
                    <a:pt x="251" y="63"/>
                    <a:pt x="248" y="86"/>
                  </a:cubicBezTo>
                  <a:cubicBezTo>
                    <a:pt x="240" y="83"/>
                    <a:pt x="213" y="74"/>
                    <a:pt x="203" y="71"/>
                  </a:cubicBezTo>
                  <a:cubicBezTo>
                    <a:pt x="217" y="58"/>
                    <a:pt x="225" y="41"/>
                    <a:pt x="228" y="23"/>
                  </a:cubicBezTo>
                  <a:close/>
                  <a:moveTo>
                    <a:pt x="214" y="15"/>
                  </a:moveTo>
                  <a:cubicBezTo>
                    <a:pt x="213" y="34"/>
                    <a:pt x="204" y="52"/>
                    <a:pt x="188" y="64"/>
                  </a:cubicBezTo>
                  <a:cubicBezTo>
                    <a:pt x="173" y="52"/>
                    <a:pt x="164" y="34"/>
                    <a:pt x="163" y="15"/>
                  </a:cubicBezTo>
                  <a:lnTo>
                    <a:pt x="214" y="15"/>
                  </a:lnTo>
                  <a:close/>
                  <a:moveTo>
                    <a:pt x="214" y="15"/>
                  </a:moveTo>
                  <a:cubicBezTo>
                    <a:pt x="214" y="15"/>
                    <a:pt x="214" y="15"/>
                    <a:pt x="214"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0" name="Google Shape;2790;p73"/>
            <p:cNvSpPr/>
            <p:nvPr/>
          </p:nvSpPr>
          <p:spPr>
            <a:xfrm>
              <a:off x="2349907" y="4306310"/>
              <a:ext cx="14405" cy="13376"/>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791" name="Google Shape;2791;p73"/>
          <p:cNvGrpSpPr/>
          <p:nvPr/>
        </p:nvGrpSpPr>
        <p:grpSpPr>
          <a:xfrm>
            <a:off x="1597635" y="1676706"/>
            <a:ext cx="490610" cy="392493"/>
            <a:chOff x="2137951" y="1598179"/>
            <a:chExt cx="354974" cy="283983"/>
          </a:xfrm>
        </p:grpSpPr>
        <p:sp>
          <p:nvSpPr>
            <p:cNvPr id="2792" name="Google Shape;2792;p73"/>
            <p:cNvSpPr/>
            <p:nvPr/>
          </p:nvSpPr>
          <p:spPr>
            <a:xfrm>
              <a:off x="2144124" y="1833803"/>
              <a:ext cx="340800" cy="411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3" name="Google Shape;2793;p73"/>
            <p:cNvSpPr/>
            <p:nvPr/>
          </p:nvSpPr>
          <p:spPr>
            <a:xfrm>
              <a:off x="2376659" y="1791616"/>
              <a:ext cx="108000" cy="423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4" name="Google Shape;2794;p73"/>
            <p:cNvSpPr/>
            <p:nvPr/>
          </p:nvSpPr>
          <p:spPr>
            <a:xfrm>
              <a:off x="2376659" y="1687695"/>
              <a:ext cx="108000" cy="1038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5" name="Google Shape;2795;p73"/>
            <p:cNvSpPr/>
            <p:nvPr/>
          </p:nvSpPr>
          <p:spPr>
            <a:xfrm>
              <a:off x="2376659" y="1646538"/>
              <a:ext cx="1080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6" name="Google Shape;2796;p73"/>
            <p:cNvSpPr/>
            <p:nvPr/>
          </p:nvSpPr>
          <p:spPr>
            <a:xfrm>
              <a:off x="2335502" y="1605381"/>
              <a:ext cx="149192" cy="41157"/>
            </a:xfrm>
            <a:custGeom>
              <a:rect b="b" l="l" r="r" t="t"/>
              <a:pathLst>
                <a:path extrusionOk="0" h="44" w="158">
                  <a:moveTo>
                    <a:pt x="158" y="44"/>
                  </a:moveTo>
                  <a:cubicBezTo>
                    <a:pt x="142" y="44"/>
                    <a:pt x="5" y="44"/>
                    <a:pt x="0" y="44"/>
                  </a:cubicBezTo>
                  <a:cubicBezTo>
                    <a:pt x="0" y="20"/>
                    <a:pt x="20" y="0"/>
                    <a:pt x="44" y="0"/>
                  </a:cubicBezTo>
                  <a:cubicBezTo>
                    <a:pt x="114" y="0"/>
                    <a:pt x="114" y="0"/>
                    <a:pt x="114" y="0"/>
                  </a:cubicBezTo>
                  <a:cubicBezTo>
                    <a:pt x="139" y="0"/>
                    <a:pt x="158" y="20"/>
                    <a:pt x="158" y="44"/>
                  </a:cubicBezTo>
                  <a:close/>
                  <a:moveTo>
                    <a:pt x="158" y="44"/>
                  </a:moveTo>
                  <a:cubicBezTo>
                    <a:pt x="158" y="44"/>
                    <a:pt x="158" y="44"/>
                    <a:pt x="15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7" name="Google Shape;2797;p73"/>
            <p:cNvSpPr/>
            <p:nvPr/>
          </p:nvSpPr>
          <p:spPr>
            <a:xfrm>
              <a:off x="2231582" y="1750459"/>
              <a:ext cx="83342" cy="83343"/>
            </a:xfrm>
            <a:custGeom>
              <a:rect b="b" l="l" r="r" t="t"/>
              <a:pathLst>
                <a:path extrusionOk="0" h="88" w="88">
                  <a:moveTo>
                    <a:pt x="88" y="44"/>
                  </a:moveTo>
                  <a:cubicBezTo>
                    <a:pt x="88" y="68"/>
                    <a:pt x="69" y="88"/>
                    <a:pt x="44" y="88"/>
                  </a:cubicBezTo>
                  <a:cubicBezTo>
                    <a:pt x="20" y="88"/>
                    <a:pt x="0" y="68"/>
                    <a:pt x="0" y="44"/>
                  </a:cubicBezTo>
                  <a:cubicBezTo>
                    <a:pt x="0" y="20"/>
                    <a:pt x="20" y="0"/>
                    <a:pt x="44" y="0"/>
                  </a:cubicBezTo>
                  <a:cubicBezTo>
                    <a:pt x="69"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8" name="Google Shape;2798;p73"/>
            <p:cNvSpPr/>
            <p:nvPr/>
          </p:nvSpPr>
          <p:spPr>
            <a:xfrm>
              <a:off x="2137951" y="1598179"/>
              <a:ext cx="354974" cy="283983"/>
            </a:xfrm>
            <a:custGeom>
              <a:rect b="b" l="l" r="r" t="t"/>
              <a:pathLst>
                <a:path extrusionOk="0" h="300" w="375">
                  <a:moveTo>
                    <a:pt x="323" y="0"/>
                  </a:moveTo>
                  <a:cubicBezTo>
                    <a:pt x="253" y="0"/>
                    <a:pt x="253" y="0"/>
                    <a:pt x="253" y="0"/>
                  </a:cubicBezTo>
                  <a:cubicBezTo>
                    <a:pt x="225" y="0"/>
                    <a:pt x="202" y="23"/>
                    <a:pt x="202" y="51"/>
                  </a:cubicBezTo>
                  <a:cubicBezTo>
                    <a:pt x="202" y="55"/>
                    <a:pt x="205" y="59"/>
                    <a:pt x="209" y="59"/>
                  </a:cubicBezTo>
                  <a:cubicBezTo>
                    <a:pt x="246" y="59"/>
                    <a:pt x="246" y="59"/>
                    <a:pt x="246" y="59"/>
                  </a:cubicBezTo>
                  <a:cubicBezTo>
                    <a:pt x="246" y="242"/>
                    <a:pt x="246" y="242"/>
                    <a:pt x="246" y="242"/>
                  </a:cubicBezTo>
                  <a:cubicBezTo>
                    <a:pt x="179" y="242"/>
                    <a:pt x="179" y="242"/>
                    <a:pt x="179" y="242"/>
                  </a:cubicBezTo>
                  <a:cubicBezTo>
                    <a:pt x="189" y="232"/>
                    <a:pt x="195" y="219"/>
                    <a:pt x="195" y="205"/>
                  </a:cubicBezTo>
                  <a:cubicBezTo>
                    <a:pt x="195" y="177"/>
                    <a:pt x="172" y="154"/>
                    <a:pt x="143" y="154"/>
                  </a:cubicBezTo>
                  <a:cubicBezTo>
                    <a:pt x="115" y="154"/>
                    <a:pt x="92" y="177"/>
                    <a:pt x="92" y="205"/>
                  </a:cubicBezTo>
                  <a:cubicBezTo>
                    <a:pt x="92" y="219"/>
                    <a:pt x="98" y="232"/>
                    <a:pt x="108" y="242"/>
                  </a:cubicBezTo>
                  <a:cubicBezTo>
                    <a:pt x="7" y="242"/>
                    <a:pt x="7" y="242"/>
                    <a:pt x="7" y="242"/>
                  </a:cubicBezTo>
                  <a:cubicBezTo>
                    <a:pt x="3" y="242"/>
                    <a:pt x="0" y="245"/>
                    <a:pt x="0" y="249"/>
                  </a:cubicBezTo>
                  <a:cubicBezTo>
                    <a:pt x="0" y="293"/>
                    <a:pt x="0" y="293"/>
                    <a:pt x="0" y="293"/>
                  </a:cubicBezTo>
                  <a:cubicBezTo>
                    <a:pt x="0" y="297"/>
                    <a:pt x="3" y="300"/>
                    <a:pt x="7" y="300"/>
                  </a:cubicBezTo>
                  <a:cubicBezTo>
                    <a:pt x="154" y="300"/>
                    <a:pt x="154" y="300"/>
                    <a:pt x="154" y="300"/>
                  </a:cubicBezTo>
                  <a:cubicBezTo>
                    <a:pt x="158" y="300"/>
                    <a:pt x="162" y="297"/>
                    <a:pt x="162" y="293"/>
                  </a:cubicBezTo>
                  <a:cubicBezTo>
                    <a:pt x="162" y="289"/>
                    <a:pt x="158" y="286"/>
                    <a:pt x="154" y="286"/>
                  </a:cubicBezTo>
                  <a:cubicBezTo>
                    <a:pt x="15" y="286"/>
                    <a:pt x="15" y="286"/>
                    <a:pt x="15" y="286"/>
                  </a:cubicBezTo>
                  <a:cubicBezTo>
                    <a:pt x="15" y="256"/>
                    <a:pt x="15" y="256"/>
                    <a:pt x="15" y="256"/>
                  </a:cubicBezTo>
                  <a:cubicBezTo>
                    <a:pt x="360" y="256"/>
                    <a:pt x="360" y="256"/>
                    <a:pt x="360" y="256"/>
                  </a:cubicBezTo>
                  <a:cubicBezTo>
                    <a:pt x="360" y="286"/>
                    <a:pt x="360" y="286"/>
                    <a:pt x="360" y="286"/>
                  </a:cubicBezTo>
                  <a:cubicBezTo>
                    <a:pt x="220" y="286"/>
                    <a:pt x="220" y="286"/>
                    <a:pt x="220" y="286"/>
                  </a:cubicBezTo>
                  <a:cubicBezTo>
                    <a:pt x="216" y="286"/>
                    <a:pt x="213" y="289"/>
                    <a:pt x="213" y="293"/>
                  </a:cubicBezTo>
                  <a:cubicBezTo>
                    <a:pt x="213" y="297"/>
                    <a:pt x="216" y="300"/>
                    <a:pt x="220" y="300"/>
                  </a:cubicBezTo>
                  <a:cubicBezTo>
                    <a:pt x="367" y="300"/>
                    <a:pt x="367" y="300"/>
                    <a:pt x="367" y="300"/>
                  </a:cubicBezTo>
                  <a:cubicBezTo>
                    <a:pt x="371" y="300"/>
                    <a:pt x="375" y="297"/>
                    <a:pt x="375" y="293"/>
                  </a:cubicBezTo>
                  <a:cubicBezTo>
                    <a:pt x="375" y="275"/>
                    <a:pt x="375" y="62"/>
                    <a:pt x="375" y="51"/>
                  </a:cubicBezTo>
                  <a:cubicBezTo>
                    <a:pt x="375" y="23"/>
                    <a:pt x="352" y="0"/>
                    <a:pt x="323" y="0"/>
                  </a:cubicBezTo>
                  <a:close/>
                  <a:moveTo>
                    <a:pt x="143" y="242"/>
                  </a:moveTo>
                  <a:cubicBezTo>
                    <a:pt x="123" y="242"/>
                    <a:pt x="107" y="225"/>
                    <a:pt x="107" y="205"/>
                  </a:cubicBezTo>
                  <a:cubicBezTo>
                    <a:pt x="107" y="185"/>
                    <a:pt x="123" y="168"/>
                    <a:pt x="143" y="168"/>
                  </a:cubicBezTo>
                  <a:cubicBezTo>
                    <a:pt x="164" y="168"/>
                    <a:pt x="180" y="185"/>
                    <a:pt x="180" y="205"/>
                  </a:cubicBezTo>
                  <a:cubicBezTo>
                    <a:pt x="180" y="225"/>
                    <a:pt x="164" y="242"/>
                    <a:pt x="143" y="242"/>
                  </a:cubicBezTo>
                  <a:close/>
                  <a:moveTo>
                    <a:pt x="217" y="44"/>
                  </a:moveTo>
                  <a:cubicBezTo>
                    <a:pt x="221" y="27"/>
                    <a:pt x="236" y="15"/>
                    <a:pt x="253" y="15"/>
                  </a:cubicBezTo>
                  <a:cubicBezTo>
                    <a:pt x="323" y="15"/>
                    <a:pt x="323" y="15"/>
                    <a:pt x="323" y="15"/>
                  </a:cubicBezTo>
                  <a:cubicBezTo>
                    <a:pt x="341" y="15"/>
                    <a:pt x="356" y="27"/>
                    <a:pt x="359" y="44"/>
                  </a:cubicBezTo>
                  <a:lnTo>
                    <a:pt x="217" y="44"/>
                  </a:lnTo>
                  <a:close/>
                  <a:moveTo>
                    <a:pt x="360" y="242"/>
                  </a:moveTo>
                  <a:cubicBezTo>
                    <a:pt x="261" y="242"/>
                    <a:pt x="261" y="242"/>
                    <a:pt x="261" y="242"/>
                  </a:cubicBezTo>
                  <a:cubicBezTo>
                    <a:pt x="261" y="212"/>
                    <a:pt x="261" y="212"/>
                    <a:pt x="261" y="212"/>
                  </a:cubicBezTo>
                  <a:cubicBezTo>
                    <a:pt x="360" y="212"/>
                    <a:pt x="360" y="212"/>
                    <a:pt x="360" y="212"/>
                  </a:cubicBezTo>
                  <a:lnTo>
                    <a:pt x="360" y="242"/>
                  </a:lnTo>
                  <a:close/>
                  <a:moveTo>
                    <a:pt x="360" y="198"/>
                  </a:moveTo>
                  <a:cubicBezTo>
                    <a:pt x="261" y="198"/>
                    <a:pt x="261" y="198"/>
                    <a:pt x="261" y="198"/>
                  </a:cubicBezTo>
                  <a:cubicBezTo>
                    <a:pt x="261" y="103"/>
                    <a:pt x="261" y="103"/>
                    <a:pt x="261" y="103"/>
                  </a:cubicBezTo>
                  <a:cubicBezTo>
                    <a:pt x="360" y="103"/>
                    <a:pt x="360" y="103"/>
                    <a:pt x="360" y="103"/>
                  </a:cubicBezTo>
                  <a:lnTo>
                    <a:pt x="360" y="198"/>
                  </a:lnTo>
                  <a:close/>
                  <a:moveTo>
                    <a:pt x="360" y="88"/>
                  </a:moveTo>
                  <a:cubicBezTo>
                    <a:pt x="261" y="88"/>
                    <a:pt x="261" y="88"/>
                    <a:pt x="261" y="88"/>
                  </a:cubicBezTo>
                  <a:cubicBezTo>
                    <a:pt x="261" y="59"/>
                    <a:pt x="261" y="59"/>
                    <a:pt x="261" y="59"/>
                  </a:cubicBezTo>
                  <a:cubicBezTo>
                    <a:pt x="360" y="59"/>
                    <a:pt x="360" y="59"/>
                    <a:pt x="360" y="59"/>
                  </a:cubicBezTo>
                  <a:lnTo>
                    <a:pt x="360" y="88"/>
                  </a:lnTo>
                  <a:close/>
                  <a:moveTo>
                    <a:pt x="360" y="88"/>
                  </a:moveTo>
                  <a:cubicBezTo>
                    <a:pt x="360" y="88"/>
                    <a:pt x="360" y="88"/>
                    <a:pt x="360"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799" name="Google Shape;2799;p73"/>
            <p:cNvSpPr/>
            <p:nvPr/>
          </p:nvSpPr>
          <p:spPr>
            <a:xfrm>
              <a:off x="2137951" y="1785443"/>
              <a:ext cx="59677" cy="13376"/>
            </a:xfrm>
            <a:custGeom>
              <a:rect b="b" l="l" r="r" t="t"/>
              <a:pathLst>
                <a:path extrusionOk="0" h="14" w="63">
                  <a:moveTo>
                    <a:pt x="0" y="7"/>
                  </a:moveTo>
                  <a:cubicBezTo>
                    <a:pt x="0" y="11"/>
                    <a:pt x="3" y="14"/>
                    <a:pt x="7" y="14"/>
                  </a:cubicBezTo>
                  <a:cubicBezTo>
                    <a:pt x="56" y="14"/>
                    <a:pt x="56" y="14"/>
                    <a:pt x="56" y="14"/>
                  </a:cubicBezTo>
                  <a:cubicBezTo>
                    <a:pt x="60" y="14"/>
                    <a:pt x="63" y="11"/>
                    <a:pt x="63" y="7"/>
                  </a:cubicBezTo>
                  <a:cubicBezTo>
                    <a:pt x="63" y="3"/>
                    <a:pt x="60" y="0"/>
                    <a:pt x="56" y="0"/>
                  </a:cubicBezTo>
                  <a:cubicBezTo>
                    <a:pt x="7" y="0"/>
                    <a:pt x="7"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0" name="Google Shape;2800;p73"/>
            <p:cNvSpPr/>
            <p:nvPr/>
          </p:nvSpPr>
          <p:spPr>
            <a:xfrm>
              <a:off x="2158529" y="1743257"/>
              <a:ext cx="59677" cy="13376"/>
            </a:xfrm>
            <a:custGeom>
              <a:rect b="b" l="l" r="r" t="t"/>
              <a:pathLst>
                <a:path extrusionOk="0" h="14" w="63">
                  <a:moveTo>
                    <a:pt x="56" y="14"/>
                  </a:moveTo>
                  <a:cubicBezTo>
                    <a:pt x="60" y="14"/>
                    <a:pt x="63" y="11"/>
                    <a:pt x="63" y="7"/>
                  </a:cubicBezTo>
                  <a:cubicBezTo>
                    <a:pt x="63" y="3"/>
                    <a:pt x="60" y="0"/>
                    <a:pt x="56" y="0"/>
                  </a:cubicBezTo>
                  <a:cubicBezTo>
                    <a:pt x="7" y="0"/>
                    <a:pt x="7" y="0"/>
                    <a:pt x="7" y="0"/>
                  </a:cubicBezTo>
                  <a:cubicBezTo>
                    <a:pt x="3" y="0"/>
                    <a:pt x="0" y="3"/>
                    <a:pt x="0" y="7"/>
                  </a:cubicBezTo>
                  <a:cubicBezTo>
                    <a:pt x="0" y="11"/>
                    <a:pt x="3" y="14"/>
                    <a:pt x="7" y="14"/>
                  </a:cubicBezTo>
                  <a:lnTo>
                    <a:pt x="56" y="14"/>
                  </a:lnTo>
                  <a:close/>
                  <a:moveTo>
                    <a:pt x="56" y="14"/>
                  </a:moveTo>
                  <a:cubicBezTo>
                    <a:pt x="56" y="14"/>
                    <a:pt x="56" y="14"/>
                    <a:pt x="56"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1" name="Google Shape;2801;p73"/>
            <p:cNvSpPr/>
            <p:nvPr/>
          </p:nvSpPr>
          <p:spPr>
            <a:xfrm>
              <a:off x="2306693" y="1867757"/>
              <a:ext cx="16463" cy="14405"/>
            </a:xfrm>
            <a:custGeom>
              <a:rect b="b" l="l" r="r" t="t"/>
              <a:pathLst>
                <a:path extrusionOk="0" h="16" w="17">
                  <a:moveTo>
                    <a:pt x="11" y="1"/>
                  </a:moveTo>
                  <a:cubicBezTo>
                    <a:pt x="15" y="3"/>
                    <a:pt x="17" y="7"/>
                    <a:pt x="15" y="11"/>
                  </a:cubicBezTo>
                  <a:cubicBezTo>
                    <a:pt x="14" y="15"/>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02" name="Google Shape;2802;p73"/>
          <p:cNvGrpSpPr/>
          <p:nvPr/>
        </p:nvGrpSpPr>
        <p:grpSpPr>
          <a:xfrm>
            <a:off x="1632468" y="3104145"/>
            <a:ext cx="420930" cy="490616"/>
            <a:chOff x="3920027" y="2829802"/>
            <a:chExt cx="304558" cy="354979"/>
          </a:xfrm>
        </p:grpSpPr>
        <p:sp>
          <p:nvSpPr>
            <p:cNvPr id="2803" name="Google Shape;2803;p73"/>
            <p:cNvSpPr/>
            <p:nvPr/>
          </p:nvSpPr>
          <p:spPr>
            <a:xfrm>
              <a:off x="3927230" y="2838034"/>
              <a:ext cx="291182" cy="247970"/>
            </a:xfrm>
            <a:custGeom>
              <a:rect b="b" l="l" r="r" t="t"/>
              <a:pathLst>
                <a:path extrusionOk="0" h="263" w="308">
                  <a:moveTo>
                    <a:pt x="308" y="22"/>
                  </a:moveTo>
                  <a:cubicBezTo>
                    <a:pt x="308" y="241"/>
                    <a:pt x="308" y="241"/>
                    <a:pt x="308" y="241"/>
                  </a:cubicBezTo>
                  <a:cubicBezTo>
                    <a:pt x="308" y="253"/>
                    <a:pt x="298" y="263"/>
                    <a:pt x="286" y="263"/>
                  </a:cubicBezTo>
                  <a:cubicBezTo>
                    <a:pt x="279" y="263"/>
                    <a:pt x="34" y="263"/>
                    <a:pt x="22" y="263"/>
                  </a:cubicBezTo>
                  <a:cubicBezTo>
                    <a:pt x="10" y="263"/>
                    <a:pt x="0" y="253"/>
                    <a:pt x="0" y="241"/>
                  </a:cubicBezTo>
                  <a:cubicBezTo>
                    <a:pt x="0" y="22"/>
                    <a:pt x="0" y="22"/>
                    <a:pt x="0" y="22"/>
                  </a:cubicBezTo>
                  <a:cubicBezTo>
                    <a:pt x="0" y="10"/>
                    <a:pt x="10" y="0"/>
                    <a:pt x="22" y="0"/>
                  </a:cubicBezTo>
                  <a:cubicBezTo>
                    <a:pt x="286" y="0"/>
                    <a:pt x="286" y="0"/>
                    <a:pt x="286" y="0"/>
                  </a:cubicBezTo>
                  <a:cubicBezTo>
                    <a:pt x="298" y="0"/>
                    <a:pt x="308" y="10"/>
                    <a:pt x="308" y="22"/>
                  </a:cubicBezTo>
                  <a:close/>
                  <a:moveTo>
                    <a:pt x="308" y="22"/>
                  </a:moveTo>
                  <a:cubicBezTo>
                    <a:pt x="308" y="22"/>
                    <a:pt x="308" y="22"/>
                    <a:pt x="308"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4" name="Google Shape;2804;p73"/>
            <p:cNvSpPr/>
            <p:nvPr/>
          </p:nvSpPr>
          <p:spPr>
            <a:xfrm>
              <a:off x="3968387" y="2879191"/>
              <a:ext cx="2088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5" name="Google Shape;2805;p73"/>
            <p:cNvSpPr/>
            <p:nvPr/>
          </p:nvSpPr>
          <p:spPr>
            <a:xfrm>
              <a:off x="4010572" y="2921377"/>
              <a:ext cx="124499" cy="81285"/>
            </a:xfrm>
            <a:custGeom>
              <a:rect b="b" l="l" r="r" t="t"/>
              <a:pathLst>
                <a:path extrusionOk="0" h="87" w="132">
                  <a:moveTo>
                    <a:pt x="0" y="0"/>
                  </a:moveTo>
                  <a:cubicBezTo>
                    <a:pt x="0" y="87"/>
                    <a:pt x="0" y="87"/>
                    <a:pt x="0" y="87"/>
                  </a:cubicBezTo>
                  <a:cubicBezTo>
                    <a:pt x="132" y="87"/>
                    <a:pt x="132" y="87"/>
                    <a:pt x="132" y="87"/>
                  </a:cubicBezTo>
                  <a:cubicBezTo>
                    <a:pt x="132" y="77"/>
                    <a:pt x="132" y="10"/>
                    <a:pt x="132" y="0"/>
                  </a:cubicBezTo>
                  <a:cubicBezTo>
                    <a:pt x="106" y="0"/>
                    <a:pt x="26" y="0"/>
                    <a:pt x="0" y="0"/>
                  </a:cubicBezTo>
                  <a:close/>
                  <a:moveTo>
                    <a:pt x="0" y="0"/>
                  </a:moveTo>
                  <a:cubicBezTo>
                    <a:pt x="0" y="0"/>
                    <a:pt x="0" y="0"/>
                    <a:pt x="0"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6" name="Google Shape;2806;p73"/>
            <p:cNvSpPr/>
            <p:nvPr/>
          </p:nvSpPr>
          <p:spPr>
            <a:xfrm>
              <a:off x="4031150" y="3086005"/>
              <a:ext cx="83400" cy="915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7" name="Google Shape;2807;p73"/>
            <p:cNvSpPr/>
            <p:nvPr/>
          </p:nvSpPr>
          <p:spPr>
            <a:xfrm>
              <a:off x="4051728" y="2962534"/>
              <a:ext cx="42300" cy="402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8" name="Google Shape;2808;p73"/>
            <p:cNvSpPr/>
            <p:nvPr/>
          </p:nvSpPr>
          <p:spPr>
            <a:xfrm>
              <a:off x="4010572" y="2921377"/>
              <a:ext cx="41100" cy="411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09" name="Google Shape;2809;p73"/>
            <p:cNvSpPr/>
            <p:nvPr/>
          </p:nvSpPr>
          <p:spPr>
            <a:xfrm>
              <a:off x="4066133" y="312510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0" name="Google Shape;2810;p73"/>
            <p:cNvSpPr/>
            <p:nvPr/>
          </p:nvSpPr>
          <p:spPr>
            <a:xfrm>
              <a:off x="3962213" y="2871988"/>
              <a:ext cx="221217" cy="180061"/>
            </a:xfrm>
            <a:custGeom>
              <a:rect b="b" l="l" r="r" t="t"/>
              <a:pathLst>
                <a:path extrusionOk="0" h="191" w="234">
                  <a:moveTo>
                    <a:pt x="0" y="8"/>
                  </a:moveTo>
                  <a:cubicBezTo>
                    <a:pt x="0" y="183"/>
                    <a:pt x="0" y="183"/>
                    <a:pt x="0" y="183"/>
                  </a:cubicBezTo>
                  <a:cubicBezTo>
                    <a:pt x="0" y="187"/>
                    <a:pt x="3" y="191"/>
                    <a:pt x="7" y="191"/>
                  </a:cubicBezTo>
                  <a:cubicBezTo>
                    <a:pt x="227" y="191"/>
                    <a:pt x="227" y="191"/>
                    <a:pt x="227" y="191"/>
                  </a:cubicBezTo>
                  <a:cubicBezTo>
                    <a:pt x="231" y="191"/>
                    <a:pt x="234" y="187"/>
                    <a:pt x="234" y="183"/>
                  </a:cubicBezTo>
                  <a:cubicBezTo>
                    <a:pt x="234" y="8"/>
                    <a:pt x="234" y="8"/>
                    <a:pt x="234" y="8"/>
                  </a:cubicBezTo>
                  <a:cubicBezTo>
                    <a:pt x="234" y="4"/>
                    <a:pt x="231" y="0"/>
                    <a:pt x="227" y="0"/>
                  </a:cubicBezTo>
                  <a:cubicBezTo>
                    <a:pt x="7" y="0"/>
                    <a:pt x="7" y="0"/>
                    <a:pt x="7" y="0"/>
                  </a:cubicBezTo>
                  <a:cubicBezTo>
                    <a:pt x="3" y="0"/>
                    <a:pt x="0" y="4"/>
                    <a:pt x="0" y="8"/>
                  </a:cubicBezTo>
                  <a:close/>
                  <a:moveTo>
                    <a:pt x="15" y="15"/>
                  </a:moveTo>
                  <a:cubicBezTo>
                    <a:pt x="220" y="15"/>
                    <a:pt x="220" y="15"/>
                    <a:pt x="220" y="15"/>
                  </a:cubicBezTo>
                  <a:cubicBezTo>
                    <a:pt x="220" y="176"/>
                    <a:pt x="220" y="176"/>
                    <a:pt x="220" y="176"/>
                  </a:cubicBezTo>
                  <a:cubicBezTo>
                    <a:pt x="15" y="176"/>
                    <a:pt x="15" y="176"/>
                    <a:pt x="15" y="176"/>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1" name="Google Shape;2811;p73"/>
            <p:cNvSpPr/>
            <p:nvPr/>
          </p:nvSpPr>
          <p:spPr>
            <a:xfrm>
              <a:off x="3920027" y="2829802"/>
              <a:ext cx="304558" cy="354979"/>
            </a:xfrm>
            <a:custGeom>
              <a:rect b="b" l="l" r="r" t="t"/>
              <a:pathLst>
                <a:path extrusionOk="0" h="375" w="322">
                  <a:moveTo>
                    <a:pt x="293" y="279"/>
                  </a:moveTo>
                  <a:cubicBezTo>
                    <a:pt x="309" y="279"/>
                    <a:pt x="322" y="265"/>
                    <a:pt x="322" y="249"/>
                  </a:cubicBezTo>
                  <a:cubicBezTo>
                    <a:pt x="322" y="30"/>
                    <a:pt x="322" y="30"/>
                    <a:pt x="322" y="30"/>
                  </a:cubicBezTo>
                  <a:cubicBezTo>
                    <a:pt x="322" y="14"/>
                    <a:pt x="309" y="0"/>
                    <a:pt x="293" y="0"/>
                  </a:cubicBezTo>
                  <a:cubicBezTo>
                    <a:pt x="194" y="0"/>
                    <a:pt x="194" y="0"/>
                    <a:pt x="194" y="0"/>
                  </a:cubicBezTo>
                  <a:cubicBezTo>
                    <a:pt x="190" y="0"/>
                    <a:pt x="187" y="4"/>
                    <a:pt x="187" y="8"/>
                  </a:cubicBezTo>
                  <a:cubicBezTo>
                    <a:pt x="187" y="12"/>
                    <a:pt x="190" y="15"/>
                    <a:pt x="194" y="15"/>
                  </a:cubicBezTo>
                  <a:cubicBezTo>
                    <a:pt x="293" y="15"/>
                    <a:pt x="293" y="15"/>
                    <a:pt x="293" y="15"/>
                  </a:cubicBezTo>
                  <a:cubicBezTo>
                    <a:pt x="301" y="15"/>
                    <a:pt x="307" y="22"/>
                    <a:pt x="307" y="30"/>
                  </a:cubicBezTo>
                  <a:cubicBezTo>
                    <a:pt x="307" y="249"/>
                    <a:pt x="307" y="249"/>
                    <a:pt x="307" y="249"/>
                  </a:cubicBezTo>
                  <a:cubicBezTo>
                    <a:pt x="307" y="257"/>
                    <a:pt x="301" y="264"/>
                    <a:pt x="293" y="264"/>
                  </a:cubicBezTo>
                  <a:cubicBezTo>
                    <a:pt x="29" y="264"/>
                    <a:pt x="29" y="264"/>
                    <a:pt x="29" y="264"/>
                  </a:cubicBezTo>
                  <a:cubicBezTo>
                    <a:pt x="21" y="264"/>
                    <a:pt x="15" y="257"/>
                    <a:pt x="15" y="249"/>
                  </a:cubicBezTo>
                  <a:cubicBezTo>
                    <a:pt x="15" y="30"/>
                    <a:pt x="15" y="30"/>
                    <a:pt x="15" y="30"/>
                  </a:cubicBezTo>
                  <a:cubicBezTo>
                    <a:pt x="15" y="22"/>
                    <a:pt x="21" y="15"/>
                    <a:pt x="29" y="15"/>
                  </a:cubicBezTo>
                  <a:cubicBezTo>
                    <a:pt x="128" y="15"/>
                    <a:pt x="128" y="15"/>
                    <a:pt x="128" y="15"/>
                  </a:cubicBezTo>
                  <a:cubicBezTo>
                    <a:pt x="132" y="15"/>
                    <a:pt x="135" y="12"/>
                    <a:pt x="135" y="8"/>
                  </a:cubicBezTo>
                  <a:cubicBezTo>
                    <a:pt x="135" y="4"/>
                    <a:pt x="132" y="0"/>
                    <a:pt x="128" y="0"/>
                  </a:cubicBezTo>
                  <a:cubicBezTo>
                    <a:pt x="29" y="0"/>
                    <a:pt x="29" y="0"/>
                    <a:pt x="29" y="0"/>
                  </a:cubicBezTo>
                  <a:cubicBezTo>
                    <a:pt x="13" y="0"/>
                    <a:pt x="0" y="14"/>
                    <a:pt x="0" y="30"/>
                  </a:cubicBezTo>
                  <a:cubicBezTo>
                    <a:pt x="0" y="249"/>
                    <a:pt x="0" y="249"/>
                    <a:pt x="0" y="249"/>
                  </a:cubicBezTo>
                  <a:cubicBezTo>
                    <a:pt x="0" y="265"/>
                    <a:pt x="13" y="279"/>
                    <a:pt x="29" y="279"/>
                  </a:cubicBezTo>
                  <a:cubicBezTo>
                    <a:pt x="110" y="279"/>
                    <a:pt x="110" y="279"/>
                    <a:pt x="110" y="279"/>
                  </a:cubicBezTo>
                  <a:cubicBezTo>
                    <a:pt x="110" y="361"/>
                    <a:pt x="110" y="361"/>
                    <a:pt x="110" y="361"/>
                  </a:cubicBezTo>
                  <a:cubicBezTo>
                    <a:pt x="95" y="361"/>
                    <a:pt x="95" y="361"/>
                    <a:pt x="95" y="361"/>
                  </a:cubicBezTo>
                  <a:cubicBezTo>
                    <a:pt x="91" y="361"/>
                    <a:pt x="88" y="364"/>
                    <a:pt x="88" y="368"/>
                  </a:cubicBezTo>
                  <a:cubicBezTo>
                    <a:pt x="88" y="372"/>
                    <a:pt x="91" y="375"/>
                    <a:pt x="95" y="375"/>
                  </a:cubicBezTo>
                  <a:cubicBezTo>
                    <a:pt x="227" y="375"/>
                    <a:pt x="227" y="375"/>
                    <a:pt x="227" y="375"/>
                  </a:cubicBezTo>
                  <a:cubicBezTo>
                    <a:pt x="231" y="375"/>
                    <a:pt x="234" y="372"/>
                    <a:pt x="234" y="368"/>
                  </a:cubicBezTo>
                  <a:cubicBezTo>
                    <a:pt x="234" y="364"/>
                    <a:pt x="231" y="361"/>
                    <a:pt x="227" y="361"/>
                  </a:cubicBezTo>
                  <a:cubicBezTo>
                    <a:pt x="212" y="361"/>
                    <a:pt x="212" y="361"/>
                    <a:pt x="212" y="361"/>
                  </a:cubicBezTo>
                  <a:cubicBezTo>
                    <a:pt x="212" y="279"/>
                    <a:pt x="212" y="279"/>
                    <a:pt x="212" y="279"/>
                  </a:cubicBezTo>
                  <a:lnTo>
                    <a:pt x="293" y="279"/>
                  </a:lnTo>
                  <a:close/>
                  <a:moveTo>
                    <a:pt x="161" y="0"/>
                  </a:moveTo>
                  <a:cubicBezTo>
                    <a:pt x="157" y="0"/>
                    <a:pt x="154" y="4"/>
                    <a:pt x="154" y="8"/>
                  </a:cubicBezTo>
                  <a:cubicBezTo>
                    <a:pt x="154" y="12"/>
                    <a:pt x="157" y="15"/>
                    <a:pt x="161" y="15"/>
                  </a:cubicBezTo>
                  <a:cubicBezTo>
                    <a:pt x="165" y="15"/>
                    <a:pt x="168" y="12"/>
                    <a:pt x="168" y="8"/>
                  </a:cubicBezTo>
                  <a:cubicBezTo>
                    <a:pt x="168" y="4"/>
                    <a:pt x="165" y="0"/>
                    <a:pt x="161" y="0"/>
                  </a:cubicBezTo>
                  <a:close/>
                  <a:moveTo>
                    <a:pt x="198" y="361"/>
                  </a:moveTo>
                  <a:cubicBezTo>
                    <a:pt x="124" y="361"/>
                    <a:pt x="124" y="361"/>
                    <a:pt x="124" y="361"/>
                  </a:cubicBezTo>
                  <a:cubicBezTo>
                    <a:pt x="124" y="279"/>
                    <a:pt x="124" y="279"/>
                    <a:pt x="124" y="279"/>
                  </a:cubicBezTo>
                  <a:cubicBezTo>
                    <a:pt x="198" y="279"/>
                    <a:pt x="198" y="279"/>
                    <a:pt x="198" y="279"/>
                  </a:cubicBezTo>
                  <a:lnTo>
                    <a:pt x="198" y="361"/>
                  </a:lnTo>
                  <a:close/>
                  <a:moveTo>
                    <a:pt x="198" y="361"/>
                  </a:moveTo>
                  <a:cubicBezTo>
                    <a:pt x="198" y="361"/>
                    <a:pt x="198" y="361"/>
                    <a:pt x="198"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2" name="Google Shape;2812;p73"/>
            <p:cNvSpPr/>
            <p:nvPr/>
          </p:nvSpPr>
          <p:spPr>
            <a:xfrm>
              <a:off x="4003370" y="2913145"/>
              <a:ext cx="137874" cy="97748"/>
            </a:xfrm>
            <a:custGeom>
              <a:rect b="b" l="l" r="r" t="t"/>
              <a:pathLst>
                <a:path extrusionOk="0" h="103" w="146">
                  <a:moveTo>
                    <a:pt x="139" y="0"/>
                  </a:moveTo>
                  <a:cubicBezTo>
                    <a:pt x="7" y="0"/>
                    <a:pt x="7" y="0"/>
                    <a:pt x="7" y="0"/>
                  </a:cubicBezTo>
                  <a:cubicBezTo>
                    <a:pt x="3" y="0"/>
                    <a:pt x="0" y="4"/>
                    <a:pt x="0" y="8"/>
                  </a:cubicBezTo>
                  <a:cubicBezTo>
                    <a:pt x="0" y="95"/>
                    <a:pt x="0" y="95"/>
                    <a:pt x="0" y="95"/>
                  </a:cubicBezTo>
                  <a:cubicBezTo>
                    <a:pt x="0" y="99"/>
                    <a:pt x="3" y="103"/>
                    <a:pt x="7" y="103"/>
                  </a:cubicBezTo>
                  <a:cubicBezTo>
                    <a:pt x="139" y="103"/>
                    <a:pt x="139" y="103"/>
                    <a:pt x="139" y="103"/>
                  </a:cubicBezTo>
                  <a:cubicBezTo>
                    <a:pt x="143" y="103"/>
                    <a:pt x="146" y="99"/>
                    <a:pt x="146" y="95"/>
                  </a:cubicBezTo>
                  <a:cubicBezTo>
                    <a:pt x="146" y="8"/>
                    <a:pt x="146" y="8"/>
                    <a:pt x="146" y="8"/>
                  </a:cubicBezTo>
                  <a:cubicBezTo>
                    <a:pt x="146" y="4"/>
                    <a:pt x="143" y="0"/>
                    <a:pt x="139" y="0"/>
                  </a:cubicBezTo>
                  <a:close/>
                  <a:moveTo>
                    <a:pt x="44" y="88"/>
                  </a:moveTo>
                  <a:cubicBezTo>
                    <a:pt x="14" y="88"/>
                    <a:pt x="14" y="88"/>
                    <a:pt x="14" y="88"/>
                  </a:cubicBezTo>
                  <a:cubicBezTo>
                    <a:pt x="14" y="59"/>
                    <a:pt x="14" y="59"/>
                    <a:pt x="14" y="59"/>
                  </a:cubicBezTo>
                  <a:cubicBezTo>
                    <a:pt x="44" y="59"/>
                    <a:pt x="44" y="59"/>
                    <a:pt x="44" y="59"/>
                  </a:cubicBezTo>
                  <a:lnTo>
                    <a:pt x="44" y="88"/>
                  </a:lnTo>
                  <a:close/>
                  <a:moveTo>
                    <a:pt x="44" y="44"/>
                  </a:moveTo>
                  <a:cubicBezTo>
                    <a:pt x="14" y="44"/>
                    <a:pt x="14" y="44"/>
                    <a:pt x="14" y="44"/>
                  </a:cubicBezTo>
                  <a:cubicBezTo>
                    <a:pt x="14" y="15"/>
                    <a:pt x="14" y="15"/>
                    <a:pt x="14" y="15"/>
                  </a:cubicBezTo>
                  <a:cubicBezTo>
                    <a:pt x="44" y="15"/>
                    <a:pt x="44" y="15"/>
                    <a:pt x="44" y="15"/>
                  </a:cubicBezTo>
                  <a:lnTo>
                    <a:pt x="44" y="44"/>
                  </a:lnTo>
                  <a:close/>
                  <a:moveTo>
                    <a:pt x="88" y="88"/>
                  </a:moveTo>
                  <a:cubicBezTo>
                    <a:pt x="58" y="88"/>
                    <a:pt x="58" y="88"/>
                    <a:pt x="58" y="88"/>
                  </a:cubicBezTo>
                  <a:cubicBezTo>
                    <a:pt x="58" y="59"/>
                    <a:pt x="58" y="59"/>
                    <a:pt x="58" y="59"/>
                  </a:cubicBezTo>
                  <a:cubicBezTo>
                    <a:pt x="88" y="59"/>
                    <a:pt x="88" y="59"/>
                    <a:pt x="88" y="59"/>
                  </a:cubicBezTo>
                  <a:lnTo>
                    <a:pt x="88" y="88"/>
                  </a:lnTo>
                  <a:close/>
                  <a:moveTo>
                    <a:pt x="88" y="44"/>
                  </a:moveTo>
                  <a:cubicBezTo>
                    <a:pt x="58" y="44"/>
                    <a:pt x="58" y="44"/>
                    <a:pt x="58" y="44"/>
                  </a:cubicBezTo>
                  <a:cubicBezTo>
                    <a:pt x="58" y="15"/>
                    <a:pt x="58" y="15"/>
                    <a:pt x="58" y="15"/>
                  </a:cubicBezTo>
                  <a:cubicBezTo>
                    <a:pt x="88" y="15"/>
                    <a:pt x="88" y="15"/>
                    <a:pt x="88" y="15"/>
                  </a:cubicBezTo>
                  <a:lnTo>
                    <a:pt x="88" y="44"/>
                  </a:lnTo>
                  <a:close/>
                  <a:moveTo>
                    <a:pt x="132" y="88"/>
                  </a:moveTo>
                  <a:cubicBezTo>
                    <a:pt x="102" y="88"/>
                    <a:pt x="102" y="88"/>
                    <a:pt x="102" y="88"/>
                  </a:cubicBezTo>
                  <a:cubicBezTo>
                    <a:pt x="102" y="59"/>
                    <a:pt x="102" y="59"/>
                    <a:pt x="102" y="59"/>
                  </a:cubicBezTo>
                  <a:cubicBezTo>
                    <a:pt x="132" y="59"/>
                    <a:pt x="132" y="59"/>
                    <a:pt x="132" y="59"/>
                  </a:cubicBezTo>
                  <a:lnTo>
                    <a:pt x="132" y="88"/>
                  </a:lnTo>
                  <a:close/>
                  <a:moveTo>
                    <a:pt x="132" y="44"/>
                  </a:moveTo>
                  <a:cubicBezTo>
                    <a:pt x="102" y="44"/>
                    <a:pt x="102" y="44"/>
                    <a:pt x="102" y="44"/>
                  </a:cubicBezTo>
                  <a:cubicBezTo>
                    <a:pt x="102" y="15"/>
                    <a:pt x="102" y="15"/>
                    <a:pt x="102" y="15"/>
                  </a:cubicBezTo>
                  <a:cubicBezTo>
                    <a:pt x="132" y="15"/>
                    <a:pt x="132" y="15"/>
                    <a:pt x="132" y="15"/>
                  </a:cubicBezTo>
                  <a:lnTo>
                    <a:pt x="132" y="44"/>
                  </a:lnTo>
                  <a:close/>
                  <a:moveTo>
                    <a:pt x="132" y="44"/>
                  </a:moveTo>
                  <a:cubicBezTo>
                    <a:pt x="132" y="44"/>
                    <a:pt x="132" y="44"/>
                    <a:pt x="132"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13" name="Google Shape;2813;p73"/>
          <p:cNvGrpSpPr/>
          <p:nvPr/>
        </p:nvGrpSpPr>
        <p:grpSpPr>
          <a:xfrm>
            <a:off x="4897787" y="1725334"/>
            <a:ext cx="490611" cy="250286"/>
            <a:chOff x="3309883" y="4184897"/>
            <a:chExt cx="354975" cy="181091"/>
          </a:xfrm>
        </p:grpSpPr>
        <p:sp>
          <p:nvSpPr>
            <p:cNvPr id="2814" name="Google Shape;2814;p73"/>
            <p:cNvSpPr/>
            <p:nvPr/>
          </p:nvSpPr>
          <p:spPr>
            <a:xfrm>
              <a:off x="3441583" y="4316599"/>
              <a:ext cx="215043" cy="41157"/>
            </a:xfrm>
            <a:custGeom>
              <a:rect b="b" l="l" r="r" t="t"/>
              <a:pathLst>
                <a:path extrusionOk="0" h="40" w="209">
                  <a:moveTo>
                    <a:pt x="209" y="0"/>
                  </a:moveTo>
                  <a:lnTo>
                    <a:pt x="209" y="40"/>
                  </a:lnTo>
                  <a:lnTo>
                    <a:pt x="20" y="40"/>
                  </a:lnTo>
                  <a:lnTo>
                    <a:pt x="0" y="0"/>
                  </a:lnTo>
                  <a:lnTo>
                    <a:pt x="209" y="0"/>
                  </a:lnTo>
                  <a:close/>
                  <a:moveTo>
                    <a:pt x="209" y="0"/>
                  </a:moveTo>
                  <a:lnTo>
                    <a:pt x="209"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5" name="Google Shape;2815;p73"/>
            <p:cNvSpPr/>
            <p:nvPr/>
          </p:nvSpPr>
          <p:spPr>
            <a:xfrm>
              <a:off x="3441583" y="4316599"/>
              <a:ext cx="215043" cy="41157"/>
            </a:xfrm>
            <a:custGeom>
              <a:rect b="b" l="l" r="r" t="t"/>
              <a:pathLst>
                <a:path extrusionOk="0" h="40" w="209">
                  <a:moveTo>
                    <a:pt x="209" y="0"/>
                  </a:moveTo>
                  <a:lnTo>
                    <a:pt x="209" y="40"/>
                  </a:lnTo>
                  <a:lnTo>
                    <a:pt x="20" y="40"/>
                  </a:lnTo>
                  <a:lnTo>
                    <a:pt x="0" y="0"/>
                  </a:lnTo>
                  <a:lnTo>
                    <a:pt x="209" y="0"/>
                  </a:lnTo>
                  <a:moveTo>
                    <a:pt x="209" y="0"/>
                  </a:moveTo>
                  <a:lnTo>
                    <a:pt x="20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6" name="Google Shape;2816;p73"/>
            <p:cNvSpPr/>
            <p:nvPr/>
          </p:nvSpPr>
          <p:spPr>
            <a:xfrm>
              <a:off x="3316056" y="4316599"/>
              <a:ext cx="125527" cy="41157"/>
            </a:xfrm>
            <a:custGeom>
              <a:rect b="b" l="l" r="r" t="t"/>
              <a:pathLst>
                <a:path extrusionOk="0" h="40" w="122">
                  <a:moveTo>
                    <a:pt x="122" y="0"/>
                  </a:moveTo>
                  <a:lnTo>
                    <a:pt x="101" y="40"/>
                  </a:lnTo>
                  <a:lnTo>
                    <a:pt x="0" y="40"/>
                  </a:lnTo>
                  <a:lnTo>
                    <a:pt x="0" y="0"/>
                  </a:lnTo>
                  <a:lnTo>
                    <a:pt x="122" y="0"/>
                  </a:lnTo>
                  <a:close/>
                  <a:moveTo>
                    <a:pt x="122" y="0"/>
                  </a:moveTo>
                  <a:lnTo>
                    <a:pt x="122"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7" name="Google Shape;2817;p73"/>
            <p:cNvSpPr/>
            <p:nvPr/>
          </p:nvSpPr>
          <p:spPr>
            <a:xfrm>
              <a:off x="3316056" y="4316599"/>
              <a:ext cx="125527" cy="41157"/>
            </a:xfrm>
            <a:custGeom>
              <a:rect b="b" l="l" r="r" t="t"/>
              <a:pathLst>
                <a:path extrusionOk="0" h="40" w="122">
                  <a:moveTo>
                    <a:pt x="122" y="0"/>
                  </a:moveTo>
                  <a:lnTo>
                    <a:pt x="101" y="40"/>
                  </a:lnTo>
                  <a:lnTo>
                    <a:pt x="0" y="40"/>
                  </a:lnTo>
                  <a:lnTo>
                    <a:pt x="0"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8" name="Google Shape;2818;p73"/>
            <p:cNvSpPr/>
            <p:nvPr/>
          </p:nvSpPr>
          <p:spPr>
            <a:xfrm>
              <a:off x="3316056" y="4193128"/>
              <a:ext cx="340571" cy="123471"/>
            </a:xfrm>
            <a:custGeom>
              <a:rect b="b" l="l" r="r" t="t"/>
              <a:pathLst>
                <a:path extrusionOk="0" h="131" w="360">
                  <a:moveTo>
                    <a:pt x="291" y="56"/>
                  </a:moveTo>
                  <a:cubicBezTo>
                    <a:pt x="229" y="47"/>
                    <a:pt x="207" y="49"/>
                    <a:pt x="184" y="26"/>
                  </a:cubicBezTo>
                  <a:cubicBezTo>
                    <a:pt x="158" y="0"/>
                    <a:pt x="158" y="0"/>
                    <a:pt x="158" y="0"/>
                  </a:cubicBezTo>
                  <a:cubicBezTo>
                    <a:pt x="120" y="32"/>
                    <a:pt x="60" y="32"/>
                    <a:pt x="22" y="0"/>
                  </a:cubicBezTo>
                  <a:cubicBezTo>
                    <a:pt x="8" y="14"/>
                    <a:pt x="0" y="33"/>
                    <a:pt x="0" y="53"/>
                  </a:cubicBezTo>
                  <a:cubicBezTo>
                    <a:pt x="0" y="131"/>
                    <a:pt x="0" y="131"/>
                    <a:pt x="0" y="131"/>
                  </a:cubicBezTo>
                  <a:cubicBezTo>
                    <a:pt x="360" y="131"/>
                    <a:pt x="360" y="131"/>
                    <a:pt x="360" y="131"/>
                  </a:cubicBezTo>
                  <a:cubicBezTo>
                    <a:pt x="360" y="94"/>
                    <a:pt x="328" y="62"/>
                    <a:pt x="291" y="56"/>
                  </a:cubicBezTo>
                  <a:close/>
                  <a:moveTo>
                    <a:pt x="291" y="56"/>
                  </a:moveTo>
                  <a:cubicBezTo>
                    <a:pt x="291" y="56"/>
                    <a:pt x="291" y="56"/>
                    <a:pt x="291" y="5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19" name="Google Shape;2819;p73"/>
            <p:cNvSpPr/>
            <p:nvPr/>
          </p:nvSpPr>
          <p:spPr>
            <a:xfrm>
              <a:off x="3309883" y="4184897"/>
              <a:ext cx="354975" cy="181091"/>
            </a:xfrm>
            <a:custGeom>
              <a:rect b="b" l="l" r="r" t="t"/>
              <a:pathLst>
                <a:path extrusionOk="0" h="191" w="375">
                  <a:moveTo>
                    <a:pt x="7" y="191"/>
                  </a:moveTo>
                  <a:cubicBezTo>
                    <a:pt x="117" y="191"/>
                    <a:pt x="117" y="191"/>
                    <a:pt x="117" y="191"/>
                  </a:cubicBezTo>
                  <a:cubicBezTo>
                    <a:pt x="120" y="191"/>
                    <a:pt x="122" y="189"/>
                    <a:pt x="123" y="187"/>
                  </a:cubicBezTo>
                  <a:cubicBezTo>
                    <a:pt x="139" y="156"/>
                    <a:pt x="139" y="156"/>
                    <a:pt x="139" y="156"/>
                  </a:cubicBezTo>
                  <a:cubicBezTo>
                    <a:pt x="154" y="187"/>
                    <a:pt x="154" y="187"/>
                    <a:pt x="154" y="187"/>
                  </a:cubicBezTo>
                  <a:cubicBezTo>
                    <a:pt x="155" y="189"/>
                    <a:pt x="158" y="191"/>
                    <a:pt x="161" y="191"/>
                  </a:cubicBezTo>
                  <a:cubicBezTo>
                    <a:pt x="235" y="191"/>
                    <a:pt x="235" y="191"/>
                    <a:pt x="235" y="191"/>
                  </a:cubicBezTo>
                  <a:cubicBezTo>
                    <a:pt x="239" y="191"/>
                    <a:pt x="242" y="187"/>
                    <a:pt x="242" y="183"/>
                  </a:cubicBezTo>
                  <a:cubicBezTo>
                    <a:pt x="242" y="179"/>
                    <a:pt x="239" y="176"/>
                    <a:pt x="235" y="176"/>
                  </a:cubicBezTo>
                  <a:cubicBezTo>
                    <a:pt x="165" y="176"/>
                    <a:pt x="165" y="176"/>
                    <a:pt x="165" y="176"/>
                  </a:cubicBezTo>
                  <a:cubicBezTo>
                    <a:pt x="151" y="147"/>
                    <a:pt x="151" y="147"/>
                    <a:pt x="151" y="147"/>
                  </a:cubicBezTo>
                  <a:cubicBezTo>
                    <a:pt x="360" y="147"/>
                    <a:pt x="360" y="147"/>
                    <a:pt x="360" y="147"/>
                  </a:cubicBezTo>
                  <a:cubicBezTo>
                    <a:pt x="360" y="176"/>
                    <a:pt x="360" y="176"/>
                    <a:pt x="360" y="176"/>
                  </a:cubicBezTo>
                  <a:cubicBezTo>
                    <a:pt x="301" y="176"/>
                    <a:pt x="301" y="176"/>
                    <a:pt x="301" y="176"/>
                  </a:cubicBezTo>
                  <a:cubicBezTo>
                    <a:pt x="297" y="176"/>
                    <a:pt x="293" y="179"/>
                    <a:pt x="293" y="183"/>
                  </a:cubicBezTo>
                  <a:cubicBezTo>
                    <a:pt x="293" y="187"/>
                    <a:pt x="297" y="191"/>
                    <a:pt x="301" y="191"/>
                  </a:cubicBezTo>
                  <a:cubicBezTo>
                    <a:pt x="367" y="191"/>
                    <a:pt x="367" y="191"/>
                    <a:pt x="367" y="191"/>
                  </a:cubicBezTo>
                  <a:cubicBezTo>
                    <a:pt x="371" y="191"/>
                    <a:pt x="375" y="187"/>
                    <a:pt x="375" y="183"/>
                  </a:cubicBezTo>
                  <a:cubicBezTo>
                    <a:pt x="375" y="139"/>
                    <a:pt x="375" y="139"/>
                    <a:pt x="375" y="139"/>
                  </a:cubicBezTo>
                  <a:cubicBezTo>
                    <a:pt x="375" y="99"/>
                    <a:pt x="341" y="63"/>
                    <a:pt x="299" y="57"/>
                  </a:cubicBezTo>
                  <a:cubicBezTo>
                    <a:pt x="235" y="48"/>
                    <a:pt x="235" y="48"/>
                    <a:pt x="235" y="48"/>
                  </a:cubicBezTo>
                  <a:cubicBezTo>
                    <a:pt x="221" y="46"/>
                    <a:pt x="207" y="39"/>
                    <a:pt x="196" y="28"/>
                  </a:cubicBezTo>
                  <a:cubicBezTo>
                    <a:pt x="170" y="2"/>
                    <a:pt x="170" y="2"/>
                    <a:pt x="170" y="2"/>
                  </a:cubicBezTo>
                  <a:cubicBezTo>
                    <a:pt x="168" y="0"/>
                    <a:pt x="163" y="0"/>
                    <a:pt x="160" y="2"/>
                  </a:cubicBezTo>
                  <a:cubicBezTo>
                    <a:pt x="125" y="32"/>
                    <a:pt x="69" y="32"/>
                    <a:pt x="34" y="2"/>
                  </a:cubicBezTo>
                  <a:cubicBezTo>
                    <a:pt x="31" y="0"/>
                    <a:pt x="27" y="0"/>
                    <a:pt x="24" y="2"/>
                  </a:cubicBezTo>
                  <a:cubicBezTo>
                    <a:pt x="8" y="18"/>
                    <a:pt x="0" y="39"/>
                    <a:pt x="0" y="61"/>
                  </a:cubicBezTo>
                  <a:cubicBezTo>
                    <a:pt x="0" y="183"/>
                    <a:pt x="0" y="183"/>
                    <a:pt x="0" y="183"/>
                  </a:cubicBezTo>
                  <a:cubicBezTo>
                    <a:pt x="0" y="187"/>
                    <a:pt x="3" y="191"/>
                    <a:pt x="7" y="191"/>
                  </a:cubicBezTo>
                  <a:close/>
                  <a:moveTo>
                    <a:pt x="14" y="61"/>
                  </a:moveTo>
                  <a:cubicBezTo>
                    <a:pt x="14" y="45"/>
                    <a:pt x="20" y="30"/>
                    <a:pt x="30" y="18"/>
                  </a:cubicBezTo>
                  <a:cubicBezTo>
                    <a:pt x="68" y="46"/>
                    <a:pt x="125" y="47"/>
                    <a:pt x="165" y="17"/>
                  </a:cubicBezTo>
                  <a:cubicBezTo>
                    <a:pt x="165" y="17"/>
                    <a:pt x="188" y="41"/>
                    <a:pt x="189" y="42"/>
                  </a:cubicBezTo>
                  <a:cubicBezTo>
                    <a:pt x="184" y="45"/>
                    <a:pt x="184" y="45"/>
                    <a:pt x="184" y="45"/>
                  </a:cubicBezTo>
                  <a:cubicBezTo>
                    <a:pt x="180" y="47"/>
                    <a:pt x="179" y="52"/>
                    <a:pt x="181" y="55"/>
                  </a:cubicBezTo>
                  <a:cubicBezTo>
                    <a:pt x="183" y="59"/>
                    <a:pt x="187" y="60"/>
                    <a:pt x="191" y="58"/>
                  </a:cubicBezTo>
                  <a:cubicBezTo>
                    <a:pt x="202" y="51"/>
                    <a:pt x="202" y="51"/>
                    <a:pt x="202" y="51"/>
                  </a:cubicBezTo>
                  <a:cubicBezTo>
                    <a:pt x="209" y="55"/>
                    <a:pt x="216" y="58"/>
                    <a:pt x="224" y="60"/>
                  </a:cubicBezTo>
                  <a:cubicBezTo>
                    <a:pt x="224" y="73"/>
                    <a:pt x="224" y="73"/>
                    <a:pt x="224" y="73"/>
                  </a:cubicBezTo>
                  <a:cubicBezTo>
                    <a:pt x="224" y="78"/>
                    <a:pt x="227" y="81"/>
                    <a:pt x="231" y="81"/>
                  </a:cubicBezTo>
                  <a:cubicBezTo>
                    <a:pt x="235" y="81"/>
                    <a:pt x="238" y="78"/>
                    <a:pt x="238" y="73"/>
                  </a:cubicBezTo>
                  <a:cubicBezTo>
                    <a:pt x="238" y="63"/>
                    <a:pt x="238" y="63"/>
                    <a:pt x="238" y="63"/>
                  </a:cubicBezTo>
                  <a:cubicBezTo>
                    <a:pt x="268" y="67"/>
                    <a:pt x="268" y="67"/>
                    <a:pt x="268" y="67"/>
                  </a:cubicBezTo>
                  <a:cubicBezTo>
                    <a:pt x="268" y="73"/>
                    <a:pt x="268" y="73"/>
                    <a:pt x="268" y="73"/>
                  </a:cubicBezTo>
                  <a:cubicBezTo>
                    <a:pt x="268" y="78"/>
                    <a:pt x="271" y="81"/>
                    <a:pt x="275" y="81"/>
                  </a:cubicBezTo>
                  <a:cubicBezTo>
                    <a:pt x="279" y="81"/>
                    <a:pt x="282" y="78"/>
                    <a:pt x="282" y="73"/>
                  </a:cubicBezTo>
                  <a:cubicBezTo>
                    <a:pt x="282" y="69"/>
                    <a:pt x="282" y="69"/>
                    <a:pt x="282" y="69"/>
                  </a:cubicBezTo>
                  <a:cubicBezTo>
                    <a:pt x="297" y="71"/>
                    <a:pt x="297" y="71"/>
                    <a:pt x="297" y="71"/>
                  </a:cubicBezTo>
                  <a:cubicBezTo>
                    <a:pt x="329" y="76"/>
                    <a:pt x="356" y="102"/>
                    <a:pt x="359" y="132"/>
                  </a:cubicBezTo>
                  <a:cubicBezTo>
                    <a:pt x="146" y="132"/>
                    <a:pt x="146" y="132"/>
                    <a:pt x="146" y="132"/>
                  </a:cubicBezTo>
                  <a:cubicBezTo>
                    <a:pt x="142" y="95"/>
                    <a:pt x="111" y="66"/>
                    <a:pt x="73" y="66"/>
                  </a:cubicBezTo>
                  <a:cubicBezTo>
                    <a:pt x="14" y="66"/>
                    <a:pt x="14" y="66"/>
                    <a:pt x="14" y="66"/>
                  </a:cubicBezTo>
                  <a:lnTo>
                    <a:pt x="14" y="61"/>
                  </a:lnTo>
                  <a:close/>
                  <a:moveTo>
                    <a:pt x="14" y="81"/>
                  </a:moveTo>
                  <a:cubicBezTo>
                    <a:pt x="73" y="81"/>
                    <a:pt x="73" y="81"/>
                    <a:pt x="73" y="81"/>
                  </a:cubicBezTo>
                  <a:cubicBezTo>
                    <a:pt x="103" y="81"/>
                    <a:pt x="127" y="103"/>
                    <a:pt x="131" y="132"/>
                  </a:cubicBezTo>
                  <a:cubicBezTo>
                    <a:pt x="14" y="132"/>
                    <a:pt x="14" y="132"/>
                    <a:pt x="14" y="132"/>
                  </a:cubicBezTo>
                  <a:lnTo>
                    <a:pt x="14" y="81"/>
                  </a:lnTo>
                  <a:close/>
                  <a:moveTo>
                    <a:pt x="14" y="147"/>
                  </a:moveTo>
                  <a:cubicBezTo>
                    <a:pt x="127" y="147"/>
                    <a:pt x="127" y="147"/>
                    <a:pt x="127" y="147"/>
                  </a:cubicBezTo>
                  <a:cubicBezTo>
                    <a:pt x="112" y="176"/>
                    <a:pt x="112" y="176"/>
                    <a:pt x="112" y="176"/>
                  </a:cubicBezTo>
                  <a:cubicBezTo>
                    <a:pt x="14" y="176"/>
                    <a:pt x="14" y="176"/>
                    <a:pt x="14" y="176"/>
                  </a:cubicBezTo>
                  <a:lnTo>
                    <a:pt x="14" y="147"/>
                  </a:lnTo>
                  <a:close/>
                  <a:moveTo>
                    <a:pt x="14" y="147"/>
                  </a:moveTo>
                  <a:cubicBezTo>
                    <a:pt x="14" y="147"/>
                    <a:pt x="14" y="147"/>
                    <a:pt x="14" y="1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20" name="Google Shape;2820;p73"/>
            <p:cNvSpPr/>
            <p:nvPr/>
          </p:nvSpPr>
          <p:spPr>
            <a:xfrm>
              <a:off x="3554764" y="4350553"/>
              <a:ext cx="16463" cy="15434"/>
            </a:xfrm>
            <a:custGeom>
              <a:rect b="b" l="l" r="r" t="t"/>
              <a:pathLst>
                <a:path extrusionOk="0" h="16" w="17">
                  <a:moveTo>
                    <a:pt x="15" y="4"/>
                  </a:moveTo>
                  <a:cubicBezTo>
                    <a:pt x="17" y="7"/>
                    <a:pt x="16" y="12"/>
                    <a:pt x="13" y="14"/>
                  </a:cubicBezTo>
                  <a:cubicBezTo>
                    <a:pt x="10" y="16"/>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24" name="Shape 2824"/>
        <p:cNvGrpSpPr/>
        <p:nvPr/>
      </p:nvGrpSpPr>
      <p:grpSpPr>
        <a:xfrm>
          <a:off x="0" y="0"/>
          <a:ext cx="0" cy="0"/>
          <a:chOff x="0" y="0"/>
          <a:chExt cx="0" cy="0"/>
        </a:xfrm>
      </p:grpSpPr>
      <p:sp>
        <p:nvSpPr>
          <p:cNvPr id="2825" name="Google Shape;2825;p7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success</a:t>
            </a:r>
            <a:endParaRPr/>
          </a:p>
        </p:txBody>
      </p:sp>
      <p:sp>
        <p:nvSpPr>
          <p:cNvPr id="2826" name="Google Shape;2826;p74"/>
          <p:cNvSpPr txBox="1"/>
          <p:nvPr>
            <p:ph idx="4294967295" type="subTitle"/>
          </p:nvPr>
        </p:nvSpPr>
        <p:spPr>
          <a:xfrm>
            <a:off x="937625"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a very small object</a:t>
            </a:r>
            <a:endParaRPr/>
          </a:p>
        </p:txBody>
      </p:sp>
      <p:sp>
        <p:nvSpPr>
          <p:cNvPr id="2827" name="Google Shape;2827;p74"/>
          <p:cNvSpPr txBox="1"/>
          <p:nvPr>
            <p:ph idx="4294967295" type="subTitle"/>
          </p:nvPr>
        </p:nvSpPr>
        <p:spPr>
          <a:xfrm>
            <a:off x="3484350"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828" name="Google Shape;2828;p74"/>
          <p:cNvSpPr txBox="1"/>
          <p:nvPr>
            <p:ph idx="4294967295" type="subTitle"/>
          </p:nvPr>
        </p:nvSpPr>
        <p:spPr>
          <a:xfrm>
            <a:off x="6031073" y="3576175"/>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is actually a cold place. It’s full of iron oxide dust</a:t>
            </a:r>
            <a:endParaRPr/>
          </a:p>
        </p:txBody>
      </p:sp>
      <p:sp>
        <p:nvSpPr>
          <p:cNvPr id="2829" name="Google Shape;2829;p74"/>
          <p:cNvSpPr txBox="1"/>
          <p:nvPr>
            <p:ph idx="4294967295" type="title"/>
          </p:nvPr>
        </p:nvSpPr>
        <p:spPr>
          <a:xfrm>
            <a:off x="1506125"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25%</a:t>
            </a:r>
            <a:endParaRPr sz="2200"/>
          </a:p>
        </p:txBody>
      </p:sp>
      <p:sp>
        <p:nvSpPr>
          <p:cNvPr id="2830" name="Google Shape;2830;p74"/>
          <p:cNvSpPr txBox="1"/>
          <p:nvPr>
            <p:ph idx="4294967295" type="title"/>
          </p:nvPr>
        </p:nvSpPr>
        <p:spPr>
          <a:xfrm>
            <a:off x="4052851"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50%</a:t>
            </a:r>
            <a:endParaRPr sz="2200"/>
          </a:p>
        </p:txBody>
      </p:sp>
      <p:sp>
        <p:nvSpPr>
          <p:cNvPr id="2831" name="Google Shape;2831;p74"/>
          <p:cNvSpPr txBox="1"/>
          <p:nvPr>
            <p:ph idx="4294967295" type="title"/>
          </p:nvPr>
        </p:nvSpPr>
        <p:spPr>
          <a:xfrm>
            <a:off x="6599575" y="1115600"/>
            <a:ext cx="1038300" cy="474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200"/>
              <a:t>75%</a:t>
            </a:r>
            <a:endParaRPr sz="2200"/>
          </a:p>
        </p:txBody>
      </p:sp>
      <p:sp>
        <p:nvSpPr>
          <p:cNvPr id="2832" name="Google Shape;2832;p74"/>
          <p:cNvSpPr/>
          <p:nvPr/>
        </p:nvSpPr>
        <p:spPr>
          <a:xfrm>
            <a:off x="1743125" y="1658276"/>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4"/>
          <p:cNvSpPr/>
          <p:nvPr/>
        </p:nvSpPr>
        <p:spPr>
          <a:xfrm>
            <a:off x="1743125" y="2651407"/>
            <a:ext cx="564300" cy="3639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4"/>
          <p:cNvSpPr/>
          <p:nvPr/>
        </p:nvSpPr>
        <p:spPr>
          <a:xfrm>
            <a:off x="4289850" y="1643275"/>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74"/>
          <p:cNvSpPr/>
          <p:nvPr/>
        </p:nvSpPr>
        <p:spPr>
          <a:xfrm>
            <a:off x="4289850" y="2326700"/>
            <a:ext cx="564300" cy="6885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74"/>
          <p:cNvSpPr/>
          <p:nvPr/>
        </p:nvSpPr>
        <p:spPr>
          <a:xfrm>
            <a:off x="6836573" y="1658276"/>
            <a:ext cx="564300" cy="13572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4"/>
          <p:cNvSpPr/>
          <p:nvPr/>
        </p:nvSpPr>
        <p:spPr>
          <a:xfrm>
            <a:off x="6836573" y="1974825"/>
            <a:ext cx="564300" cy="10407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4"/>
          <p:cNvSpPr txBox="1"/>
          <p:nvPr>
            <p:ph idx="4294967295" type="subTitle"/>
          </p:nvPr>
        </p:nvSpPr>
        <p:spPr>
          <a:xfrm>
            <a:off x="937625"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Mercury</a:t>
            </a:r>
            <a:endParaRPr sz="2200">
              <a:latin typeface="Pacifico"/>
              <a:ea typeface="Pacifico"/>
              <a:cs typeface="Pacifico"/>
              <a:sym typeface="Pacifico"/>
            </a:endParaRPr>
          </a:p>
        </p:txBody>
      </p:sp>
      <p:sp>
        <p:nvSpPr>
          <p:cNvPr id="2839" name="Google Shape;2839;p74"/>
          <p:cNvSpPr txBox="1"/>
          <p:nvPr>
            <p:ph idx="4294967295" type="subTitle"/>
          </p:nvPr>
        </p:nvSpPr>
        <p:spPr>
          <a:xfrm>
            <a:off x="3484351"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Venus</a:t>
            </a:r>
            <a:endParaRPr sz="2200">
              <a:latin typeface="Pacifico"/>
              <a:ea typeface="Pacifico"/>
              <a:cs typeface="Pacifico"/>
              <a:sym typeface="Pacifico"/>
            </a:endParaRPr>
          </a:p>
        </p:txBody>
      </p:sp>
      <p:sp>
        <p:nvSpPr>
          <p:cNvPr id="2840" name="Google Shape;2840;p74"/>
          <p:cNvSpPr txBox="1"/>
          <p:nvPr>
            <p:ph idx="4294967295" type="subTitle"/>
          </p:nvPr>
        </p:nvSpPr>
        <p:spPr>
          <a:xfrm>
            <a:off x="6031075" y="3147725"/>
            <a:ext cx="2175300" cy="504600"/>
          </a:xfrm>
          <a:prstGeom prst="rect">
            <a:avLst/>
          </a:prstGeom>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200">
                <a:latin typeface="Pacifico"/>
                <a:ea typeface="Pacifico"/>
                <a:cs typeface="Pacifico"/>
                <a:sym typeface="Pacifico"/>
              </a:rPr>
              <a:t>Mars</a:t>
            </a:r>
            <a:endParaRPr sz="2200">
              <a:latin typeface="Pacifico"/>
              <a:ea typeface="Pacifico"/>
              <a:cs typeface="Pacifico"/>
              <a:sym typeface="Pacifico"/>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44" name="Shape 2844"/>
        <p:cNvGrpSpPr/>
        <p:nvPr/>
      </p:nvGrpSpPr>
      <p:grpSpPr>
        <a:xfrm>
          <a:off x="0" y="0"/>
          <a:ext cx="0" cy="0"/>
          <a:chOff x="0" y="0"/>
          <a:chExt cx="0" cy="0"/>
        </a:xfrm>
      </p:grpSpPr>
      <p:sp>
        <p:nvSpPr>
          <p:cNvPr id="2845" name="Google Shape;2845;p75"/>
          <p:cNvSpPr txBox="1"/>
          <p:nvPr>
            <p:ph type="title"/>
          </p:nvPr>
        </p:nvSpPr>
        <p:spPr>
          <a:xfrm>
            <a:off x="1802400" y="1640100"/>
            <a:ext cx="5539200" cy="894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98,300,000</a:t>
            </a:r>
            <a:endParaRPr/>
          </a:p>
        </p:txBody>
      </p:sp>
      <p:sp>
        <p:nvSpPr>
          <p:cNvPr id="2846" name="Google Shape;2846;p75"/>
          <p:cNvSpPr txBox="1"/>
          <p:nvPr>
            <p:ph idx="1" type="subTitle"/>
          </p:nvPr>
        </p:nvSpPr>
        <p:spPr>
          <a:xfrm>
            <a:off x="1802400" y="2808450"/>
            <a:ext cx="5539200" cy="44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50" name="Shape 2850"/>
        <p:cNvGrpSpPr/>
        <p:nvPr/>
      </p:nvGrpSpPr>
      <p:grpSpPr>
        <a:xfrm>
          <a:off x="0" y="0"/>
          <a:ext cx="0" cy="0"/>
          <a:chOff x="0" y="0"/>
          <a:chExt cx="0" cy="0"/>
        </a:xfrm>
      </p:grpSpPr>
      <p:sp>
        <p:nvSpPr>
          <p:cNvPr id="2851" name="Google Shape;2851;p76"/>
          <p:cNvSpPr txBox="1"/>
          <p:nvPr>
            <p:ph type="title"/>
          </p:nvPr>
        </p:nvSpPr>
        <p:spPr>
          <a:xfrm>
            <a:off x="843725" y="1258350"/>
            <a:ext cx="3595800" cy="262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grpSp>
        <p:nvGrpSpPr>
          <p:cNvPr id="2852" name="Google Shape;2852;p76"/>
          <p:cNvGrpSpPr/>
          <p:nvPr/>
        </p:nvGrpSpPr>
        <p:grpSpPr>
          <a:xfrm>
            <a:off x="4835104" y="1191272"/>
            <a:ext cx="3595674" cy="2693876"/>
            <a:chOff x="4835079" y="1152097"/>
            <a:chExt cx="3595674" cy="2693876"/>
          </a:xfrm>
        </p:grpSpPr>
        <p:sp>
          <p:nvSpPr>
            <p:cNvPr id="2853" name="Google Shape;2853;p76"/>
            <p:cNvSpPr/>
            <p:nvPr/>
          </p:nvSpPr>
          <p:spPr>
            <a:xfrm>
              <a:off x="5329560" y="3485252"/>
              <a:ext cx="4293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4" name="Google Shape;2854;p76"/>
            <p:cNvSpPr/>
            <p:nvPr/>
          </p:nvSpPr>
          <p:spPr>
            <a:xfrm>
              <a:off x="7527022" y="3485252"/>
              <a:ext cx="4296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5" name="Google Shape;2855;p76"/>
            <p:cNvSpPr/>
            <p:nvPr/>
          </p:nvSpPr>
          <p:spPr>
            <a:xfrm>
              <a:off x="5575889" y="3556746"/>
              <a:ext cx="2134421" cy="289227"/>
            </a:xfrm>
            <a:custGeom>
              <a:rect b="b" l="l" r="r" t="t"/>
              <a:pathLst>
                <a:path extrusionOk="0" h="329" w="2423">
                  <a:moveTo>
                    <a:pt x="2179" y="0"/>
                  </a:moveTo>
                  <a:cubicBezTo>
                    <a:pt x="2045" y="0"/>
                    <a:pt x="1935" y="21"/>
                    <a:pt x="1935" y="45"/>
                  </a:cubicBezTo>
                  <a:cubicBezTo>
                    <a:pt x="1935" y="48"/>
                    <a:pt x="1936" y="50"/>
                    <a:pt x="1938" y="52"/>
                  </a:cubicBezTo>
                  <a:cubicBezTo>
                    <a:pt x="1891" y="47"/>
                    <a:pt x="1834" y="43"/>
                    <a:pt x="1773" y="43"/>
                  </a:cubicBezTo>
                  <a:cubicBezTo>
                    <a:pt x="1641" y="43"/>
                    <a:pt x="1528" y="59"/>
                    <a:pt x="1487" y="81"/>
                  </a:cubicBezTo>
                  <a:cubicBezTo>
                    <a:pt x="1400" y="77"/>
                    <a:pt x="1308" y="75"/>
                    <a:pt x="1211" y="75"/>
                  </a:cubicBezTo>
                  <a:cubicBezTo>
                    <a:pt x="1115" y="75"/>
                    <a:pt x="1022" y="77"/>
                    <a:pt x="935" y="81"/>
                  </a:cubicBezTo>
                  <a:cubicBezTo>
                    <a:pt x="894" y="59"/>
                    <a:pt x="782" y="43"/>
                    <a:pt x="650" y="43"/>
                  </a:cubicBezTo>
                  <a:cubicBezTo>
                    <a:pt x="589" y="43"/>
                    <a:pt x="532" y="47"/>
                    <a:pt x="485" y="52"/>
                  </a:cubicBezTo>
                  <a:cubicBezTo>
                    <a:pt x="486" y="50"/>
                    <a:pt x="487" y="48"/>
                    <a:pt x="487" y="45"/>
                  </a:cubicBezTo>
                  <a:cubicBezTo>
                    <a:pt x="487" y="21"/>
                    <a:pt x="378" y="0"/>
                    <a:pt x="243" y="0"/>
                  </a:cubicBezTo>
                  <a:cubicBezTo>
                    <a:pt x="109" y="0"/>
                    <a:pt x="0" y="21"/>
                    <a:pt x="0" y="45"/>
                  </a:cubicBezTo>
                  <a:cubicBezTo>
                    <a:pt x="0" y="70"/>
                    <a:pt x="109" y="90"/>
                    <a:pt x="243" y="90"/>
                  </a:cubicBezTo>
                  <a:cubicBezTo>
                    <a:pt x="284" y="90"/>
                    <a:pt x="322" y="88"/>
                    <a:pt x="356" y="85"/>
                  </a:cubicBezTo>
                  <a:cubicBezTo>
                    <a:pt x="350" y="90"/>
                    <a:pt x="347" y="94"/>
                    <a:pt x="347" y="99"/>
                  </a:cubicBezTo>
                  <a:cubicBezTo>
                    <a:pt x="347" y="114"/>
                    <a:pt x="379" y="127"/>
                    <a:pt x="430" y="137"/>
                  </a:cubicBezTo>
                  <a:cubicBezTo>
                    <a:pt x="351" y="156"/>
                    <a:pt x="306" y="178"/>
                    <a:pt x="306" y="202"/>
                  </a:cubicBezTo>
                  <a:cubicBezTo>
                    <a:pt x="306" y="272"/>
                    <a:pt x="711" y="329"/>
                    <a:pt x="1211" y="329"/>
                  </a:cubicBezTo>
                  <a:cubicBezTo>
                    <a:pt x="1711" y="329"/>
                    <a:pt x="2117" y="272"/>
                    <a:pt x="2117" y="202"/>
                  </a:cubicBezTo>
                  <a:cubicBezTo>
                    <a:pt x="2117" y="178"/>
                    <a:pt x="2071" y="156"/>
                    <a:pt x="1993" y="137"/>
                  </a:cubicBezTo>
                  <a:cubicBezTo>
                    <a:pt x="2044" y="127"/>
                    <a:pt x="2076" y="114"/>
                    <a:pt x="2076" y="99"/>
                  </a:cubicBezTo>
                  <a:cubicBezTo>
                    <a:pt x="2076" y="94"/>
                    <a:pt x="2073" y="90"/>
                    <a:pt x="2067" y="85"/>
                  </a:cubicBezTo>
                  <a:cubicBezTo>
                    <a:pt x="2100" y="88"/>
                    <a:pt x="2139" y="90"/>
                    <a:pt x="2179" y="90"/>
                  </a:cubicBezTo>
                  <a:cubicBezTo>
                    <a:pt x="2314" y="90"/>
                    <a:pt x="2423" y="70"/>
                    <a:pt x="2423" y="45"/>
                  </a:cubicBezTo>
                  <a:cubicBezTo>
                    <a:pt x="2423" y="21"/>
                    <a:pt x="2314" y="0"/>
                    <a:pt x="2179" y="0"/>
                  </a:cubicBezTo>
                  <a:close/>
                </a:path>
              </a:pathLst>
            </a:cu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2856" name="Google Shape;2856;p76"/>
            <p:cNvGrpSpPr/>
            <p:nvPr/>
          </p:nvGrpSpPr>
          <p:grpSpPr>
            <a:xfrm>
              <a:off x="4835079" y="1641977"/>
              <a:ext cx="3595674" cy="1941624"/>
              <a:chOff x="1241394" y="1289609"/>
              <a:chExt cx="4892074" cy="2091591"/>
            </a:xfrm>
          </p:grpSpPr>
          <p:sp>
            <p:nvSpPr>
              <p:cNvPr id="2857" name="Google Shape;2857;p76"/>
              <p:cNvSpPr/>
              <p:nvPr/>
            </p:nvSpPr>
            <p:spPr>
              <a:xfrm>
                <a:off x="1241394" y="1289609"/>
                <a:ext cx="4892074" cy="2091591"/>
              </a:xfrm>
              <a:custGeom>
                <a:rect b="b" l="l" r="r" t="t"/>
                <a:pathLst>
                  <a:path extrusionOk="0" h="2071" w="4832">
                    <a:moveTo>
                      <a:pt x="2416" y="0"/>
                    </a:moveTo>
                    <a:cubicBezTo>
                      <a:pt x="2660" y="1642"/>
                      <a:pt x="3268" y="215"/>
                      <a:pt x="3268" y="215"/>
                    </a:cubicBezTo>
                    <a:cubicBezTo>
                      <a:pt x="3135" y="1818"/>
                      <a:pt x="3973" y="668"/>
                      <a:pt x="3973" y="668"/>
                    </a:cubicBezTo>
                    <a:cubicBezTo>
                      <a:pt x="3648" y="2071"/>
                      <a:pt x="4679" y="1051"/>
                      <a:pt x="4679" y="1051"/>
                    </a:cubicBezTo>
                    <a:cubicBezTo>
                      <a:pt x="3909" y="1880"/>
                      <a:pt x="4832" y="1920"/>
                      <a:pt x="4832" y="1920"/>
                    </a:cubicBezTo>
                    <a:cubicBezTo>
                      <a:pt x="2416" y="1920"/>
                      <a:pt x="2416" y="1920"/>
                      <a:pt x="2416" y="1920"/>
                    </a:cubicBezTo>
                    <a:cubicBezTo>
                      <a:pt x="0" y="1920"/>
                      <a:pt x="0" y="1920"/>
                      <a:pt x="0" y="1920"/>
                    </a:cubicBezTo>
                    <a:cubicBezTo>
                      <a:pt x="0" y="1920"/>
                      <a:pt x="924" y="1880"/>
                      <a:pt x="154" y="1051"/>
                    </a:cubicBezTo>
                    <a:cubicBezTo>
                      <a:pt x="154" y="1051"/>
                      <a:pt x="1185" y="2071"/>
                      <a:pt x="859" y="668"/>
                    </a:cubicBezTo>
                    <a:cubicBezTo>
                      <a:pt x="859" y="668"/>
                      <a:pt x="1698" y="1818"/>
                      <a:pt x="1565" y="215"/>
                    </a:cubicBezTo>
                    <a:cubicBezTo>
                      <a:pt x="1565" y="215"/>
                      <a:pt x="2173" y="1642"/>
                      <a:pt x="24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8" name="Google Shape;2858;p76"/>
              <p:cNvSpPr/>
              <p:nvPr/>
            </p:nvSpPr>
            <p:spPr>
              <a:xfrm>
                <a:off x="1708266" y="1984316"/>
                <a:ext cx="3959076" cy="1244496"/>
              </a:xfrm>
              <a:custGeom>
                <a:rect b="b" l="l" r="r" t="t"/>
                <a:pathLst>
                  <a:path extrusionOk="0" h="1232" w="3911">
                    <a:moveTo>
                      <a:pt x="3911" y="1232"/>
                    </a:moveTo>
                    <a:cubicBezTo>
                      <a:pt x="0" y="1232"/>
                      <a:pt x="0" y="1232"/>
                      <a:pt x="0" y="1232"/>
                    </a:cubicBezTo>
                    <a:cubicBezTo>
                      <a:pt x="1" y="1231"/>
                      <a:pt x="342" y="1232"/>
                      <a:pt x="211" y="873"/>
                    </a:cubicBezTo>
                    <a:cubicBezTo>
                      <a:pt x="252" y="885"/>
                      <a:pt x="293" y="892"/>
                      <a:pt x="332" y="892"/>
                    </a:cubicBezTo>
                    <a:cubicBezTo>
                      <a:pt x="429" y="892"/>
                      <a:pt x="514" y="852"/>
                      <a:pt x="572" y="779"/>
                    </a:cubicBezTo>
                    <a:cubicBezTo>
                      <a:pt x="631" y="704"/>
                      <a:pt x="661" y="601"/>
                      <a:pt x="662" y="458"/>
                    </a:cubicBezTo>
                    <a:cubicBezTo>
                      <a:pt x="759" y="527"/>
                      <a:pt x="848" y="560"/>
                      <a:pt x="933" y="560"/>
                    </a:cubicBezTo>
                    <a:cubicBezTo>
                      <a:pt x="1019" y="560"/>
                      <a:pt x="1095" y="526"/>
                      <a:pt x="1154" y="462"/>
                    </a:cubicBezTo>
                    <a:cubicBezTo>
                      <a:pt x="1221" y="389"/>
                      <a:pt x="1265" y="279"/>
                      <a:pt x="1285" y="123"/>
                    </a:cubicBezTo>
                    <a:cubicBezTo>
                      <a:pt x="1389" y="236"/>
                      <a:pt x="1493" y="291"/>
                      <a:pt x="1601" y="291"/>
                    </a:cubicBezTo>
                    <a:cubicBezTo>
                      <a:pt x="1601" y="291"/>
                      <a:pt x="1601" y="291"/>
                      <a:pt x="1601" y="291"/>
                    </a:cubicBezTo>
                    <a:cubicBezTo>
                      <a:pt x="1767" y="291"/>
                      <a:pt x="1878" y="172"/>
                      <a:pt x="1955" y="0"/>
                    </a:cubicBezTo>
                    <a:cubicBezTo>
                      <a:pt x="2033" y="172"/>
                      <a:pt x="2144" y="291"/>
                      <a:pt x="2310" y="291"/>
                    </a:cubicBezTo>
                    <a:cubicBezTo>
                      <a:pt x="2310" y="291"/>
                      <a:pt x="2310" y="291"/>
                      <a:pt x="2310" y="291"/>
                    </a:cubicBezTo>
                    <a:cubicBezTo>
                      <a:pt x="2417" y="291"/>
                      <a:pt x="2522" y="236"/>
                      <a:pt x="2626" y="123"/>
                    </a:cubicBezTo>
                    <a:cubicBezTo>
                      <a:pt x="2646" y="279"/>
                      <a:pt x="2689" y="389"/>
                      <a:pt x="2756" y="462"/>
                    </a:cubicBezTo>
                    <a:cubicBezTo>
                      <a:pt x="2816" y="526"/>
                      <a:pt x="2892" y="560"/>
                      <a:pt x="2978" y="560"/>
                    </a:cubicBezTo>
                    <a:cubicBezTo>
                      <a:pt x="3063" y="560"/>
                      <a:pt x="3152" y="527"/>
                      <a:pt x="3249" y="458"/>
                    </a:cubicBezTo>
                    <a:cubicBezTo>
                      <a:pt x="3250" y="601"/>
                      <a:pt x="3280" y="704"/>
                      <a:pt x="3339" y="779"/>
                    </a:cubicBezTo>
                    <a:cubicBezTo>
                      <a:pt x="3396" y="852"/>
                      <a:pt x="3482" y="892"/>
                      <a:pt x="3579" y="892"/>
                    </a:cubicBezTo>
                    <a:cubicBezTo>
                      <a:pt x="3618" y="892"/>
                      <a:pt x="3658" y="885"/>
                      <a:pt x="3699" y="873"/>
                    </a:cubicBezTo>
                    <a:cubicBezTo>
                      <a:pt x="3568" y="1232"/>
                      <a:pt x="3910" y="1231"/>
                      <a:pt x="3911" y="123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59" name="Google Shape;2859;p76"/>
              <p:cNvSpPr/>
              <p:nvPr/>
            </p:nvSpPr>
            <p:spPr>
              <a:xfrm>
                <a:off x="2151234" y="2354080"/>
                <a:ext cx="3071644" cy="874734"/>
              </a:xfrm>
              <a:custGeom>
                <a:rect b="b" l="l" r="r" t="t"/>
                <a:pathLst>
                  <a:path extrusionOk="0" h="866" w="3034">
                    <a:moveTo>
                      <a:pt x="1517" y="866"/>
                    </a:moveTo>
                    <a:cubicBezTo>
                      <a:pt x="3034" y="866"/>
                      <a:pt x="3034" y="866"/>
                      <a:pt x="3034" y="866"/>
                    </a:cubicBezTo>
                    <a:cubicBezTo>
                      <a:pt x="3033" y="857"/>
                      <a:pt x="2728" y="866"/>
                      <a:pt x="2610" y="460"/>
                    </a:cubicBezTo>
                    <a:cubicBezTo>
                      <a:pt x="2557" y="476"/>
                      <a:pt x="2505" y="483"/>
                      <a:pt x="2454" y="483"/>
                    </a:cubicBezTo>
                    <a:cubicBezTo>
                      <a:pt x="2313" y="483"/>
                      <a:pt x="2182" y="426"/>
                      <a:pt x="2086" y="321"/>
                    </a:cubicBezTo>
                    <a:cubicBezTo>
                      <a:pt x="2038" y="269"/>
                      <a:pt x="1999" y="207"/>
                      <a:pt x="1969" y="133"/>
                    </a:cubicBezTo>
                    <a:cubicBezTo>
                      <a:pt x="1869" y="210"/>
                      <a:pt x="1631" y="261"/>
                      <a:pt x="1517" y="0"/>
                    </a:cubicBezTo>
                    <a:cubicBezTo>
                      <a:pt x="1403" y="261"/>
                      <a:pt x="1166" y="210"/>
                      <a:pt x="1066" y="133"/>
                    </a:cubicBezTo>
                    <a:cubicBezTo>
                      <a:pt x="1036" y="207"/>
                      <a:pt x="997" y="269"/>
                      <a:pt x="949" y="321"/>
                    </a:cubicBezTo>
                    <a:cubicBezTo>
                      <a:pt x="852" y="426"/>
                      <a:pt x="722" y="483"/>
                      <a:pt x="581" y="483"/>
                    </a:cubicBezTo>
                    <a:cubicBezTo>
                      <a:pt x="530" y="483"/>
                      <a:pt x="478" y="476"/>
                      <a:pt x="425" y="460"/>
                    </a:cubicBezTo>
                    <a:cubicBezTo>
                      <a:pt x="307" y="866"/>
                      <a:pt x="1" y="857"/>
                      <a:pt x="0" y="866"/>
                    </a:cubicBezTo>
                    <a:lnTo>
                      <a:pt x="1517" y="866"/>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0" name="Google Shape;2860;p76"/>
              <p:cNvSpPr/>
              <p:nvPr/>
            </p:nvSpPr>
            <p:spPr>
              <a:xfrm>
                <a:off x="1241394" y="1289609"/>
                <a:ext cx="4892074" cy="2091591"/>
              </a:xfrm>
              <a:custGeom>
                <a:rect b="b" l="l" r="r" t="t"/>
                <a:pathLst>
                  <a:path extrusionOk="0" h="2071" w="4832">
                    <a:moveTo>
                      <a:pt x="4679" y="1051"/>
                    </a:moveTo>
                    <a:cubicBezTo>
                      <a:pt x="4679" y="1051"/>
                      <a:pt x="3648" y="2071"/>
                      <a:pt x="3973" y="668"/>
                    </a:cubicBezTo>
                    <a:cubicBezTo>
                      <a:pt x="3973" y="668"/>
                      <a:pt x="3135" y="1818"/>
                      <a:pt x="3268" y="215"/>
                    </a:cubicBezTo>
                    <a:cubicBezTo>
                      <a:pt x="3268" y="215"/>
                      <a:pt x="2660" y="1642"/>
                      <a:pt x="2416" y="0"/>
                    </a:cubicBezTo>
                    <a:cubicBezTo>
                      <a:pt x="2173" y="1642"/>
                      <a:pt x="1565" y="215"/>
                      <a:pt x="1565" y="215"/>
                    </a:cubicBezTo>
                    <a:cubicBezTo>
                      <a:pt x="1698" y="1818"/>
                      <a:pt x="859" y="668"/>
                      <a:pt x="859" y="668"/>
                    </a:cubicBezTo>
                    <a:cubicBezTo>
                      <a:pt x="1185" y="2071"/>
                      <a:pt x="154" y="1051"/>
                      <a:pt x="154" y="1051"/>
                    </a:cubicBezTo>
                    <a:cubicBezTo>
                      <a:pt x="924" y="1880"/>
                      <a:pt x="0" y="1920"/>
                      <a:pt x="0" y="1920"/>
                    </a:cubicBezTo>
                    <a:cubicBezTo>
                      <a:pt x="2416" y="1920"/>
                      <a:pt x="2416" y="1920"/>
                      <a:pt x="2416" y="1920"/>
                    </a:cubicBezTo>
                    <a:cubicBezTo>
                      <a:pt x="4832" y="1920"/>
                      <a:pt x="4832" y="1920"/>
                      <a:pt x="4832" y="1920"/>
                    </a:cubicBezTo>
                    <a:cubicBezTo>
                      <a:pt x="4832" y="1920"/>
                      <a:pt x="3909" y="1880"/>
                      <a:pt x="4679" y="1051"/>
                    </a:cubicBezTo>
                    <a:close/>
                  </a:path>
                </a:pathLst>
              </a:custGeom>
              <a:noFill/>
              <a:ln cap="rnd" cmpd="sng" w="174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61" name="Google Shape;2861;p76"/>
            <p:cNvGrpSpPr/>
            <p:nvPr/>
          </p:nvGrpSpPr>
          <p:grpSpPr>
            <a:xfrm>
              <a:off x="7450392" y="2302573"/>
              <a:ext cx="632392" cy="1213857"/>
              <a:chOff x="2007405" y="1973016"/>
              <a:chExt cx="984268" cy="1889271"/>
            </a:xfrm>
          </p:grpSpPr>
          <p:sp>
            <p:nvSpPr>
              <p:cNvPr id="2862" name="Google Shape;2862;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3" name="Google Shape;2863;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4" name="Google Shape;2864;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5" name="Google Shape;2865;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6" name="Google Shape;2866;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7" name="Google Shape;2867;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8" name="Google Shape;2868;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69" name="Google Shape;2869;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0" name="Google Shape;2870;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1" name="Google Shape;2871;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2" name="Google Shape;2872;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3" name="Google Shape;2873;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4" name="Google Shape;2874;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5" name="Google Shape;2875;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6" name="Google Shape;2876;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7" name="Google Shape;2877;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8" name="Google Shape;2878;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79" name="Google Shape;2879;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0" name="Google Shape;2880;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881" name="Google Shape;2881;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882" name="Google Shape;2882;p76"/>
            <p:cNvGrpSpPr/>
            <p:nvPr/>
          </p:nvGrpSpPr>
          <p:grpSpPr>
            <a:xfrm>
              <a:off x="5208114" y="2302573"/>
              <a:ext cx="632392" cy="1213857"/>
              <a:chOff x="2007405" y="1973016"/>
              <a:chExt cx="984268" cy="1889271"/>
            </a:xfrm>
          </p:grpSpPr>
          <p:sp>
            <p:nvSpPr>
              <p:cNvPr id="2883" name="Google Shape;2883;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4" name="Google Shape;2884;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5" name="Google Shape;2885;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6" name="Google Shape;2886;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7" name="Google Shape;2887;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8" name="Google Shape;2888;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89" name="Google Shape;2889;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0" name="Google Shape;2890;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1" name="Google Shape;2891;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2" name="Google Shape;2892;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3" name="Google Shape;2893;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4" name="Google Shape;2894;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5" name="Google Shape;2895;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6" name="Google Shape;2896;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7" name="Google Shape;2897;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8" name="Google Shape;2898;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899" name="Google Shape;2899;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0" name="Google Shape;2900;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1" name="Google Shape;2901;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02" name="Google Shape;2902;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03" name="Google Shape;2903;p76"/>
            <p:cNvGrpSpPr/>
            <p:nvPr/>
          </p:nvGrpSpPr>
          <p:grpSpPr>
            <a:xfrm>
              <a:off x="5411610" y="2217734"/>
              <a:ext cx="711724" cy="1366132"/>
              <a:chOff x="2007405" y="1973016"/>
              <a:chExt cx="984268" cy="1889271"/>
            </a:xfrm>
          </p:grpSpPr>
          <p:sp>
            <p:nvSpPr>
              <p:cNvPr id="2904" name="Google Shape;2904;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5" name="Google Shape;2905;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6" name="Google Shape;2906;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7" name="Google Shape;2907;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8" name="Google Shape;2908;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09" name="Google Shape;2909;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0" name="Google Shape;2910;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1" name="Google Shape;2911;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2" name="Google Shape;2912;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3" name="Google Shape;2913;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4" name="Google Shape;2914;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5" name="Google Shape;2915;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6" name="Google Shape;2916;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7" name="Google Shape;2917;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8" name="Google Shape;2918;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19" name="Google Shape;2919;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0" name="Google Shape;2920;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1" name="Google Shape;2921;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2" name="Google Shape;2922;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23" name="Google Shape;2923;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24" name="Google Shape;2924;p76"/>
            <p:cNvGrpSpPr/>
            <p:nvPr/>
          </p:nvGrpSpPr>
          <p:grpSpPr>
            <a:xfrm>
              <a:off x="7145633" y="2217734"/>
              <a:ext cx="711724" cy="1366132"/>
              <a:chOff x="2007405" y="1973016"/>
              <a:chExt cx="984268" cy="1889271"/>
            </a:xfrm>
          </p:grpSpPr>
          <p:sp>
            <p:nvSpPr>
              <p:cNvPr id="2925" name="Google Shape;2925;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6" name="Google Shape;2926;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7" name="Google Shape;2927;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8" name="Google Shape;2928;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29" name="Google Shape;2929;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0" name="Google Shape;2930;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1" name="Google Shape;2931;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2" name="Google Shape;2932;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3" name="Google Shape;2933;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4" name="Google Shape;2934;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5" name="Google Shape;2935;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6" name="Google Shape;2936;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7" name="Google Shape;2937;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8" name="Google Shape;2938;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39" name="Google Shape;2939;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0" name="Google Shape;2940;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1" name="Google Shape;2941;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2" name="Google Shape;2942;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3" name="Google Shape;2943;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44" name="Google Shape;2944;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45" name="Google Shape;2945;p76"/>
            <p:cNvGrpSpPr/>
            <p:nvPr/>
          </p:nvGrpSpPr>
          <p:grpSpPr>
            <a:xfrm>
              <a:off x="5689145" y="2067379"/>
              <a:ext cx="856411" cy="1643855"/>
              <a:chOff x="2007405" y="1973016"/>
              <a:chExt cx="984268" cy="1889271"/>
            </a:xfrm>
          </p:grpSpPr>
          <p:sp>
            <p:nvSpPr>
              <p:cNvPr id="2946" name="Google Shape;2946;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7" name="Google Shape;2947;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8" name="Google Shape;2948;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49" name="Google Shape;2949;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0" name="Google Shape;2950;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1" name="Google Shape;2951;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2" name="Google Shape;2952;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3" name="Google Shape;2953;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4" name="Google Shape;2954;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5" name="Google Shape;2955;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6" name="Google Shape;2956;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7" name="Google Shape;2957;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8" name="Google Shape;2958;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59" name="Google Shape;2959;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0" name="Google Shape;2960;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1" name="Google Shape;2961;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2" name="Google Shape;2962;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3" name="Google Shape;2963;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4" name="Google Shape;2964;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65" name="Google Shape;2965;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66" name="Google Shape;2966;p76"/>
            <p:cNvGrpSpPr/>
            <p:nvPr/>
          </p:nvGrpSpPr>
          <p:grpSpPr>
            <a:xfrm>
              <a:off x="6727105" y="2067379"/>
              <a:ext cx="856411" cy="1643855"/>
              <a:chOff x="2007405" y="1973016"/>
              <a:chExt cx="984268" cy="1889271"/>
            </a:xfrm>
          </p:grpSpPr>
          <p:sp>
            <p:nvSpPr>
              <p:cNvPr id="2967" name="Google Shape;2967;p7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8" name="Google Shape;2968;p7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69" name="Google Shape;2969;p7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0" name="Google Shape;2970;p7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1" name="Google Shape;2971;p7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2" name="Google Shape;2972;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3" name="Google Shape;2973;p7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4" name="Google Shape;2974;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5" name="Google Shape;2975;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6" name="Google Shape;2976;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7" name="Google Shape;2977;p7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8" name="Google Shape;2978;p7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79" name="Google Shape;2979;p7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0" name="Google Shape;2980;p7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1" name="Google Shape;2981;p7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2" name="Google Shape;2982;p7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3" name="Google Shape;2983;p7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4" name="Google Shape;2984;p7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5" name="Google Shape;2985;p7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2986" name="Google Shape;2986;p7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2987" name="Google Shape;2987;p76"/>
            <p:cNvGrpSpPr/>
            <p:nvPr/>
          </p:nvGrpSpPr>
          <p:grpSpPr>
            <a:xfrm>
              <a:off x="5686878" y="1498538"/>
              <a:ext cx="1911867" cy="2275029"/>
              <a:chOff x="462275" y="1455298"/>
              <a:chExt cx="2197295" cy="2614675"/>
            </a:xfrm>
          </p:grpSpPr>
          <p:sp>
            <p:nvSpPr>
              <p:cNvPr id="2988" name="Google Shape;2988;p76"/>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89" name="Google Shape;2989;p76"/>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0" name="Google Shape;2990;p76"/>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1" name="Google Shape;2991;p76"/>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2" name="Google Shape;2992;p76"/>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3" name="Google Shape;2993;p76"/>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4" name="Google Shape;2994;p76"/>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5" name="Google Shape;2995;p76"/>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2996" name="Google Shape;2996;p76"/>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2997" name="Google Shape;2997;p76"/>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8" name="Google Shape;2998;p76"/>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2999" name="Google Shape;2999;p76"/>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0" name="Google Shape;3000;p76"/>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1" name="Google Shape;3001;p76"/>
              <p:cNvSpPr/>
              <p:nvPr/>
            </p:nvSpPr>
            <p:spPr>
              <a:xfrm>
                <a:off x="1243870" y="3013468"/>
                <a:ext cx="798652" cy="611027"/>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2" name="Google Shape;3002;p76"/>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3" name="Google Shape;3003;p76"/>
              <p:cNvSpPr/>
              <p:nvPr/>
            </p:nvSpPr>
            <p:spPr>
              <a:xfrm>
                <a:off x="1060834" y="1462329"/>
                <a:ext cx="1097070" cy="1105647"/>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4" name="Google Shape;3004;p76"/>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5" name="Google Shape;3005;p76"/>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6" name="Google Shape;3006;p76"/>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7" name="Google Shape;3007;p76"/>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8" name="Google Shape;3008;p76"/>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09" name="Google Shape;3009;p76"/>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0" name="Google Shape;3010;p76"/>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1" name="Google Shape;3011;p76"/>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2" name="Google Shape;3012;p76"/>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3" name="Google Shape;3013;p76"/>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014" name="Google Shape;3014;p76"/>
              <p:cNvGrpSpPr/>
              <p:nvPr/>
            </p:nvGrpSpPr>
            <p:grpSpPr>
              <a:xfrm>
                <a:off x="466288" y="1527538"/>
                <a:ext cx="2187262" cy="2085920"/>
                <a:chOff x="466288" y="1527538"/>
                <a:chExt cx="2187262" cy="2085920"/>
              </a:xfrm>
            </p:grpSpPr>
            <p:sp>
              <p:nvSpPr>
                <p:cNvPr id="3015" name="Google Shape;3015;p76"/>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6" name="Google Shape;3016;p76"/>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7" name="Google Shape;3017;p76"/>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8" name="Google Shape;3018;p76"/>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19" name="Google Shape;3019;p76"/>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0" name="Google Shape;3020;p76"/>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1" name="Google Shape;3021;p76"/>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2" name="Google Shape;3022;p76"/>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3" name="Google Shape;3023;p76"/>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024" name="Google Shape;3024;p76"/>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5" name="Google Shape;3025;p76"/>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6" name="Google Shape;3026;p76"/>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7" name="Google Shape;3027;p76"/>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8" name="Google Shape;3028;p76"/>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29" name="Google Shape;3029;p76"/>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0" name="Google Shape;3030;p76"/>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031" name="Google Shape;3031;p76"/>
            <p:cNvGrpSpPr/>
            <p:nvPr/>
          </p:nvGrpSpPr>
          <p:grpSpPr>
            <a:xfrm>
              <a:off x="4987079" y="1152097"/>
              <a:ext cx="3180821" cy="944897"/>
              <a:chOff x="1784460" y="726544"/>
              <a:chExt cx="3655695" cy="1085963"/>
            </a:xfrm>
          </p:grpSpPr>
          <p:sp>
            <p:nvSpPr>
              <p:cNvPr id="3032" name="Google Shape;3032;p76"/>
              <p:cNvSpPr/>
              <p:nvPr/>
            </p:nvSpPr>
            <p:spPr>
              <a:xfrm>
                <a:off x="2292416" y="990810"/>
                <a:ext cx="151640" cy="15612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3" name="Google Shape;3033;p76"/>
              <p:cNvSpPr/>
              <p:nvPr/>
            </p:nvSpPr>
            <p:spPr>
              <a:xfrm>
                <a:off x="1784460" y="1598854"/>
                <a:ext cx="151649" cy="146420"/>
              </a:xfrm>
              <a:custGeom>
                <a:rect b="b" l="l" r="r" t="t"/>
                <a:pathLst>
                  <a:path extrusionOk="0" h="84" w="87">
                    <a:moveTo>
                      <a:pt x="87" y="52"/>
                    </a:moveTo>
                    <a:lnTo>
                      <a:pt x="57" y="57"/>
                    </a:lnTo>
                    <a:lnTo>
                      <a:pt x="43" y="84"/>
                    </a:lnTo>
                    <a:lnTo>
                      <a:pt x="30" y="55"/>
                    </a:lnTo>
                    <a:lnTo>
                      <a:pt x="0" y="51"/>
                    </a:lnTo>
                    <a:lnTo>
                      <a:pt x="23" y="29"/>
                    </a:lnTo>
                    <a:lnTo>
                      <a:pt x="18" y="0"/>
                    </a:lnTo>
                    <a:lnTo>
                      <a:pt x="45" y="15"/>
                    </a:lnTo>
                    <a:lnTo>
                      <a:pt x="72" y="1"/>
                    </a:lnTo>
                    <a:lnTo>
                      <a:pt x="66" y="31"/>
                    </a:lnTo>
                    <a:lnTo>
                      <a:pt x="87" y="52"/>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4" name="Google Shape;3034;p76"/>
              <p:cNvSpPr/>
              <p:nvPr/>
            </p:nvSpPr>
            <p:spPr>
              <a:xfrm>
                <a:off x="4986828" y="1656385"/>
                <a:ext cx="152387" cy="156122"/>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5" name="Google Shape;3035;p76"/>
              <p:cNvSpPr/>
              <p:nvPr/>
            </p:nvSpPr>
            <p:spPr>
              <a:xfrm>
                <a:off x="5342322" y="1274005"/>
                <a:ext cx="97834" cy="101374"/>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6" name="Google Shape;3036;p76"/>
              <p:cNvSpPr/>
              <p:nvPr/>
            </p:nvSpPr>
            <p:spPr>
              <a:xfrm>
                <a:off x="4703589" y="898176"/>
                <a:ext cx="97857" cy="92628"/>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7" name="Google Shape;3037;p76"/>
              <p:cNvSpPr/>
              <p:nvPr/>
            </p:nvSpPr>
            <p:spPr>
              <a:xfrm>
                <a:off x="3692140" y="726544"/>
                <a:ext cx="141306" cy="149896"/>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38" name="Google Shape;3038;p76"/>
              <p:cNvSpPr/>
              <p:nvPr/>
            </p:nvSpPr>
            <p:spPr>
              <a:xfrm>
                <a:off x="2336490" y="1666784"/>
                <a:ext cx="97834" cy="100163"/>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42" name="Shape 3042"/>
        <p:cNvGrpSpPr/>
        <p:nvPr/>
      </p:nvGrpSpPr>
      <p:grpSpPr>
        <a:xfrm>
          <a:off x="0" y="0"/>
          <a:ext cx="0" cy="0"/>
          <a:chOff x="0" y="0"/>
          <a:chExt cx="0" cy="0"/>
        </a:xfrm>
      </p:grpSpPr>
      <p:pic>
        <p:nvPicPr>
          <p:cNvPr id="3043" name="Google Shape;3043;p77"/>
          <p:cNvPicPr preferRelativeResize="0"/>
          <p:nvPr>
            <p:ph idx="2" type="pic"/>
          </p:nvPr>
        </p:nvPicPr>
        <p:blipFill rotWithShape="1">
          <a:blip r:embed="rId3">
            <a:alphaModFix/>
          </a:blip>
          <a:srcRect b="0" l="2217" r="2207" t="0"/>
          <a:stretch/>
        </p:blipFill>
        <p:spPr>
          <a:xfrm>
            <a:off x="-75" y="-150"/>
            <a:ext cx="9143997" cy="5143500"/>
          </a:xfrm>
          <a:prstGeom prst="rect">
            <a:avLst/>
          </a:prstGeom>
        </p:spPr>
      </p:pic>
      <p:sp>
        <p:nvSpPr>
          <p:cNvPr id="3044" name="Google Shape;3044;p77"/>
          <p:cNvSpPr txBox="1"/>
          <p:nvPr>
            <p:ph type="title"/>
          </p:nvPr>
        </p:nvSpPr>
        <p:spPr>
          <a:xfrm>
            <a:off x="1380938" y="3873050"/>
            <a:ext cx="6435000" cy="591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grpSp>
        <p:nvGrpSpPr>
          <p:cNvPr id="3045" name="Google Shape;3045;p77"/>
          <p:cNvGrpSpPr/>
          <p:nvPr/>
        </p:nvGrpSpPr>
        <p:grpSpPr>
          <a:xfrm flipH="1">
            <a:off x="279251" y="141989"/>
            <a:ext cx="8638374" cy="4781811"/>
            <a:chOff x="226375" y="141989"/>
            <a:chExt cx="8638374" cy="4781811"/>
          </a:xfrm>
        </p:grpSpPr>
        <p:sp>
          <p:nvSpPr>
            <p:cNvPr id="3046" name="Google Shape;3046;p77"/>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7" name="Google Shape;3047;p77"/>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8" name="Google Shape;3048;p77"/>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49" name="Google Shape;3049;p77"/>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0" name="Google Shape;3050;p77"/>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1" name="Google Shape;3051;p77"/>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2" name="Google Shape;3052;p77"/>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53" name="Google Shape;3053;p77"/>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57" name="Shape 3057"/>
        <p:cNvGrpSpPr/>
        <p:nvPr/>
      </p:nvGrpSpPr>
      <p:grpSpPr>
        <a:xfrm>
          <a:off x="0" y="0"/>
          <a:ext cx="0" cy="0"/>
          <a:chOff x="0" y="0"/>
          <a:chExt cx="0" cy="0"/>
        </a:xfrm>
      </p:grpSpPr>
      <p:sp>
        <p:nvSpPr>
          <p:cNvPr id="3058" name="Google Shape;3058;p78"/>
          <p:cNvSpPr txBox="1"/>
          <p:nvPr>
            <p:ph type="title"/>
          </p:nvPr>
        </p:nvSpPr>
        <p:spPr>
          <a:xfrm>
            <a:off x="1026250" y="1245600"/>
            <a:ext cx="2940000" cy="1536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t>the concept</a:t>
            </a:r>
            <a:endParaRPr/>
          </a:p>
        </p:txBody>
      </p:sp>
      <p:sp>
        <p:nvSpPr>
          <p:cNvPr id="3059" name="Google Shape;3059;p78"/>
          <p:cNvSpPr txBox="1"/>
          <p:nvPr>
            <p:ph idx="1" type="subTitle"/>
          </p:nvPr>
        </p:nvSpPr>
        <p:spPr>
          <a:xfrm>
            <a:off x="1026250" y="2781600"/>
            <a:ext cx="2940000" cy="11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pic>
        <p:nvPicPr>
          <p:cNvPr id="3060" name="Google Shape;3060;p78"/>
          <p:cNvPicPr preferRelativeResize="0"/>
          <p:nvPr>
            <p:ph idx="2" type="pic"/>
          </p:nvPr>
        </p:nvPicPr>
        <p:blipFill rotWithShape="1">
          <a:blip r:embed="rId3">
            <a:alphaModFix/>
          </a:blip>
          <a:srcRect b="0" l="13032" r="20269" t="0"/>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8" name="Shape 1758"/>
        <p:cNvGrpSpPr/>
        <p:nvPr/>
      </p:nvGrpSpPr>
      <p:grpSpPr>
        <a:xfrm>
          <a:off x="0" y="0"/>
          <a:ext cx="0" cy="0"/>
          <a:chOff x="0" y="0"/>
          <a:chExt cx="0" cy="0"/>
        </a:xfrm>
      </p:grpSpPr>
      <p:pic>
        <p:nvPicPr>
          <p:cNvPr id="1759" name="Google Shape;1759;p34" title="ben.jpg"/>
          <p:cNvPicPr preferRelativeResize="0"/>
          <p:nvPr/>
        </p:nvPicPr>
        <p:blipFill rotWithShape="1">
          <a:blip r:embed="rId3">
            <a:alphaModFix/>
          </a:blip>
          <a:srcRect b="0" l="0" r="0" t="0"/>
          <a:stretch/>
        </p:blipFill>
        <p:spPr>
          <a:xfrm>
            <a:off x="2712052" y="1345550"/>
            <a:ext cx="1608000" cy="1608000"/>
          </a:xfrm>
          <a:prstGeom prst="ellipse">
            <a:avLst/>
          </a:prstGeom>
          <a:noFill/>
          <a:ln cap="flat" cmpd="sng" w="19050">
            <a:solidFill>
              <a:schemeClr val="dk1"/>
            </a:solidFill>
            <a:prstDash val="solid"/>
            <a:round/>
            <a:headEnd len="sm" w="sm" type="none"/>
            <a:tailEnd len="sm" w="sm" type="none"/>
          </a:ln>
        </p:spPr>
      </p:pic>
      <p:pic>
        <p:nvPicPr>
          <p:cNvPr id="1760" name="Google Shape;1760;p34" title="Ian.jpg"/>
          <p:cNvPicPr preferRelativeResize="0"/>
          <p:nvPr/>
        </p:nvPicPr>
        <p:blipFill rotWithShape="1">
          <a:blip r:embed="rId4">
            <a:alphaModFix/>
          </a:blip>
          <a:srcRect b="0" l="0" r="0" t="0"/>
          <a:stretch/>
        </p:blipFill>
        <p:spPr>
          <a:xfrm>
            <a:off x="600152" y="1345500"/>
            <a:ext cx="1608000" cy="1608000"/>
          </a:xfrm>
          <a:prstGeom prst="ellipse">
            <a:avLst/>
          </a:prstGeom>
          <a:noFill/>
          <a:ln cap="flat" cmpd="sng" w="19050">
            <a:solidFill>
              <a:schemeClr val="dk1"/>
            </a:solidFill>
            <a:prstDash val="solid"/>
            <a:round/>
            <a:headEnd len="sm" w="sm" type="none"/>
            <a:tailEnd len="sm" w="sm" type="none"/>
          </a:ln>
        </p:spPr>
      </p:pic>
      <p:sp>
        <p:nvSpPr>
          <p:cNvPr id="1761" name="Google Shape;1761;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Skill Awards – Fellas</a:t>
            </a:r>
            <a:endParaRPr/>
          </a:p>
        </p:txBody>
      </p:sp>
      <p:sp>
        <p:nvSpPr>
          <p:cNvPr id="1762" name="Google Shape;1762;p34"/>
          <p:cNvSpPr txBox="1"/>
          <p:nvPr>
            <p:ph idx="2" type="subTitle"/>
          </p:nvPr>
        </p:nvSpPr>
        <p:spPr>
          <a:xfrm>
            <a:off x="487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Ian Estey</a:t>
            </a:r>
            <a:r>
              <a:rPr lang="en" sz="1300">
                <a:latin typeface="Fira Sans SemiBold"/>
                <a:ea typeface="Fira Sans SemiBold"/>
                <a:cs typeface="Fira Sans SemiBold"/>
                <a:sym typeface="Fira Sans SemiBold"/>
              </a:rPr>
              <a:t> – 648</a:t>
            </a:r>
            <a:endParaRPr sz="1300">
              <a:latin typeface="Fira Sans SemiBold"/>
              <a:ea typeface="Fira Sans SemiBold"/>
              <a:cs typeface="Fira Sans SemiBold"/>
              <a:sym typeface="Fira Sans SemiBold"/>
            </a:endParaRPr>
          </a:p>
        </p:txBody>
      </p:sp>
      <p:sp>
        <p:nvSpPr>
          <p:cNvPr id="1763" name="Google Shape;1763;p34"/>
          <p:cNvSpPr txBox="1"/>
          <p:nvPr>
            <p:ph idx="4" type="subTitle"/>
          </p:nvPr>
        </p:nvSpPr>
        <p:spPr>
          <a:xfrm>
            <a:off x="48770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Scratch</a:t>
            </a:r>
            <a:endParaRPr sz="1500"/>
          </a:p>
        </p:txBody>
      </p:sp>
      <p:pic>
        <p:nvPicPr>
          <p:cNvPr id="1764" name="Google Shape;1764;p34" title="Chris.jpg"/>
          <p:cNvPicPr preferRelativeResize="0"/>
          <p:nvPr/>
        </p:nvPicPr>
        <p:blipFill rotWithShape="1">
          <a:blip r:embed="rId5">
            <a:alphaModFix/>
          </a:blip>
          <a:srcRect b="0" l="0" r="0" t="0"/>
          <a:stretch/>
        </p:blipFill>
        <p:spPr>
          <a:xfrm>
            <a:off x="4823952" y="1345550"/>
            <a:ext cx="1608000" cy="1608000"/>
          </a:xfrm>
          <a:prstGeom prst="ellipse">
            <a:avLst/>
          </a:prstGeom>
          <a:noFill/>
          <a:ln cap="flat" cmpd="sng" w="19050">
            <a:solidFill>
              <a:schemeClr val="dk1"/>
            </a:solidFill>
            <a:prstDash val="solid"/>
            <a:round/>
            <a:headEnd len="sm" w="sm" type="none"/>
            <a:tailEnd len="sm" w="sm" type="none"/>
          </a:ln>
        </p:spPr>
      </p:pic>
      <p:pic>
        <p:nvPicPr>
          <p:cNvPr id="1765" name="Google Shape;1765;p34" title="Chris2.jpg"/>
          <p:cNvPicPr preferRelativeResize="0"/>
          <p:nvPr/>
        </p:nvPicPr>
        <p:blipFill rotWithShape="1">
          <a:blip r:embed="rId6">
            <a:alphaModFix/>
          </a:blip>
          <a:srcRect b="0" l="0" r="0" t="0"/>
          <a:stretch/>
        </p:blipFill>
        <p:spPr>
          <a:xfrm>
            <a:off x="6935852" y="1345550"/>
            <a:ext cx="1608000" cy="1608000"/>
          </a:xfrm>
          <a:prstGeom prst="ellipse">
            <a:avLst/>
          </a:prstGeom>
          <a:noFill/>
          <a:ln cap="flat" cmpd="sng" w="19050">
            <a:solidFill>
              <a:schemeClr val="dk1"/>
            </a:solidFill>
            <a:prstDash val="solid"/>
            <a:round/>
            <a:headEnd len="sm" w="sm" type="none"/>
            <a:tailEnd len="sm" w="sm" type="none"/>
          </a:ln>
        </p:spPr>
      </p:pic>
      <p:sp>
        <p:nvSpPr>
          <p:cNvPr id="1766" name="Google Shape;1766;p34"/>
          <p:cNvSpPr txBox="1"/>
          <p:nvPr>
            <p:ph idx="4" type="subTitle"/>
          </p:nvPr>
        </p:nvSpPr>
        <p:spPr>
          <a:xfrm>
            <a:off x="2599550" y="2940425"/>
            <a:ext cx="18330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Scratch</a:t>
            </a:r>
            <a:endParaRPr sz="1500"/>
          </a:p>
        </p:txBody>
      </p:sp>
      <p:sp>
        <p:nvSpPr>
          <p:cNvPr id="1767" name="Google Shape;1767;p34"/>
          <p:cNvSpPr txBox="1"/>
          <p:nvPr>
            <p:ph idx="4" type="subTitle"/>
          </p:nvPr>
        </p:nvSpPr>
        <p:spPr>
          <a:xfrm>
            <a:off x="46657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Series Handicap</a:t>
            </a:r>
            <a:endParaRPr sz="1500"/>
          </a:p>
        </p:txBody>
      </p:sp>
      <p:sp>
        <p:nvSpPr>
          <p:cNvPr id="1768" name="Google Shape;1768;p34"/>
          <p:cNvSpPr txBox="1"/>
          <p:nvPr>
            <p:ph idx="4" type="subTitle"/>
          </p:nvPr>
        </p:nvSpPr>
        <p:spPr>
          <a:xfrm>
            <a:off x="6777600" y="2940425"/>
            <a:ext cx="19245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1500"/>
              <a:t>High Game Handicap</a:t>
            </a:r>
            <a:endParaRPr sz="1500"/>
          </a:p>
        </p:txBody>
      </p:sp>
      <p:sp>
        <p:nvSpPr>
          <p:cNvPr id="1769" name="Google Shape;1769;p34"/>
          <p:cNvSpPr txBox="1"/>
          <p:nvPr>
            <p:ph idx="2" type="subTitle"/>
          </p:nvPr>
        </p:nvSpPr>
        <p:spPr>
          <a:xfrm>
            <a:off x="257670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Ben Spencer</a:t>
            </a:r>
            <a:r>
              <a:rPr lang="en" sz="1300">
                <a:latin typeface="Fira Sans SemiBold"/>
                <a:ea typeface="Fira Sans SemiBold"/>
                <a:cs typeface="Fira Sans SemiBold"/>
                <a:sym typeface="Fira Sans SemiBold"/>
              </a:rPr>
              <a:t> – 266</a:t>
            </a:r>
            <a:endParaRPr sz="1300">
              <a:latin typeface="Fira Sans SemiBold"/>
              <a:ea typeface="Fira Sans SemiBold"/>
              <a:cs typeface="Fira Sans SemiBold"/>
              <a:sym typeface="Fira Sans SemiBold"/>
            </a:endParaRPr>
          </a:p>
        </p:txBody>
      </p:sp>
      <p:sp>
        <p:nvSpPr>
          <p:cNvPr id="1770" name="Google Shape;1770;p34"/>
          <p:cNvSpPr txBox="1"/>
          <p:nvPr>
            <p:ph idx="2" type="subTitle"/>
          </p:nvPr>
        </p:nvSpPr>
        <p:spPr>
          <a:xfrm>
            <a:off x="4688575"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Chris Lenz</a:t>
            </a:r>
            <a:r>
              <a:rPr lang="en" sz="1300">
                <a:latin typeface="Fira Sans SemiBold"/>
                <a:ea typeface="Fira Sans SemiBold"/>
                <a:cs typeface="Fira Sans SemiBold"/>
                <a:sym typeface="Fira Sans SemiBold"/>
              </a:rPr>
              <a:t> – 700</a:t>
            </a:r>
            <a:endParaRPr sz="1300">
              <a:latin typeface="Fira Sans SemiBold"/>
              <a:ea typeface="Fira Sans SemiBold"/>
              <a:cs typeface="Fira Sans SemiBold"/>
              <a:sym typeface="Fira Sans SemiBold"/>
            </a:endParaRPr>
          </a:p>
        </p:txBody>
      </p:sp>
      <p:sp>
        <p:nvSpPr>
          <p:cNvPr id="1771" name="Google Shape;1771;p34"/>
          <p:cNvSpPr txBox="1"/>
          <p:nvPr>
            <p:ph idx="2" type="subTitle"/>
          </p:nvPr>
        </p:nvSpPr>
        <p:spPr>
          <a:xfrm>
            <a:off x="6823350" y="3294125"/>
            <a:ext cx="1833000" cy="6210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300">
                <a:latin typeface="Fira Sans SemiBold"/>
                <a:ea typeface="Fira Sans SemiBold"/>
                <a:cs typeface="Fira Sans SemiBold"/>
                <a:sym typeface="Fira Sans SemiBold"/>
              </a:rPr>
              <a:t>Chris Windham</a:t>
            </a:r>
            <a:r>
              <a:rPr lang="en" sz="1300">
                <a:latin typeface="Fira Sans SemiBold"/>
                <a:ea typeface="Fira Sans SemiBold"/>
                <a:cs typeface="Fira Sans SemiBold"/>
                <a:sym typeface="Fira Sans SemiBold"/>
              </a:rPr>
              <a:t> – 287</a:t>
            </a:r>
            <a:endParaRPr sz="1300">
              <a:latin typeface="Fira Sans SemiBold"/>
              <a:ea typeface="Fira Sans SemiBold"/>
              <a:cs typeface="Fira Sans SemiBold"/>
              <a:sym typeface="Fira Sans SemiBold"/>
            </a:endParaRPr>
          </a:p>
        </p:txBody>
      </p:sp>
      <p:sp>
        <p:nvSpPr>
          <p:cNvPr id="1772" name="Google Shape;1772;p34"/>
          <p:cNvSpPr txBox="1"/>
          <p:nvPr>
            <p:ph idx="4" type="subTitle"/>
          </p:nvPr>
        </p:nvSpPr>
        <p:spPr>
          <a:xfrm>
            <a:off x="6001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$20</a:t>
            </a:r>
            <a:endParaRPr b="1" i="1" sz="1300">
              <a:latin typeface="Fira Sans"/>
              <a:ea typeface="Fira Sans"/>
              <a:cs typeface="Fira Sans"/>
              <a:sym typeface="Fira Sans"/>
            </a:endParaRPr>
          </a:p>
        </p:txBody>
      </p:sp>
      <p:sp>
        <p:nvSpPr>
          <p:cNvPr id="1773" name="Google Shape;1773;p34"/>
          <p:cNvSpPr txBox="1"/>
          <p:nvPr>
            <p:ph idx="4" type="subTitle"/>
          </p:nvPr>
        </p:nvSpPr>
        <p:spPr>
          <a:xfrm>
            <a:off x="4823951" y="3968000"/>
            <a:ext cx="37200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i="1" lang="en" sz="1300">
                <a:latin typeface="Fira Sans"/>
                <a:ea typeface="Fira Sans"/>
                <a:cs typeface="Fira Sans"/>
                <a:sym typeface="Fira Sans"/>
              </a:rPr>
              <a:t>Both winners gets $10</a:t>
            </a:r>
            <a:endParaRPr b="1" i="1" sz="1300">
              <a:latin typeface="Fira Sans"/>
              <a:ea typeface="Fira Sans"/>
              <a:cs typeface="Fira Sans"/>
              <a:sym typeface="Fira Sans"/>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64" name="Shape 3064"/>
        <p:cNvGrpSpPr/>
        <p:nvPr/>
      </p:nvGrpSpPr>
      <p:grpSpPr>
        <a:xfrm>
          <a:off x="0" y="0"/>
          <a:ext cx="0" cy="0"/>
          <a:chOff x="0" y="0"/>
          <a:chExt cx="0" cy="0"/>
        </a:xfrm>
      </p:grpSpPr>
      <p:sp>
        <p:nvSpPr>
          <p:cNvPr id="3065" name="Google Shape;3065;p7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Statistics</a:t>
            </a:r>
            <a:endParaRPr/>
          </a:p>
        </p:txBody>
      </p:sp>
      <p:sp>
        <p:nvSpPr>
          <p:cNvPr id="3066" name="Google Shape;3066;p79"/>
          <p:cNvSpPr txBox="1"/>
          <p:nvPr/>
        </p:nvSpPr>
        <p:spPr>
          <a:xfrm>
            <a:off x="720000" y="4275175"/>
            <a:ext cx="7704000" cy="312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chemeClr val="dk1"/>
                </a:solidFill>
                <a:latin typeface="Fira Sans"/>
                <a:ea typeface="Fira Sans"/>
                <a:cs typeface="Fira Sans"/>
                <a:sym typeface="Fira Sans"/>
              </a:rPr>
              <a:t>Follow the link in the graph to modify its data and then paste the new one here. </a:t>
            </a:r>
            <a:r>
              <a:rPr b="1" lang="en" sz="1100" u="sng">
                <a:solidFill>
                  <a:schemeClr val="dk1"/>
                </a:solidFill>
                <a:latin typeface="Fira Sans"/>
                <a:ea typeface="Fira Sans"/>
                <a:cs typeface="Fira Sans"/>
                <a:sym typeface="Fira Sans"/>
                <a:hlinkClick r:id="rId3">
                  <a:extLst>
                    <a:ext uri="{A12FA001-AC4F-418D-AE19-62706E023703}">
                      <ahyp:hlinkClr val="tx"/>
                    </a:ext>
                  </a:extLst>
                </a:hlinkClick>
              </a:rPr>
              <a:t>For more info, click here</a:t>
            </a:r>
            <a:endParaRPr b="1" sz="1100" u="sng">
              <a:solidFill>
                <a:schemeClr val="dk1"/>
              </a:solidFill>
              <a:latin typeface="Fira Sans"/>
              <a:ea typeface="Fira Sans"/>
              <a:cs typeface="Fira Sans"/>
              <a:sym typeface="Fira Sans"/>
            </a:endParaRPr>
          </a:p>
        </p:txBody>
      </p:sp>
      <p:sp>
        <p:nvSpPr>
          <p:cNvPr id="3067" name="Google Shape;3067;p79"/>
          <p:cNvSpPr txBox="1"/>
          <p:nvPr>
            <p:ph idx="4294967295" type="title"/>
          </p:nvPr>
        </p:nvSpPr>
        <p:spPr>
          <a:xfrm>
            <a:off x="1692263" y="1748938"/>
            <a:ext cx="1673100" cy="4299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200"/>
              <a:t>Venus</a:t>
            </a:r>
            <a:endParaRPr sz="2200"/>
          </a:p>
        </p:txBody>
      </p:sp>
      <p:sp>
        <p:nvSpPr>
          <p:cNvPr id="3068" name="Google Shape;3068;p79"/>
          <p:cNvSpPr txBox="1"/>
          <p:nvPr>
            <p:ph idx="4294967295" type="subTitle"/>
          </p:nvPr>
        </p:nvSpPr>
        <p:spPr>
          <a:xfrm>
            <a:off x="1692262" y="2057638"/>
            <a:ext cx="16731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t>Venus has a beautiful name</a:t>
            </a:r>
            <a:endParaRPr/>
          </a:p>
        </p:txBody>
      </p:sp>
      <p:sp>
        <p:nvSpPr>
          <p:cNvPr id="3069" name="Google Shape;3069;p79"/>
          <p:cNvSpPr txBox="1"/>
          <p:nvPr>
            <p:ph idx="4294967295" type="title"/>
          </p:nvPr>
        </p:nvSpPr>
        <p:spPr>
          <a:xfrm>
            <a:off x="1692263" y="3036787"/>
            <a:ext cx="1673100" cy="429900"/>
          </a:xfrm>
          <a:prstGeom prst="rect">
            <a:avLst/>
          </a:prstGeom>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200"/>
              <a:t>Mercury</a:t>
            </a:r>
            <a:endParaRPr sz="2200"/>
          </a:p>
        </p:txBody>
      </p:sp>
      <p:sp>
        <p:nvSpPr>
          <p:cNvPr id="3070" name="Google Shape;3070;p79"/>
          <p:cNvSpPr txBox="1"/>
          <p:nvPr>
            <p:ph idx="4294967295" type="subTitle"/>
          </p:nvPr>
        </p:nvSpPr>
        <p:spPr>
          <a:xfrm>
            <a:off x="1692262" y="3345475"/>
            <a:ext cx="1673100" cy="5727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t>It’s the closest planet to the Sun</a:t>
            </a:r>
            <a:endParaRPr/>
          </a:p>
        </p:txBody>
      </p:sp>
      <p:pic>
        <p:nvPicPr>
          <p:cNvPr id="3071" name="Google Shape;3071;p79" title="Chart">
            <a:hlinkClick r:id="rId4"/>
          </p:cNvPr>
          <p:cNvPicPr preferRelativeResize="0"/>
          <p:nvPr/>
        </p:nvPicPr>
        <p:blipFill>
          <a:blip r:embed="rId5">
            <a:alphaModFix/>
          </a:blip>
          <a:stretch>
            <a:fillRect/>
          </a:stretch>
        </p:blipFill>
        <p:spPr>
          <a:xfrm>
            <a:off x="3813911" y="1495525"/>
            <a:ext cx="4074603" cy="2516350"/>
          </a:xfrm>
          <a:prstGeom prst="rect">
            <a:avLst/>
          </a:prstGeom>
          <a:noFill/>
          <a:ln>
            <a:noFill/>
          </a:ln>
        </p:spPr>
      </p:pic>
      <p:sp>
        <p:nvSpPr>
          <p:cNvPr id="3072" name="Google Shape;3072;p79"/>
          <p:cNvSpPr/>
          <p:nvPr/>
        </p:nvSpPr>
        <p:spPr>
          <a:xfrm flipH="1" rot="-899963">
            <a:off x="1295790" y="1628013"/>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073" name="Google Shape;3073;p79"/>
          <p:cNvSpPr/>
          <p:nvPr/>
        </p:nvSpPr>
        <p:spPr>
          <a:xfrm flipH="1" rot="-899963">
            <a:off x="1295790" y="2920313"/>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77" name="Shape 3077"/>
        <p:cNvGrpSpPr/>
        <p:nvPr/>
      </p:nvGrpSpPr>
      <p:grpSpPr>
        <a:xfrm>
          <a:off x="0" y="0"/>
          <a:ext cx="0" cy="0"/>
          <a:chOff x="0" y="0"/>
          <a:chExt cx="0" cy="0"/>
        </a:xfrm>
      </p:grpSpPr>
      <p:sp>
        <p:nvSpPr>
          <p:cNvPr id="3078" name="Google Shape;3078;p80"/>
          <p:cNvSpPr txBox="1"/>
          <p:nvPr/>
        </p:nvSpPr>
        <p:spPr>
          <a:xfrm flipH="1">
            <a:off x="5742300" y="129040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Venus</a:t>
            </a:r>
            <a:endParaRPr sz="2200">
              <a:solidFill>
                <a:schemeClr val="dk1"/>
              </a:solidFill>
              <a:latin typeface="Pacifico"/>
              <a:ea typeface="Pacifico"/>
              <a:cs typeface="Pacifico"/>
              <a:sym typeface="Pacifico"/>
            </a:endParaRPr>
          </a:p>
        </p:txBody>
      </p:sp>
      <p:sp>
        <p:nvSpPr>
          <p:cNvPr id="3079" name="Google Shape;3079;p80"/>
          <p:cNvSpPr txBox="1"/>
          <p:nvPr/>
        </p:nvSpPr>
        <p:spPr>
          <a:xfrm flipH="1">
            <a:off x="5742300" y="352438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Mars</a:t>
            </a:r>
            <a:endParaRPr sz="2200">
              <a:solidFill>
                <a:schemeClr val="dk1"/>
              </a:solidFill>
              <a:latin typeface="Pacifico"/>
              <a:ea typeface="Pacifico"/>
              <a:cs typeface="Pacifico"/>
              <a:sym typeface="Pacifico"/>
            </a:endParaRPr>
          </a:p>
        </p:txBody>
      </p:sp>
      <p:sp>
        <p:nvSpPr>
          <p:cNvPr id="3080" name="Google Shape;3080;p80"/>
          <p:cNvSpPr txBox="1"/>
          <p:nvPr/>
        </p:nvSpPr>
        <p:spPr>
          <a:xfrm flipH="1">
            <a:off x="5742325" y="2407390"/>
            <a:ext cx="2143200" cy="450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200">
                <a:solidFill>
                  <a:schemeClr val="dk1"/>
                </a:solidFill>
                <a:latin typeface="Pacifico"/>
                <a:ea typeface="Pacifico"/>
                <a:cs typeface="Pacifico"/>
                <a:sym typeface="Pacifico"/>
              </a:rPr>
              <a:t>Mercury</a:t>
            </a:r>
            <a:endParaRPr sz="2200">
              <a:solidFill>
                <a:schemeClr val="dk1"/>
              </a:solidFill>
              <a:latin typeface="Pacifico"/>
              <a:ea typeface="Pacifico"/>
              <a:cs typeface="Pacifico"/>
              <a:sym typeface="Pacifico"/>
            </a:endParaRPr>
          </a:p>
        </p:txBody>
      </p:sp>
      <p:sp>
        <p:nvSpPr>
          <p:cNvPr id="3081" name="Google Shape;3081;p8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a:t>
            </a:r>
            <a:r>
              <a:rPr lang="en">
                <a:solidFill>
                  <a:srgbClr val="F4C5B1"/>
                </a:solidFill>
              </a:rPr>
              <a:t> </a:t>
            </a:r>
            <a:r>
              <a:rPr lang="en"/>
              <a:t>map</a:t>
            </a:r>
            <a:endParaRPr/>
          </a:p>
        </p:txBody>
      </p:sp>
      <p:sp>
        <p:nvSpPr>
          <p:cNvPr id="3082" name="Google Shape;3082;p80"/>
          <p:cNvSpPr txBox="1"/>
          <p:nvPr/>
        </p:nvSpPr>
        <p:spPr>
          <a:xfrm flipH="1">
            <a:off x="5742312" y="166276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3083" name="Google Shape;3083;p80"/>
          <p:cNvSpPr txBox="1"/>
          <p:nvPr/>
        </p:nvSpPr>
        <p:spPr>
          <a:xfrm flipH="1">
            <a:off x="5742312" y="389674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 very cold planet</a:t>
            </a:r>
            <a:endParaRPr>
              <a:solidFill>
                <a:schemeClr val="dk1"/>
              </a:solidFill>
              <a:latin typeface="Fira Sans"/>
              <a:ea typeface="Fira Sans"/>
              <a:cs typeface="Fira Sans"/>
              <a:sym typeface="Fira Sans"/>
            </a:endParaRPr>
          </a:p>
        </p:txBody>
      </p:sp>
      <p:sp>
        <p:nvSpPr>
          <p:cNvPr id="3084" name="Google Shape;3084;p80"/>
          <p:cNvSpPr txBox="1"/>
          <p:nvPr/>
        </p:nvSpPr>
        <p:spPr>
          <a:xfrm flipH="1">
            <a:off x="5742326" y="2779754"/>
            <a:ext cx="2143200" cy="5718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p:txBody>
      </p:sp>
      <p:grpSp>
        <p:nvGrpSpPr>
          <p:cNvPr id="3085" name="Google Shape;3085;p80"/>
          <p:cNvGrpSpPr/>
          <p:nvPr/>
        </p:nvGrpSpPr>
        <p:grpSpPr>
          <a:xfrm>
            <a:off x="713216" y="1545718"/>
            <a:ext cx="4919741" cy="2620545"/>
            <a:chOff x="233350" y="949250"/>
            <a:chExt cx="7137300" cy="3802300"/>
          </a:xfrm>
        </p:grpSpPr>
        <p:sp>
          <p:nvSpPr>
            <p:cNvPr id="3086" name="Google Shape;3086;p8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7" name="Google Shape;3137;p80"/>
          <p:cNvSpPr/>
          <p:nvPr/>
        </p:nvSpPr>
        <p:spPr>
          <a:xfrm flipH="1" rot="-899963">
            <a:off x="7941778" y="1252938"/>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8" name="Google Shape;3138;p80"/>
          <p:cNvSpPr/>
          <p:nvPr/>
        </p:nvSpPr>
        <p:spPr>
          <a:xfrm flipH="1" rot="-899963">
            <a:off x="7941778" y="2370776"/>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39" name="Google Shape;3139;p80"/>
          <p:cNvSpPr/>
          <p:nvPr/>
        </p:nvSpPr>
        <p:spPr>
          <a:xfrm flipH="1" rot="-899963">
            <a:off x="7941778" y="3488588"/>
            <a:ext cx="346839" cy="357103"/>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0" name="Google Shape;3140;p80"/>
          <p:cNvSpPr/>
          <p:nvPr/>
        </p:nvSpPr>
        <p:spPr>
          <a:xfrm flipH="1" rot="-899963">
            <a:off x="1351280" y="2087918"/>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1" name="Google Shape;3141;p80"/>
          <p:cNvSpPr/>
          <p:nvPr/>
        </p:nvSpPr>
        <p:spPr>
          <a:xfrm flipH="1" rot="-899963">
            <a:off x="2900955" y="2523394"/>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2" name="Google Shape;3142;p80"/>
          <p:cNvSpPr/>
          <p:nvPr/>
        </p:nvSpPr>
        <p:spPr>
          <a:xfrm flipH="1" rot="-899963">
            <a:off x="1823880" y="3136076"/>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3" name="Google Shape;3143;p80"/>
          <p:cNvSpPr/>
          <p:nvPr/>
        </p:nvSpPr>
        <p:spPr>
          <a:xfrm flipH="1" rot="-899963">
            <a:off x="3219630" y="2989118"/>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4"/>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4" name="Google Shape;3144;p80"/>
          <p:cNvSpPr/>
          <p:nvPr/>
        </p:nvSpPr>
        <p:spPr>
          <a:xfrm flipH="1" rot="-899963">
            <a:off x="4098880" y="1971101"/>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1"/>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145" name="Google Shape;3145;p80"/>
          <p:cNvSpPr/>
          <p:nvPr/>
        </p:nvSpPr>
        <p:spPr>
          <a:xfrm flipH="1" rot="-899963">
            <a:off x="4857255" y="3446594"/>
            <a:ext cx="267025" cy="27492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49" name="Shape 3149"/>
        <p:cNvGrpSpPr/>
        <p:nvPr/>
      </p:nvGrpSpPr>
      <p:grpSpPr>
        <a:xfrm>
          <a:off x="0" y="0"/>
          <a:ext cx="0" cy="0"/>
          <a:chOff x="0" y="0"/>
          <a:chExt cx="0" cy="0"/>
        </a:xfrm>
      </p:grpSpPr>
      <p:sp>
        <p:nvSpPr>
          <p:cNvPr id="3150" name="Google Shape;3150;p81"/>
          <p:cNvSpPr txBox="1"/>
          <p:nvPr>
            <p:ph type="title"/>
          </p:nvPr>
        </p:nvSpPr>
        <p:spPr>
          <a:xfrm>
            <a:off x="747950" y="1602763"/>
            <a:ext cx="2643300" cy="71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Mockups</a:t>
            </a:r>
            <a:endParaRPr/>
          </a:p>
        </p:txBody>
      </p:sp>
      <p:sp>
        <p:nvSpPr>
          <p:cNvPr id="3151" name="Google Shape;3151;p81"/>
          <p:cNvSpPr txBox="1"/>
          <p:nvPr>
            <p:ph idx="1" type="subTitle"/>
          </p:nvPr>
        </p:nvSpPr>
        <p:spPr>
          <a:xfrm>
            <a:off x="747950" y="2313138"/>
            <a:ext cx="2643300" cy="122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images on the screen with your own work. Just right-click on it and select “Replace images”</a:t>
            </a:r>
            <a:endParaRPr/>
          </a:p>
        </p:txBody>
      </p:sp>
      <p:grpSp>
        <p:nvGrpSpPr>
          <p:cNvPr id="3152" name="Google Shape;3152;p81"/>
          <p:cNvGrpSpPr/>
          <p:nvPr/>
        </p:nvGrpSpPr>
        <p:grpSpPr>
          <a:xfrm>
            <a:off x="4887430" y="1097569"/>
            <a:ext cx="3432984" cy="2496295"/>
            <a:chOff x="331763" y="414153"/>
            <a:chExt cx="6903246" cy="5019697"/>
          </a:xfrm>
        </p:grpSpPr>
        <p:sp>
          <p:nvSpPr>
            <p:cNvPr id="3153" name="Google Shape;3153;p81"/>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1"/>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1"/>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56" name="Google Shape;3156;p81"/>
          <p:cNvPicPr preferRelativeResize="0"/>
          <p:nvPr/>
        </p:nvPicPr>
        <p:blipFill rotWithShape="1">
          <a:blip r:embed="rId3">
            <a:alphaModFix/>
          </a:blip>
          <a:srcRect b="49876" l="0" r="0" t="9471"/>
          <a:stretch/>
        </p:blipFill>
        <p:spPr>
          <a:xfrm>
            <a:off x="4979365" y="1189796"/>
            <a:ext cx="3249110" cy="1981722"/>
          </a:xfrm>
          <a:prstGeom prst="rect">
            <a:avLst/>
          </a:prstGeom>
          <a:noFill/>
          <a:ln cap="flat" cmpd="sng" w="19050">
            <a:solidFill>
              <a:schemeClr val="dk1"/>
            </a:solidFill>
            <a:prstDash val="solid"/>
            <a:round/>
            <a:headEnd len="sm" w="sm" type="none"/>
            <a:tailEnd len="sm" w="sm" type="none"/>
          </a:ln>
        </p:spPr>
      </p:pic>
      <p:sp>
        <p:nvSpPr>
          <p:cNvPr id="3157" name="Google Shape;3157;p81"/>
          <p:cNvSpPr/>
          <p:nvPr/>
        </p:nvSpPr>
        <p:spPr>
          <a:xfrm>
            <a:off x="4407510" y="1701006"/>
            <a:ext cx="1101924" cy="2102546"/>
          </a:xfrm>
          <a:custGeom>
            <a:rect b="b" l="l" r="r" t="t"/>
            <a:pathLst>
              <a:path extrusionOk="0" h="161331" w="84552">
                <a:moveTo>
                  <a:pt x="1" y="1"/>
                </a:moveTo>
                <a:lnTo>
                  <a:pt x="1" y="161331"/>
                </a:lnTo>
                <a:lnTo>
                  <a:pt x="84551" y="161331"/>
                </a:lnTo>
                <a:lnTo>
                  <a:pt x="84551" y="1"/>
                </a:lnTo>
                <a:close/>
              </a:path>
            </a:pathLst>
          </a:custGeom>
          <a:solidFill>
            <a:srgbClr val="C2C2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8" name="Google Shape;3158;p81"/>
          <p:cNvGrpSpPr/>
          <p:nvPr/>
        </p:nvGrpSpPr>
        <p:grpSpPr>
          <a:xfrm>
            <a:off x="4351344" y="1580202"/>
            <a:ext cx="1214752" cy="2465737"/>
            <a:chOff x="5186401" y="494525"/>
            <a:chExt cx="1834973" cy="3724678"/>
          </a:xfrm>
        </p:grpSpPr>
        <p:sp>
          <p:nvSpPr>
            <p:cNvPr id="3159" name="Google Shape;3159;p81"/>
            <p:cNvSpPr/>
            <p:nvPr/>
          </p:nvSpPr>
          <p:spPr>
            <a:xfrm>
              <a:off x="5186401" y="494525"/>
              <a:ext cx="1834973"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1"/>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161" name="Google Shape;3161;p81"/>
          <p:cNvPicPr preferRelativeResize="0"/>
          <p:nvPr/>
        </p:nvPicPr>
        <p:blipFill rotWithShape="1">
          <a:blip r:embed="rId4">
            <a:alphaModFix/>
          </a:blip>
          <a:srcRect b="0" l="36695" r="28324" t="0"/>
          <a:stretch/>
        </p:blipFill>
        <p:spPr>
          <a:xfrm>
            <a:off x="4407515" y="1701008"/>
            <a:ext cx="1101896" cy="2102528"/>
          </a:xfrm>
          <a:prstGeom prst="rect">
            <a:avLst/>
          </a:prstGeom>
          <a:noFill/>
          <a:ln cap="flat" cmpd="sng" w="19050">
            <a:solidFill>
              <a:schemeClr val="dk1"/>
            </a:solidFill>
            <a:prstDash val="solid"/>
            <a:round/>
            <a:headEnd len="sm" w="sm" type="none"/>
            <a:tailEnd len="sm" w="sm" type="none"/>
          </a:ln>
        </p:spPr>
      </p:pic>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65" name="Shape 3165"/>
        <p:cNvGrpSpPr/>
        <p:nvPr/>
      </p:nvGrpSpPr>
      <p:grpSpPr>
        <a:xfrm>
          <a:off x="0" y="0"/>
          <a:ext cx="0" cy="0"/>
          <a:chOff x="0" y="0"/>
          <a:chExt cx="0" cy="0"/>
        </a:xfrm>
      </p:grpSpPr>
      <p:pic>
        <p:nvPicPr>
          <p:cNvPr id="3166" name="Google Shape;3166;p82"/>
          <p:cNvPicPr preferRelativeResize="0"/>
          <p:nvPr/>
        </p:nvPicPr>
        <p:blipFill rotWithShape="1">
          <a:blip r:embed="rId3">
            <a:alphaModFix/>
          </a:blip>
          <a:srcRect b="0" l="7443" r="21122" t="0"/>
          <a:stretch/>
        </p:blipFill>
        <p:spPr>
          <a:xfrm>
            <a:off x="5504102" y="1345550"/>
            <a:ext cx="1608000" cy="1608000"/>
          </a:xfrm>
          <a:prstGeom prst="ellipse">
            <a:avLst/>
          </a:prstGeom>
          <a:noFill/>
          <a:ln cap="flat" cmpd="sng" w="19050">
            <a:solidFill>
              <a:schemeClr val="dk1"/>
            </a:solidFill>
            <a:prstDash val="solid"/>
            <a:round/>
            <a:headEnd len="sm" w="sm" type="none"/>
            <a:tailEnd len="sm" w="sm" type="none"/>
          </a:ln>
        </p:spPr>
      </p:pic>
      <p:pic>
        <p:nvPicPr>
          <p:cNvPr id="3167" name="Google Shape;3167;p82"/>
          <p:cNvPicPr preferRelativeResize="0"/>
          <p:nvPr/>
        </p:nvPicPr>
        <p:blipFill rotWithShape="1">
          <a:blip r:embed="rId4">
            <a:alphaModFix/>
          </a:blip>
          <a:srcRect b="25661" l="29315" r="21063" t="0"/>
          <a:stretch/>
        </p:blipFill>
        <p:spPr>
          <a:xfrm>
            <a:off x="2031877" y="1345500"/>
            <a:ext cx="1608000" cy="1608000"/>
          </a:xfrm>
          <a:prstGeom prst="ellipse">
            <a:avLst/>
          </a:prstGeom>
          <a:noFill/>
          <a:ln cap="flat" cmpd="sng" w="19050">
            <a:solidFill>
              <a:schemeClr val="dk1"/>
            </a:solidFill>
            <a:prstDash val="solid"/>
            <a:round/>
            <a:headEnd len="sm" w="sm" type="none"/>
            <a:tailEnd len="sm" w="sm" type="none"/>
          </a:ln>
        </p:spPr>
      </p:pic>
      <p:sp>
        <p:nvSpPr>
          <p:cNvPr id="3168" name="Google Shape;3168;p8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teachers</a:t>
            </a:r>
            <a:endParaRPr/>
          </a:p>
        </p:txBody>
      </p:sp>
      <p:sp>
        <p:nvSpPr>
          <p:cNvPr id="3169" name="Google Shape;3169;p82"/>
          <p:cNvSpPr txBox="1"/>
          <p:nvPr>
            <p:ph idx="1" type="subTitle"/>
          </p:nvPr>
        </p:nvSpPr>
        <p:spPr>
          <a:xfrm>
            <a:off x="4936775" y="3598925"/>
            <a:ext cx="2742600" cy="6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170" name="Google Shape;3170;p82"/>
          <p:cNvSpPr txBox="1"/>
          <p:nvPr>
            <p:ph idx="2" type="subTitle"/>
          </p:nvPr>
        </p:nvSpPr>
        <p:spPr>
          <a:xfrm>
            <a:off x="1464625" y="3598925"/>
            <a:ext cx="2742600" cy="621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3171" name="Google Shape;3171;p82"/>
          <p:cNvSpPr txBox="1"/>
          <p:nvPr>
            <p:ph idx="3" type="subTitle"/>
          </p:nvPr>
        </p:nvSpPr>
        <p:spPr>
          <a:xfrm>
            <a:off x="4936775" y="3169025"/>
            <a:ext cx="27426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Kaliyah Harris</a:t>
            </a:r>
            <a:endParaRPr/>
          </a:p>
        </p:txBody>
      </p:sp>
      <p:sp>
        <p:nvSpPr>
          <p:cNvPr id="3172" name="Google Shape;3172;p82"/>
          <p:cNvSpPr txBox="1"/>
          <p:nvPr>
            <p:ph idx="4" type="subTitle"/>
          </p:nvPr>
        </p:nvSpPr>
        <p:spPr>
          <a:xfrm>
            <a:off x="1464625" y="3169025"/>
            <a:ext cx="2742600" cy="42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Adam</a:t>
            </a:r>
            <a:r>
              <a:rPr lang="en"/>
              <a:t> Hill</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76" name="Shape 3176"/>
        <p:cNvGrpSpPr/>
        <p:nvPr/>
      </p:nvGrpSpPr>
      <p:grpSpPr>
        <a:xfrm>
          <a:off x="0" y="0"/>
          <a:ext cx="0" cy="0"/>
          <a:chOff x="0" y="0"/>
          <a:chExt cx="0" cy="0"/>
        </a:xfrm>
      </p:grpSpPr>
      <p:sp>
        <p:nvSpPr>
          <p:cNvPr id="3177" name="Google Shape;3177;p8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goals</a:t>
            </a:r>
            <a:endParaRPr/>
          </a:p>
        </p:txBody>
      </p:sp>
      <p:graphicFrame>
        <p:nvGraphicFramePr>
          <p:cNvPr id="3178" name="Google Shape;3178;p83"/>
          <p:cNvGraphicFramePr/>
          <p:nvPr/>
        </p:nvGraphicFramePr>
        <p:xfrm>
          <a:off x="1332638" y="1400725"/>
          <a:ext cx="3000000" cy="3000000"/>
        </p:xfrm>
        <a:graphic>
          <a:graphicData uri="http://schemas.openxmlformats.org/drawingml/2006/table">
            <a:tbl>
              <a:tblPr>
                <a:noFill/>
                <a:tableStyleId>{75441170-BAA3-482C-9367-CC5E8BCEF31B}</a:tableStyleId>
              </a:tblPr>
              <a:tblGrid>
                <a:gridCol w="1972750"/>
                <a:gridCol w="4505975"/>
              </a:tblGrid>
              <a:tr h="404925">
                <a:tc>
                  <a:txBody>
                    <a:bodyPr/>
                    <a:lstStyle/>
                    <a:p>
                      <a:pPr indent="0" lvl="0" marL="0" rtl="0" algn="l">
                        <a:lnSpc>
                          <a:spcPct val="115000"/>
                        </a:lnSpc>
                        <a:spcBef>
                          <a:spcPts val="0"/>
                        </a:spcBef>
                        <a:spcAft>
                          <a:spcPts val="0"/>
                        </a:spcAft>
                        <a:buNone/>
                      </a:pPr>
                      <a:r>
                        <a:rPr lang="en" sz="2200">
                          <a:solidFill>
                            <a:schemeClr val="dk1"/>
                          </a:solidFill>
                          <a:latin typeface="Pacifico"/>
                          <a:ea typeface="Pacifico"/>
                          <a:cs typeface="Pacifico"/>
                          <a:sym typeface="Pacifico"/>
                        </a:rPr>
                        <a:t>Objectives</a:t>
                      </a:r>
                      <a:endParaRPr sz="22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sz="2200">
                          <a:solidFill>
                            <a:schemeClr val="dk1"/>
                          </a:solidFill>
                          <a:latin typeface="Pacifico"/>
                          <a:ea typeface="Pacifico"/>
                          <a:cs typeface="Pacifico"/>
                          <a:sym typeface="Pacifico"/>
                        </a:rPr>
                        <a:t>Description</a:t>
                      </a:r>
                      <a:endParaRPr sz="22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Academic success</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Mars is actually a very cold planet</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Community</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Jupiter is the biggest planet of them all</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rowSpan="2">
                  <a:txBody>
                    <a:bodyPr/>
                    <a:lstStyle/>
                    <a:p>
                      <a:pPr indent="0" lvl="0" marL="0" rtl="0" algn="l">
                        <a:lnSpc>
                          <a:spcPct val="115000"/>
                        </a:lnSpc>
                        <a:spcBef>
                          <a:spcPts val="0"/>
                        </a:spcBef>
                        <a:spcAft>
                          <a:spcPts val="0"/>
                        </a:spcAft>
                        <a:buNone/>
                      </a:pPr>
                      <a:r>
                        <a:rPr lang="en" sz="1600">
                          <a:solidFill>
                            <a:schemeClr val="dk1"/>
                          </a:solidFill>
                          <a:latin typeface="Pacifico"/>
                          <a:ea typeface="Pacifico"/>
                          <a:cs typeface="Pacifico"/>
                          <a:sym typeface="Pacifico"/>
                        </a:rPr>
                        <a:t>Diversity</a:t>
                      </a:r>
                      <a:endParaRPr sz="1600">
                        <a:solidFill>
                          <a:schemeClr val="dk1"/>
                        </a:solidFill>
                        <a:latin typeface="Pacifico"/>
                        <a:ea typeface="Pacifico"/>
                        <a:cs typeface="Pacifico"/>
                        <a:sym typeface="Pacifico"/>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Saturn is composed of hydrogen and helium</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363250">
                <a:tc vMerge="1"/>
                <a:tc>
                  <a:txBody>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Neptune is the farthest planet from the Sun</a:t>
                      </a:r>
                      <a:endParaRPr>
                        <a:solidFill>
                          <a:schemeClr val="dk1"/>
                        </a:solidFill>
                        <a:latin typeface="Fira Sans"/>
                        <a:ea typeface="Fira Sans"/>
                        <a:cs typeface="Fira Sans"/>
                        <a:sym typeface="Fira Sans"/>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182" name="Shape 3182"/>
        <p:cNvGrpSpPr/>
        <p:nvPr/>
      </p:nvGrpSpPr>
      <p:grpSpPr>
        <a:xfrm>
          <a:off x="0" y="0"/>
          <a:ext cx="0" cy="0"/>
          <a:chOff x="0" y="0"/>
          <a:chExt cx="0" cy="0"/>
        </a:xfrm>
      </p:grpSpPr>
      <p:sp>
        <p:nvSpPr>
          <p:cNvPr id="3183" name="Google Shape;3183;p8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Student progress</a:t>
            </a:r>
            <a:endParaRPr/>
          </a:p>
        </p:txBody>
      </p:sp>
      <p:sp>
        <p:nvSpPr>
          <p:cNvPr id="3184" name="Google Shape;3184;p84"/>
          <p:cNvSpPr txBox="1"/>
          <p:nvPr/>
        </p:nvSpPr>
        <p:spPr>
          <a:xfrm>
            <a:off x="925389" y="30787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Saturn</a:t>
            </a:r>
            <a:endParaRPr sz="2200">
              <a:solidFill>
                <a:schemeClr val="dk1"/>
              </a:solidFill>
              <a:latin typeface="Pacifico"/>
              <a:ea typeface="Pacifico"/>
              <a:cs typeface="Pacifico"/>
              <a:sym typeface="Pacifico"/>
            </a:endParaRPr>
          </a:p>
        </p:txBody>
      </p:sp>
      <p:sp>
        <p:nvSpPr>
          <p:cNvPr id="3185" name="Google Shape;3185;p84"/>
          <p:cNvSpPr txBox="1"/>
          <p:nvPr/>
        </p:nvSpPr>
        <p:spPr>
          <a:xfrm>
            <a:off x="925375" y="3530832"/>
            <a:ext cx="1457700" cy="833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Saturn is a gas giant and has several rings</a:t>
            </a:r>
            <a:endParaRPr>
              <a:solidFill>
                <a:schemeClr val="dk1"/>
              </a:solidFill>
              <a:latin typeface="Fira Sans"/>
              <a:ea typeface="Fira Sans"/>
              <a:cs typeface="Fira Sans"/>
              <a:sym typeface="Fira Sans"/>
            </a:endParaRPr>
          </a:p>
        </p:txBody>
      </p:sp>
      <p:sp>
        <p:nvSpPr>
          <p:cNvPr id="3186" name="Google Shape;3186;p84"/>
          <p:cNvSpPr/>
          <p:nvPr/>
        </p:nvSpPr>
        <p:spPr>
          <a:xfrm>
            <a:off x="895228" y="2807450"/>
            <a:ext cx="1856238" cy="113075"/>
          </a:xfrm>
          <a:custGeom>
            <a:rect b="b" l="l" r="r" t="t"/>
            <a:pathLst>
              <a:path extrusionOk="0" h="747" w="8876">
                <a:moveTo>
                  <a:pt x="0" y="0"/>
                </a:moveTo>
                <a:lnTo>
                  <a:pt x="0" y="747"/>
                </a:lnTo>
                <a:lnTo>
                  <a:pt x="8876" y="747"/>
                </a:lnTo>
                <a:lnTo>
                  <a:pt x="8876"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4"/>
          <p:cNvSpPr txBox="1"/>
          <p:nvPr/>
        </p:nvSpPr>
        <p:spPr>
          <a:xfrm>
            <a:off x="925375" y="2316450"/>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1st term</a:t>
            </a:r>
            <a:endParaRPr sz="2200">
              <a:solidFill>
                <a:schemeClr val="dk1"/>
              </a:solidFill>
              <a:latin typeface="Pacifico"/>
              <a:ea typeface="Pacifico"/>
              <a:cs typeface="Pacifico"/>
              <a:sym typeface="Pacifico"/>
            </a:endParaRPr>
          </a:p>
        </p:txBody>
      </p:sp>
      <p:cxnSp>
        <p:nvCxnSpPr>
          <p:cNvPr id="3188" name="Google Shape;3188;p84"/>
          <p:cNvCxnSpPr/>
          <p:nvPr/>
        </p:nvCxnSpPr>
        <p:spPr>
          <a:xfrm rot="10800000">
            <a:off x="895230" y="2316448"/>
            <a:ext cx="0" cy="1971900"/>
          </a:xfrm>
          <a:prstGeom prst="straightConnector1">
            <a:avLst/>
          </a:prstGeom>
          <a:noFill/>
          <a:ln cap="flat" cmpd="sng" w="19050">
            <a:solidFill>
              <a:schemeClr val="dk1"/>
            </a:solidFill>
            <a:prstDash val="solid"/>
            <a:round/>
            <a:headEnd len="med" w="med" type="none"/>
            <a:tailEnd len="med" w="med" type="oval"/>
          </a:ln>
        </p:spPr>
      </p:cxnSp>
      <p:sp>
        <p:nvSpPr>
          <p:cNvPr id="3189" name="Google Shape;3189;p84"/>
          <p:cNvSpPr/>
          <p:nvPr/>
        </p:nvSpPr>
        <p:spPr>
          <a:xfrm>
            <a:off x="2758652" y="2807475"/>
            <a:ext cx="1856222" cy="113049"/>
          </a:xfrm>
          <a:custGeom>
            <a:rect b="b" l="l" r="r" t="t"/>
            <a:pathLst>
              <a:path extrusionOk="0" h="747" w="8872">
                <a:moveTo>
                  <a:pt x="1" y="0"/>
                </a:moveTo>
                <a:lnTo>
                  <a:pt x="1" y="747"/>
                </a:lnTo>
                <a:lnTo>
                  <a:pt x="8871" y="747"/>
                </a:lnTo>
                <a:lnTo>
                  <a:pt x="8871" y="0"/>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4"/>
          <p:cNvSpPr txBox="1"/>
          <p:nvPr/>
        </p:nvSpPr>
        <p:spPr>
          <a:xfrm>
            <a:off x="2787258" y="2920525"/>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2nd term</a:t>
            </a:r>
            <a:endParaRPr sz="2200">
              <a:solidFill>
                <a:schemeClr val="dk1"/>
              </a:solidFill>
              <a:latin typeface="Pacifico"/>
              <a:ea typeface="Pacifico"/>
              <a:cs typeface="Pacifico"/>
              <a:sym typeface="Pacifico"/>
            </a:endParaRPr>
          </a:p>
        </p:txBody>
      </p:sp>
      <p:cxnSp>
        <p:nvCxnSpPr>
          <p:cNvPr id="3191" name="Google Shape;3191;p84"/>
          <p:cNvCxnSpPr/>
          <p:nvPr/>
        </p:nvCxnSpPr>
        <p:spPr>
          <a:xfrm rot="10800000">
            <a:off x="2757129" y="1439723"/>
            <a:ext cx="0" cy="1971900"/>
          </a:xfrm>
          <a:prstGeom prst="straightConnector1">
            <a:avLst/>
          </a:prstGeom>
          <a:noFill/>
          <a:ln cap="flat" cmpd="sng" w="19050">
            <a:solidFill>
              <a:schemeClr val="dk1"/>
            </a:solidFill>
            <a:prstDash val="solid"/>
            <a:round/>
            <a:headEnd len="med" w="med" type="oval"/>
            <a:tailEnd len="med" w="med" type="none"/>
          </a:ln>
        </p:spPr>
      </p:cxnSp>
      <p:sp>
        <p:nvSpPr>
          <p:cNvPr id="3192" name="Google Shape;3192;p84"/>
          <p:cNvSpPr txBox="1"/>
          <p:nvPr/>
        </p:nvSpPr>
        <p:spPr>
          <a:xfrm>
            <a:off x="2787268" y="13144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Mercury</a:t>
            </a:r>
            <a:endParaRPr sz="2200">
              <a:solidFill>
                <a:schemeClr val="dk1"/>
              </a:solidFill>
              <a:latin typeface="Pacifico"/>
              <a:ea typeface="Pacifico"/>
              <a:cs typeface="Pacifico"/>
              <a:sym typeface="Pacifico"/>
            </a:endParaRPr>
          </a:p>
        </p:txBody>
      </p:sp>
      <p:sp>
        <p:nvSpPr>
          <p:cNvPr id="3193" name="Google Shape;3193;p84"/>
          <p:cNvSpPr txBox="1"/>
          <p:nvPr/>
        </p:nvSpPr>
        <p:spPr>
          <a:xfrm>
            <a:off x="2787258" y="1761738"/>
            <a:ext cx="1457700" cy="832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Mercury is the closest planet to the Sun</a:t>
            </a:r>
            <a:endParaRPr>
              <a:solidFill>
                <a:schemeClr val="dk1"/>
              </a:solidFill>
              <a:latin typeface="Fira Sans"/>
              <a:ea typeface="Fira Sans"/>
              <a:cs typeface="Fira Sans"/>
              <a:sym typeface="Fira Sans"/>
            </a:endParaRPr>
          </a:p>
          <a:p>
            <a:pPr indent="0" lvl="0" marL="0" rtl="0" algn="l">
              <a:lnSpc>
                <a:spcPct val="115000"/>
              </a:lnSpc>
              <a:spcBef>
                <a:spcPts val="0"/>
              </a:spcBef>
              <a:spcAft>
                <a:spcPts val="0"/>
              </a:spcAft>
              <a:buNone/>
            </a:pPr>
            <a:r>
              <a:t/>
            </a:r>
            <a:endParaRPr>
              <a:solidFill>
                <a:schemeClr val="dk1"/>
              </a:solidFill>
              <a:latin typeface="Fira Sans"/>
              <a:ea typeface="Fira Sans"/>
              <a:cs typeface="Fira Sans"/>
              <a:sym typeface="Fira Sans"/>
            </a:endParaRPr>
          </a:p>
        </p:txBody>
      </p:sp>
      <p:sp>
        <p:nvSpPr>
          <p:cNvPr id="3194" name="Google Shape;3194;p84"/>
          <p:cNvSpPr/>
          <p:nvPr/>
        </p:nvSpPr>
        <p:spPr>
          <a:xfrm>
            <a:off x="4622064" y="2807450"/>
            <a:ext cx="1858856" cy="113075"/>
          </a:xfrm>
          <a:custGeom>
            <a:rect b="b" l="l" r="r" t="t"/>
            <a:pathLst>
              <a:path extrusionOk="0" h="747" w="8876">
                <a:moveTo>
                  <a:pt x="0" y="0"/>
                </a:moveTo>
                <a:lnTo>
                  <a:pt x="0" y="747"/>
                </a:lnTo>
                <a:lnTo>
                  <a:pt x="8876" y="747"/>
                </a:lnTo>
                <a:lnTo>
                  <a:pt x="8876" y="0"/>
                </a:ln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4"/>
          <p:cNvSpPr txBox="1"/>
          <p:nvPr/>
        </p:nvSpPr>
        <p:spPr>
          <a:xfrm>
            <a:off x="4649142" y="2316450"/>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3rd term</a:t>
            </a:r>
            <a:endParaRPr sz="2200">
              <a:solidFill>
                <a:schemeClr val="dk1"/>
              </a:solidFill>
              <a:latin typeface="Pacifico"/>
              <a:ea typeface="Pacifico"/>
              <a:cs typeface="Pacifico"/>
              <a:sym typeface="Pacifico"/>
            </a:endParaRPr>
          </a:p>
        </p:txBody>
      </p:sp>
      <p:cxnSp>
        <p:nvCxnSpPr>
          <p:cNvPr id="3196" name="Google Shape;3196;p84"/>
          <p:cNvCxnSpPr/>
          <p:nvPr/>
        </p:nvCxnSpPr>
        <p:spPr>
          <a:xfrm rot="10800000">
            <a:off x="4619029" y="2316448"/>
            <a:ext cx="0" cy="1971900"/>
          </a:xfrm>
          <a:prstGeom prst="straightConnector1">
            <a:avLst/>
          </a:prstGeom>
          <a:noFill/>
          <a:ln cap="flat" cmpd="sng" w="19050">
            <a:solidFill>
              <a:schemeClr val="dk1"/>
            </a:solidFill>
            <a:prstDash val="solid"/>
            <a:round/>
            <a:headEnd len="med" w="med" type="none"/>
            <a:tailEnd len="med" w="med" type="oval"/>
          </a:ln>
        </p:spPr>
      </p:cxnSp>
      <p:sp>
        <p:nvSpPr>
          <p:cNvPr id="3197" name="Google Shape;3197;p84"/>
          <p:cNvSpPr txBox="1"/>
          <p:nvPr/>
        </p:nvSpPr>
        <p:spPr>
          <a:xfrm>
            <a:off x="4649146" y="30787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Mars</a:t>
            </a:r>
            <a:endParaRPr sz="2200">
              <a:solidFill>
                <a:schemeClr val="dk1"/>
              </a:solidFill>
              <a:latin typeface="Pacifico"/>
              <a:ea typeface="Pacifico"/>
              <a:cs typeface="Pacifico"/>
              <a:sym typeface="Pacifico"/>
            </a:endParaRPr>
          </a:p>
        </p:txBody>
      </p:sp>
      <p:sp>
        <p:nvSpPr>
          <p:cNvPr id="3198" name="Google Shape;3198;p84"/>
          <p:cNvSpPr txBox="1"/>
          <p:nvPr/>
        </p:nvSpPr>
        <p:spPr>
          <a:xfrm>
            <a:off x="4649142" y="3530827"/>
            <a:ext cx="1457700" cy="833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 cold planet</a:t>
            </a:r>
            <a:endParaRPr>
              <a:solidFill>
                <a:schemeClr val="dk1"/>
              </a:solidFill>
              <a:latin typeface="Fira Sans"/>
              <a:ea typeface="Fira Sans"/>
              <a:cs typeface="Fira Sans"/>
              <a:sym typeface="Fira Sans"/>
            </a:endParaRPr>
          </a:p>
        </p:txBody>
      </p:sp>
      <p:sp>
        <p:nvSpPr>
          <p:cNvPr id="3199" name="Google Shape;3199;p84"/>
          <p:cNvSpPr/>
          <p:nvPr/>
        </p:nvSpPr>
        <p:spPr>
          <a:xfrm>
            <a:off x="6488300" y="2807475"/>
            <a:ext cx="1851475" cy="113049"/>
          </a:xfrm>
          <a:custGeom>
            <a:rect b="b" l="l" r="r" t="t"/>
            <a:pathLst>
              <a:path extrusionOk="0" h="747" w="8872">
                <a:moveTo>
                  <a:pt x="1" y="0"/>
                </a:moveTo>
                <a:lnTo>
                  <a:pt x="1" y="747"/>
                </a:lnTo>
                <a:lnTo>
                  <a:pt x="8871" y="747"/>
                </a:lnTo>
                <a:lnTo>
                  <a:pt x="8871" y="0"/>
                </a:ln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4"/>
          <p:cNvSpPr txBox="1"/>
          <p:nvPr/>
        </p:nvSpPr>
        <p:spPr>
          <a:xfrm>
            <a:off x="6511025" y="2920525"/>
            <a:ext cx="1457700" cy="4911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4th term</a:t>
            </a:r>
            <a:endParaRPr sz="2200">
              <a:solidFill>
                <a:schemeClr val="dk1"/>
              </a:solidFill>
              <a:latin typeface="Pacifico"/>
              <a:ea typeface="Pacifico"/>
              <a:cs typeface="Pacifico"/>
              <a:sym typeface="Pacifico"/>
            </a:endParaRPr>
          </a:p>
        </p:txBody>
      </p:sp>
      <p:cxnSp>
        <p:nvCxnSpPr>
          <p:cNvPr id="3201" name="Google Shape;3201;p84"/>
          <p:cNvCxnSpPr/>
          <p:nvPr/>
        </p:nvCxnSpPr>
        <p:spPr>
          <a:xfrm rot="10800000">
            <a:off x="6480928" y="1439723"/>
            <a:ext cx="0" cy="1971900"/>
          </a:xfrm>
          <a:prstGeom prst="straightConnector1">
            <a:avLst/>
          </a:prstGeom>
          <a:noFill/>
          <a:ln cap="flat" cmpd="sng" w="19050">
            <a:solidFill>
              <a:schemeClr val="dk1"/>
            </a:solidFill>
            <a:prstDash val="solid"/>
            <a:round/>
            <a:headEnd len="med" w="med" type="oval"/>
            <a:tailEnd len="med" w="med" type="none"/>
          </a:ln>
        </p:spPr>
      </p:cxnSp>
      <p:sp>
        <p:nvSpPr>
          <p:cNvPr id="3202" name="Google Shape;3202;p84"/>
          <p:cNvSpPr txBox="1"/>
          <p:nvPr/>
        </p:nvSpPr>
        <p:spPr>
          <a:xfrm>
            <a:off x="6511025" y="1314450"/>
            <a:ext cx="1457700" cy="4473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rgbClr val="000000"/>
              </a:buClr>
              <a:buSzPts val="1100"/>
              <a:buFont typeface="Arial"/>
              <a:buNone/>
            </a:pPr>
            <a:r>
              <a:rPr lang="en" sz="2200">
                <a:solidFill>
                  <a:schemeClr val="dk1"/>
                </a:solidFill>
                <a:latin typeface="Pacifico"/>
                <a:ea typeface="Pacifico"/>
                <a:cs typeface="Pacifico"/>
                <a:sym typeface="Pacifico"/>
              </a:rPr>
              <a:t>Venus</a:t>
            </a:r>
            <a:endParaRPr sz="2200">
              <a:solidFill>
                <a:schemeClr val="dk1"/>
              </a:solidFill>
              <a:latin typeface="Pacifico"/>
              <a:ea typeface="Pacifico"/>
              <a:cs typeface="Pacifico"/>
              <a:sym typeface="Pacifico"/>
            </a:endParaRPr>
          </a:p>
        </p:txBody>
      </p:sp>
      <p:sp>
        <p:nvSpPr>
          <p:cNvPr id="3203" name="Google Shape;3203;p84"/>
          <p:cNvSpPr txBox="1"/>
          <p:nvPr/>
        </p:nvSpPr>
        <p:spPr>
          <a:xfrm>
            <a:off x="6511025" y="1761752"/>
            <a:ext cx="1457700" cy="8322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07" name="Shape 3207"/>
        <p:cNvGrpSpPr/>
        <p:nvPr/>
      </p:nvGrpSpPr>
      <p:grpSpPr>
        <a:xfrm>
          <a:off x="0" y="0"/>
          <a:ext cx="0" cy="0"/>
          <a:chOff x="0" y="0"/>
          <a:chExt cx="0" cy="0"/>
        </a:xfrm>
      </p:grpSpPr>
      <p:sp>
        <p:nvSpPr>
          <p:cNvPr id="3208" name="Google Shape;3208;p8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Enrollment process</a:t>
            </a:r>
            <a:endParaRPr/>
          </a:p>
        </p:txBody>
      </p:sp>
      <p:sp>
        <p:nvSpPr>
          <p:cNvPr id="3209" name="Google Shape;3209;p85"/>
          <p:cNvSpPr txBox="1"/>
          <p:nvPr/>
        </p:nvSpPr>
        <p:spPr>
          <a:xfrm>
            <a:off x="2253587" y="1658400"/>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3210" name="Google Shape;3210;p85"/>
          <p:cNvSpPr txBox="1"/>
          <p:nvPr/>
        </p:nvSpPr>
        <p:spPr>
          <a:xfrm>
            <a:off x="2253600" y="12782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01</a:t>
            </a:r>
            <a:endParaRPr sz="2200">
              <a:solidFill>
                <a:schemeClr val="dk1"/>
              </a:solidFill>
              <a:latin typeface="Pacifico"/>
              <a:ea typeface="Pacifico"/>
              <a:cs typeface="Pacifico"/>
              <a:sym typeface="Pacifico"/>
            </a:endParaRPr>
          </a:p>
        </p:txBody>
      </p:sp>
      <p:sp>
        <p:nvSpPr>
          <p:cNvPr id="3211" name="Google Shape;3211;p85"/>
          <p:cNvSpPr txBox="1"/>
          <p:nvPr/>
        </p:nvSpPr>
        <p:spPr>
          <a:xfrm>
            <a:off x="4743887" y="1658400"/>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Despite being red, Mars is actually a cold place</a:t>
            </a:r>
            <a:endParaRPr>
              <a:solidFill>
                <a:schemeClr val="dk1"/>
              </a:solidFill>
              <a:latin typeface="Fira Sans"/>
              <a:ea typeface="Fira Sans"/>
              <a:cs typeface="Fira Sans"/>
              <a:sym typeface="Fira Sans"/>
            </a:endParaRPr>
          </a:p>
        </p:txBody>
      </p:sp>
      <p:sp>
        <p:nvSpPr>
          <p:cNvPr id="3212" name="Google Shape;3212;p85"/>
          <p:cNvSpPr txBox="1"/>
          <p:nvPr/>
        </p:nvSpPr>
        <p:spPr>
          <a:xfrm>
            <a:off x="4743900" y="12782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02</a:t>
            </a:r>
            <a:endParaRPr sz="2200">
              <a:solidFill>
                <a:schemeClr val="dk1"/>
              </a:solidFill>
              <a:latin typeface="Pacifico"/>
              <a:ea typeface="Pacifico"/>
              <a:cs typeface="Pacifico"/>
              <a:sym typeface="Pacifico"/>
            </a:endParaRPr>
          </a:p>
        </p:txBody>
      </p:sp>
      <p:sp>
        <p:nvSpPr>
          <p:cNvPr id="3213" name="Google Shape;3213;p85"/>
          <p:cNvSpPr txBox="1"/>
          <p:nvPr/>
        </p:nvSpPr>
        <p:spPr>
          <a:xfrm>
            <a:off x="912312"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Jupiter is the biggest planet of them all</a:t>
            </a:r>
            <a:endParaRPr>
              <a:solidFill>
                <a:schemeClr val="dk1"/>
              </a:solidFill>
              <a:latin typeface="Fira Sans"/>
              <a:ea typeface="Fira Sans"/>
              <a:cs typeface="Fira Sans"/>
              <a:sym typeface="Fira Sans"/>
            </a:endParaRPr>
          </a:p>
        </p:txBody>
      </p:sp>
      <p:sp>
        <p:nvSpPr>
          <p:cNvPr id="3214" name="Google Shape;3214;p85"/>
          <p:cNvSpPr txBox="1"/>
          <p:nvPr/>
        </p:nvSpPr>
        <p:spPr>
          <a:xfrm>
            <a:off x="912300"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03</a:t>
            </a:r>
            <a:endParaRPr sz="2200">
              <a:solidFill>
                <a:schemeClr val="dk1"/>
              </a:solidFill>
              <a:latin typeface="Pacifico"/>
              <a:ea typeface="Pacifico"/>
              <a:cs typeface="Pacifico"/>
              <a:sym typeface="Pacifico"/>
            </a:endParaRPr>
          </a:p>
        </p:txBody>
      </p:sp>
      <p:sp>
        <p:nvSpPr>
          <p:cNvPr id="3215" name="Google Shape;3215;p85"/>
          <p:cNvSpPr txBox="1"/>
          <p:nvPr/>
        </p:nvSpPr>
        <p:spPr>
          <a:xfrm>
            <a:off x="3498737"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Saturn is composed of hydrogen and helium</a:t>
            </a:r>
            <a:endParaRPr>
              <a:solidFill>
                <a:schemeClr val="dk1"/>
              </a:solidFill>
              <a:latin typeface="Fira Sans"/>
              <a:ea typeface="Fira Sans"/>
              <a:cs typeface="Fira Sans"/>
              <a:sym typeface="Fira Sans"/>
            </a:endParaRPr>
          </a:p>
        </p:txBody>
      </p:sp>
      <p:sp>
        <p:nvSpPr>
          <p:cNvPr id="3216" name="Google Shape;3216;p85"/>
          <p:cNvSpPr txBox="1"/>
          <p:nvPr/>
        </p:nvSpPr>
        <p:spPr>
          <a:xfrm>
            <a:off x="3498734"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04</a:t>
            </a:r>
            <a:endParaRPr sz="2200">
              <a:solidFill>
                <a:schemeClr val="dk1"/>
              </a:solidFill>
              <a:latin typeface="Pacifico"/>
              <a:ea typeface="Pacifico"/>
              <a:cs typeface="Pacifico"/>
              <a:sym typeface="Pacifico"/>
            </a:endParaRPr>
          </a:p>
        </p:txBody>
      </p:sp>
      <p:sp>
        <p:nvSpPr>
          <p:cNvPr id="3217" name="Google Shape;3217;p85"/>
          <p:cNvSpPr txBox="1"/>
          <p:nvPr/>
        </p:nvSpPr>
        <p:spPr>
          <a:xfrm>
            <a:off x="6085187" y="3337154"/>
            <a:ext cx="2146500" cy="692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Fira Sans"/>
                <a:ea typeface="Fira Sans"/>
                <a:cs typeface="Fira Sans"/>
                <a:sym typeface="Fira Sans"/>
              </a:rPr>
              <a:t>Neptune is the farthest planet from the Sun</a:t>
            </a:r>
            <a:endParaRPr>
              <a:solidFill>
                <a:schemeClr val="dk1"/>
              </a:solidFill>
              <a:latin typeface="Fira Sans"/>
              <a:ea typeface="Fira Sans"/>
              <a:cs typeface="Fira Sans"/>
              <a:sym typeface="Fira Sans"/>
            </a:endParaRPr>
          </a:p>
        </p:txBody>
      </p:sp>
      <p:sp>
        <p:nvSpPr>
          <p:cNvPr id="3218" name="Google Shape;3218;p85"/>
          <p:cNvSpPr txBox="1"/>
          <p:nvPr/>
        </p:nvSpPr>
        <p:spPr>
          <a:xfrm>
            <a:off x="6085193" y="2957050"/>
            <a:ext cx="2146500" cy="3801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200">
                <a:solidFill>
                  <a:schemeClr val="dk1"/>
                </a:solidFill>
                <a:latin typeface="Pacifico"/>
                <a:ea typeface="Pacifico"/>
                <a:cs typeface="Pacifico"/>
                <a:sym typeface="Pacifico"/>
              </a:rPr>
              <a:t>05</a:t>
            </a:r>
            <a:endParaRPr sz="2200">
              <a:solidFill>
                <a:schemeClr val="dk1"/>
              </a:solidFill>
              <a:latin typeface="Pacifico"/>
              <a:ea typeface="Pacifico"/>
              <a:cs typeface="Pacifico"/>
              <a:sym typeface="Pacifico"/>
            </a:endParaRPr>
          </a:p>
        </p:txBody>
      </p:sp>
      <p:cxnSp>
        <p:nvCxnSpPr>
          <p:cNvPr id="3219" name="Google Shape;3219;p85"/>
          <p:cNvCxnSpPr>
            <a:stCxn id="3211" idx="2"/>
            <a:endCxn id="3214" idx="0"/>
          </p:cNvCxnSpPr>
          <p:nvPr/>
        </p:nvCxnSpPr>
        <p:spPr>
          <a:xfrm rot="5400000">
            <a:off x="3598337" y="738300"/>
            <a:ext cx="606000" cy="3831600"/>
          </a:xfrm>
          <a:prstGeom prst="bentConnector3">
            <a:avLst>
              <a:gd fmla="val 49996" name="adj1"/>
            </a:avLst>
          </a:prstGeom>
          <a:noFill/>
          <a:ln cap="flat" cmpd="sng" w="19050">
            <a:solidFill>
              <a:schemeClr val="dk1"/>
            </a:solidFill>
            <a:prstDash val="solid"/>
            <a:round/>
            <a:headEnd len="med" w="med" type="none"/>
            <a:tailEnd len="med" w="med" type="triangle"/>
          </a:ln>
        </p:spPr>
      </p:cxnSp>
      <p:cxnSp>
        <p:nvCxnSpPr>
          <p:cNvPr id="3220" name="Google Shape;3220;p85"/>
          <p:cNvCxnSpPr>
            <a:stCxn id="3214" idx="3"/>
            <a:endCxn id="3216" idx="1"/>
          </p:cNvCxnSpPr>
          <p:nvPr/>
        </p:nvCxnSpPr>
        <p:spPr>
          <a:xfrm>
            <a:off x="3058800" y="3147100"/>
            <a:ext cx="439800" cy="600"/>
          </a:xfrm>
          <a:prstGeom prst="bentConnector3">
            <a:avLst>
              <a:gd fmla="val 50015" name="adj1"/>
            </a:avLst>
          </a:prstGeom>
          <a:noFill/>
          <a:ln cap="flat" cmpd="sng" w="19050">
            <a:solidFill>
              <a:schemeClr val="dk1"/>
            </a:solidFill>
            <a:prstDash val="solid"/>
            <a:round/>
            <a:headEnd len="med" w="med" type="none"/>
            <a:tailEnd len="med" w="med" type="triangle"/>
          </a:ln>
        </p:spPr>
      </p:cxnSp>
      <p:cxnSp>
        <p:nvCxnSpPr>
          <p:cNvPr id="3221" name="Google Shape;3221;p85"/>
          <p:cNvCxnSpPr>
            <a:stCxn id="3216" idx="3"/>
            <a:endCxn id="3218" idx="1"/>
          </p:cNvCxnSpPr>
          <p:nvPr/>
        </p:nvCxnSpPr>
        <p:spPr>
          <a:xfrm>
            <a:off x="5645234" y="3147100"/>
            <a:ext cx="440100" cy="600"/>
          </a:xfrm>
          <a:prstGeom prst="bentConnector3">
            <a:avLst>
              <a:gd fmla="val 49984" name="adj1"/>
            </a:avLst>
          </a:prstGeom>
          <a:noFill/>
          <a:ln cap="flat" cmpd="sng" w="19050">
            <a:solidFill>
              <a:schemeClr val="dk1"/>
            </a:solidFill>
            <a:prstDash val="solid"/>
            <a:round/>
            <a:headEnd len="med" w="med" type="none"/>
            <a:tailEnd len="med" w="med" type="triangle"/>
          </a:ln>
        </p:spPr>
      </p:cxnSp>
      <p:cxnSp>
        <p:nvCxnSpPr>
          <p:cNvPr id="3222" name="Google Shape;3222;p85"/>
          <p:cNvCxnSpPr>
            <a:stCxn id="3210" idx="3"/>
            <a:endCxn id="3212" idx="1"/>
          </p:cNvCxnSpPr>
          <p:nvPr/>
        </p:nvCxnSpPr>
        <p:spPr>
          <a:xfrm>
            <a:off x="4400100" y="1468300"/>
            <a:ext cx="343800" cy="600"/>
          </a:xfrm>
          <a:prstGeom prst="bentConnector3">
            <a:avLst>
              <a:gd fmla="val 50000" name="adj1"/>
            </a:avLst>
          </a:prstGeom>
          <a:noFill/>
          <a:ln cap="flat" cmpd="sng" w="19050">
            <a:solidFill>
              <a:schemeClr val="dk1"/>
            </a:solidFill>
            <a:prstDash val="solid"/>
            <a:round/>
            <a:headEnd len="med" w="med" type="none"/>
            <a:tailEnd len="med" w="med" type="triangle"/>
          </a:ln>
        </p:spPr>
      </p:cxn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226" name="Shape 3226"/>
        <p:cNvGrpSpPr/>
        <p:nvPr/>
      </p:nvGrpSpPr>
      <p:grpSpPr>
        <a:xfrm>
          <a:off x="0" y="0"/>
          <a:ext cx="0" cy="0"/>
          <a:chOff x="0" y="0"/>
          <a:chExt cx="0" cy="0"/>
        </a:xfrm>
      </p:grpSpPr>
      <p:sp>
        <p:nvSpPr>
          <p:cNvPr id="3227" name="Google Shape;3227;p86"/>
          <p:cNvSpPr txBox="1"/>
          <p:nvPr>
            <p:ph type="title"/>
          </p:nvPr>
        </p:nvSpPr>
        <p:spPr>
          <a:xfrm>
            <a:off x="713225" y="539500"/>
            <a:ext cx="4265700" cy="101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Special reminders</a:t>
            </a:r>
            <a:endParaRPr/>
          </a:p>
        </p:txBody>
      </p:sp>
      <p:sp>
        <p:nvSpPr>
          <p:cNvPr id="3228" name="Google Shape;3228;p86"/>
          <p:cNvSpPr txBox="1"/>
          <p:nvPr>
            <p:ph idx="1" type="subTitle"/>
          </p:nvPr>
        </p:nvSpPr>
        <p:spPr>
          <a:xfrm>
            <a:off x="713225" y="1552300"/>
            <a:ext cx="4265700" cy="271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br>
              <a:rPr lang="en"/>
            </a:br>
            <a:r>
              <a:rPr lang="en"/>
              <a:t>Lists like this one:</a:t>
            </a:r>
            <a:endParaRPr/>
          </a:p>
          <a:p>
            <a:pPr indent="-330200" lvl="0" marL="457200" rtl="0" algn="l">
              <a:spcBef>
                <a:spcPts val="1000"/>
              </a:spcBef>
              <a:spcAft>
                <a:spcPts val="0"/>
              </a:spcAft>
              <a:buSzPts val="1600"/>
              <a:buFont typeface="Lato"/>
              <a:buChar char="●"/>
            </a:pPr>
            <a:r>
              <a:rPr lang="en"/>
              <a:t>They’re simple </a:t>
            </a:r>
            <a:endParaRPr/>
          </a:p>
          <a:p>
            <a:pPr indent="-330200" lvl="0" marL="457200" rtl="0" algn="l">
              <a:spcBef>
                <a:spcPts val="0"/>
              </a:spcBef>
              <a:spcAft>
                <a:spcPts val="0"/>
              </a:spcAft>
              <a:buSzPts val="1600"/>
              <a:buFont typeface="Lato"/>
              <a:buChar char="●"/>
            </a:pPr>
            <a:r>
              <a:rPr lang="en"/>
              <a:t>You can organize your ideas clearly</a:t>
            </a:r>
            <a:endParaRPr/>
          </a:p>
          <a:p>
            <a:pPr indent="-330200" lvl="0" marL="457200" rtl="0" algn="l">
              <a:spcBef>
                <a:spcPts val="0"/>
              </a:spcBef>
              <a:spcAft>
                <a:spcPts val="0"/>
              </a:spcAft>
              <a:buSzPts val="1600"/>
              <a:buFont typeface="Lato"/>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3229" name="Google Shape;3229;p86"/>
          <p:cNvGrpSpPr/>
          <p:nvPr/>
        </p:nvGrpSpPr>
        <p:grpSpPr>
          <a:xfrm>
            <a:off x="5568337" y="1211405"/>
            <a:ext cx="2862430" cy="3209205"/>
            <a:chOff x="5568337" y="1035555"/>
            <a:chExt cx="2862430" cy="3209205"/>
          </a:xfrm>
        </p:grpSpPr>
        <p:grpSp>
          <p:nvGrpSpPr>
            <p:cNvPr id="3230" name="Google Shape;3230;p86"/>
            <p:cNvGrpSpPr/>
            <p:nvPr/>
          </p:nvGrpSpPr>
          <p:grpSpPr>
            <a:xfrm rot="-701898">
              <a:off x="5745124" y="1724051"/>
              <a:ext cx="959713" cy="1841954"/>
              <a:chOff x="2007405" y="1973016"/>
              <a:chExt cx="984268" cy="1889271"/>
            </a:xfrm>
          </p:grpSpPr>
          <p:sp>
            <p:nvSpPr>
              <p:cNvPr id="3231" name="Google Shape;3231;p8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2" name="Google Shape;3232;p8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3" name="Google Shape;3233;p8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4" name="Google Shape;3234;p8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5" name="Google Shape;3235;p8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6" name="Google Shape;3236;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7" name="Google Shape;3237;p8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8" name="Google Shape;3238;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39" name="Google Shape;3239;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0" name="Google Shape;3240;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1" name="Google Shape;3241;p8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2" name="Google Shape;3242;p8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3" name="Google Shape;3243;p8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4" name="Google Shape;3244;p8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5" name="Google Shape;3245;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6" name="Google Shape;3246;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7" name="Google Shape;3247;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8" name="Google Shape;3248;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49" name="Google Shape;3249;p8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250" name="Google Shape;3250;p8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51" name="Google Shape;3251;p86"/>
            <p:cNvGrpSpPr/>
            <p:nvPr/>
          </p:nvGrpSpPr>
          <p:grpSpPr>
            <a:xfrm rot="1062168">
              <a:off x="7513329" y="1112668"/>
              <a:ext cx="723442" cy="1388624"/>
              <a:chOff x="2007405" y="1973016"/>
              <a:chExt cx="984268" cy="1889271"/>
            </a:xfrm>
          </p:grpSpPr>
          <p:sp>
            <p:nvSpPr>
              <p:cNvPr id="3252" name="Google Shape;3252;p8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3" name="Google Shape;3253;p8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4" name="Google Shape;3254;p8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5" name="Google Shape;3255;p8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6" name="Google Shape;3256;p8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7" name="Google Shape;3257;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8" name="Google Shape;3258;p8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59" name="Google Shape;3259;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0" name="Google Shape;3260;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1" name="Google Shape;3261;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2" name="Google Shape;3262;p8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3" name="Google Shape;3263;p8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4" name="Google Shape;3264;p8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5" name="Google Shape;3265;p8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6" name="Google Shape;3266;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7" name="Google Shape;3267;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8" name="Google Shape;3268;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69" name="Google Shape;3269;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0" name="Google Shape;3270;p8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271" name="Google Shape;3271;p8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72" name="Google Shape;3272;p86"/>
            <p:cNvGrpSpPr/>
            <p:nvPr/>
          </p:nvGrpSpPr>
          <p:grpSpPr>
            <a:xfrm>
              <a:off x="5829881" y="2682886"/>
              <a:ext cx="1075117" cy="1288560"/>
              <a:chOff x="-1923350" y="1762175"/>
              <a:chExt cx="2374899" cy="2846388"/>
            </a:xfrm>
          </p:grpSpPr>
          <p:sp>
            <p:nvSpPr>
              <p:cNvPr id="3273" name="Google Shape;3273;p86"/>
              <p:cNvSpPr/>
              <p:nvPr/>
            </p:nvSpPr>
            <p:spPr>
              <a:xfrm>
                <a:off x="-1759837" y="2093963"/>
                <a:ext cx="2197100" cy="2171700"/>
              </a:xfrm>
              <a:custGeom>
                <a:rect b="b" l="l" r="r" t="t"/>
                <a:pathLst>
                  <a:path extrusionOk="0" h="613" w="619">
                    <a:moveTo>
                      <a:pt x="538" y="512"/>
                    </a:moveTo>
                    <a:cubicBezTo>
                      <a:pt x="538" y="512"/>
                      <a:pt x="538" y="512"/>
                      <a:pt x="538" y="512"/>
                    </a:cubicBezTo>
                    <a:cubicBezTo>
                      <a:pt x="439" y="474"/>
                      <a:pt x="327" y="518"/>
                      <a:pt x="281" y="613"/>
                    </a:cubicBezTo>
                    <a:cubicBezTo>
                      <a:pt x="249" y="512"/>
                      <a:pt x="145" y="452"/>
                      <a:pt x="42" y="475"/>
                    </a:cubicBezTo>
                    <a:cubicBezTo>
                      <a:pt x="101" y="387"/>
                      <a:pt x="83" y="268"/>
                      <a:pt x="0" y="202"/>
                    </a:cubicBezTo>
                    <a:cubicBezTo>
                      <a:pt x="106" y="194"/>
                      <a:pt x="188" y="106"/>
                      <a:pt x="188" y="0"/>
                    </a:cubicBezTo>
                    <a:cubicBezTo>
                      <a:pt x="260" y="77"/>
                      <a:pt x="380" y="86"/>
                      <a:pt x="463" y="20"/>
                    </a:cubicBezTo>
                    <a:cubicBezTo>
                      <a:pt x="448" y="125"/>
                      <a:pt x="515" y="225"/>
                      <a:pt x="619" y="248"/>
                    </a:cubicBezTo>
                    <a:cubicBezTo>
                      <a:pt x="527" y="302"/>
                      <a:pt x="492" y="416"/>
                      <a:pt x="538" y="51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4" name="Google Shape;3274;p86"/>
              <p:cNvSpPr/>
              <p:nvPr/>
            </p:nvSpPr>
            <p:spPr>
              <a:xfrm>
                <a:off x="-1774125" y="2079675"/>
                <a:ext cx="2225674" cy="2200274"/>
              </a:xfrm>
              <a:custGeom>
                <a:rect b="b" l="l" r="r" t="t"/>
                <a:pathLst>
                  <a:path extrusionOk="0" h="621" w="627">
                    <a:moveTo>
                      <a:pt x="285" y="621"/>
                    </a:moveTo>
                    <a:cubicBezTo>
                      <a:pt x="284" y="621"/>
                      <a:pt x="284" y="621"/>
                      <a:pt x="284" y="621"/>
                    </a:cubicBezTo>
                    <a:cubicBezTo>
                      <a:pt x="283" y="621"/>
                      <a:pt x="281" y="620"/>
                      <a:pt x="281" y="618"/>
                    </a:cubicBezTo>
                    <a:cubicBezTo>
                      <a:pt x="250" y="519"/>
                      <a:pt x="147" y="460"/>
                      <a:pt x="46" y="483"/>
                    </a:cubicBezTo>
                    <a:cubicBezTo>
                      <a:pt x="45" y="483"/>
                      <a:pt x="43" y="483"/>
                      <a:pt x="42" y="481"/>
                    </a:cubicBezTo>
                    <a:cubicBezTo>
                      <a:pt x="41" y="480"/>
                      <a:pt x="41" y="478"/>
                      <a:pt x="42" y="477"/>
                    </a:cubicBezTo>
                    <a:cubicBezTo>
                      <a:pt x="100" y="391"/>
                      <a:pt x="83" y="274"/>
                      <a:pt x="2" y="209"/>
                    </a:cubicBezTo>
                    <a:cubicBezTo>
                      <a:pt x="1" y="208"/>
                      <a:pt x="0" y="207"/>
                      <a:pt x="1" y="205"/>
                    </a:cubicBezTo>
                    <a:cubicBezTo>
                      <a:pt x="1" y="203"/>
                      <a:pt x="2" y="202"/>
                      <a:pt x="4" y="202"/>
                    </a:cubicBezTo>
                    <a:cubicBezTo>
                      <a:pt x="107" y="194"/>
                      <a:pt x="188" y="107"/>
                      <a:pt x="188" y="4"/>
                    </a:cubicBezTo>
                    <a:cubicBezTo>
                      <a:pt x="188" y="2"/>
                      <a:pt x="189" y="1"/>
                      <a:pt x="191" y="0"/>
                    </a:cubicBezTo>
                    <a:cubicBezTo>
                      <a:pt x="192" y="0"/>
                      <a:pt x="194" y="0"/>
                      <a:pt x="195" y="1"/>
                    </a:cubicBezTo>
                    <a:cubicBezTo>
                      <a:pt x="265" y="77"/>
                      <a:pt x="384" y="86"/>
                      <a:pt x="465" y="21"/>
                    </a:cubicBezTo>
                    <a:cubicBezTo>
                      <a:pt x="466" y="20"/>
                      <a:pt x="468" y="20"/>
                      <a:pt x="469" y="21"/>
                    </a:cubicBezTo>
                    <a:cubicBezTo>
                      <a:pt x="471" y="22"/>
                      <a:pt x="471" y="23"/>
                      <a:pt x="471" y="25"/>
                    </a:cubicBezTo>
                    <a:cubicBezTo>
                      <a:pt x="456" y="127"/>
                      <a:pt x="523" y="225"/>
                      <a:pt x="624" y="249"/>
                    </a:cubicBezTo>
                    <a:cubicBezTo>
                      <a:pt x="625" y="249"/>
                      <a:pt x="626" y="250"/>
                      <a:pt x="627" y="252"/>
                    </a:cubicBezTo>
                    <a:cubicBezTo>
                      <a:pt x="627" y="253"/>
                      <a:pt x="626" y="255"/>
                      <a:pt x="625" y="256"/>
                    </a:cubicBezTo>
                    <a:cubicBezTo>
                      <a:pt x="535" y="308"/>
                      <a:pt x="500" y="421"/>
                      <a:pt x="545" y="514"/>
                    </a:cubicBezTo>
                    <a:cubicBezTo>
                      <a:pt x="546" y="516"/>
                      <a:pt x="545" y="518"/>
                      <a:pt x="544" y="519"/>
                    </a:cubicBezTo>
                    <a:cubicBezTo>
                      <a:pt x="543" y="520"/>
                      <a:pt x="542" y="520"/>
                      <a:pt x="540" y="520"/>
                    </a:cubicBezTo>
                    <a:cubicBezTo>
                      <a:pt x="444" y="482"/>
                      <a:pt x="333" y="526"/>
                      <a:pt x="288" y="619"/>
                    </a:cubicBezTo>
                    <a:cubicBezTo>
                      <a:pt x="287" y="620"/>
                      <a:pt x="286" y="621"/>
                      <a:pt x="285" y="621"/>
                    </a:cubicBezTo>
                    <a:close/>
                    <a:moveTo>
                      <a:pt x="90" y="470"/>
                    </a:moveTo>
                    <a:cubicBezTo>
                      <a:pt x="176" y="470"/>
                      <a:pt x="255" y="524"/>
                      <a:pt x="285" y="607"/>
                    </a:cubicBezTo>
                    <a:cubicBezTo>
                      <a:pt x="333" y="519"/>
                      <a:pt x="439" y="477"/>
                      <a:pt x="534" y="509"/>
                    </a:cubicBezTo>
                    <a:cubicBezTo>
                      <a:pt x="495" y="417"/>
                      <a:pt x="529" y="308"/>
                      <a:pt x="613" y="254"/>
                    </a:cubicBezTo>
                    <a:cubicBezTo>
                      <a:pt x="516" y="227"/>
                      <a:pt x="452" y="133"/>
                      <a:pt x="462" y="33"/>
                    </a:cubicBezTo>
                    <a:cubicBezTo>
                      <a:pt x="381" y="92"/>
                      <a:pt x="267" y="83"/>
                      <a:pt x="196" y="13"/>
                    </a:cubicBezTo>
                    <a:cubicBezTo>
                      <a:pt x="191" y="113"/>
                      <a:pt x="113" y="197"/>
                      <a:pt x="14" y="209"/>
                    </a:cubicBezTo>
                    <a:cubicBezTo>
                      <a:pt x="89" y="275"/>
                      <a:pt x="106" y="388"/>
                      <a:pt x="54" y="473"/>
                    </a:cubicBezTo>
                    <a:cubicBezTo>
                      <a:pt x="66" y="471"/>
                      <a:pt x="78" y="470"/>
                      <a:pt x="90" y="470"/>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5" name="Google Shape;3275;p86"/>
              <p:cNvSpPr/>
              <p:nvPr/>
            </p:nvSpPr>
            <p:spPr>
              <a:xfrm>
                <a:off x="-1283587" y="2519413"/>
                <a:ext cx="1249362" cy="1246187"/>
              </a:xfrm>
              <a:custGeom>
                <a:rect b="b" l="l" r="r" t="t"/>
                <a:pathLst>
                  <a:path extrusionOk="0" h="352" w="352">
                    <a:moveTo>
                      <a:pt x="111" y="0"/>
                    </a:moveTo>
                    <a:cubicBezTo>
                      <a:pt x="111" y="0"/>
                      <a:pt x="111" y="0"/>
                      <a:pt x="111" y="0"/>
                    </a:cubicBezTo>
                    <a:cubicBezTo>
                      <a:pt x="151" y="45"/>
                      <a:pt x="219" y="53"/>
                      <a:pt x="268" y="17"/>
                    </a:cubicBezTo>
                    <a:cubicBezTo>
                      <a:pt x="257" y="77"/>
                      <a:pt x="293" y="135"/>
                      <a:pt x="352" y="151"/>
                    </a:cubicBezTo>
                    <a:cubicBezTo>
                      <a:pt x="298" y="179"/>
                      <a:pt x="276" y="244"/>
                      <a:pt x="300" y="299"/>
                    </a:cubicBezTo>
                    <a:cubicBezTo>
                      <a:pt x="244" y="275"/>
                      <a:pt x="180" y="298"/>
                      <a:pt x="151" y="352"/>
                    </a:cubicBezTo>
                    <a:cubicBezTo>
                      <a:pt x="135" y="293"/>
                      <a:pt x="77" y="257"/>
                      <a:pt x="18" y="268"/>
                    </a:cubicBezTo>
                    <a:cubicBezTo>
                      <a:pt x="53" y="219"/>
                      <a:pt x="46" y="151"/>
                      <a:pt x="0" y="111"/>
                    </a:cubicBezTo>
                    <a:cubicBezTo>
                      <a:pt x="60" y="109"/>
                      <a:pt x="109" y="60"/>
                      <a:pt x="111" y="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6" name="Google Shape;3276;p86"/>
              <p:cNvSpPr/>
              <p:nvPr/>
            </p:nvSpPr>
            <p:spPr>
              <a:xfrm>
                <a:off x="-967675" y="2824213"/>
                <a:ext cx="588962" cy="584200"/>
              </a:xfrm>
              <a:custGeom>
                <a:rect b="b" l="l" r="r" t="t"/>
                <a:pathLst>
                  <a:path extrusionOk="0" h="165" w="166">
                    <a:moveTo>
                      <a:pt x="53" y="0"/>
                    </a:moveTo>
                    <a:cubicBezTo>
                      <a:pt x="53" y="0"/>
                      <a:pt x="53" y="0"/>
                      <a:pt x="53" y="0"/>
                    </a:cubicBezTo>
                    <a:cubicBezTo>
                      <a:pt x="71" y="22"/>
                      <a:pt x="103" y="25"/>
                      <a:pt x="126" y="8"/>
                    </a:cubicBezTo>
                    <a:cubicBezTo>
                      <a:pt x="121" y="36"/>
                      <a:pt x="138" y="63"/>
                      <a:pt x="166" y="71"/>
                    </a:cubicBezTo>
                    <a:cubicBezTo>
                      <a:pt x="140" y="84"/>
                      <a:pt x="130" y="115"/>
                      <a:pt x="141" y="141"/>
                    </a:cubicBezTo>
                    <a:cubicBezTo>
                      <a:pt x="115" y="129"/>
                      <a:pt x="85" y="140"/>
                      <a:pt x="71" y="165"/>
                    </a:cubicBezTo>
                    <a:cubicBezTo>
                      <a:pt x="64" y="138"/>
                      <a:pt x="37" y="121"/>
                      <a:pt x="9" y="126"/>
                    </a:cubicBezTo>
                    <a:cubicBezTo>
                      <a:pt x="25" y="103"/>
                      <a:pt x="22" y="71"/>
                      <a:pt x="0" y="52"/>
                    </a:cubicBezTo>
                    <a:cubicBezTo>
                      <a:pt x="29" y="51"/>
                      <a:pt x="51" y="28"/>
                      <a:pt x="53" y="0"/>
                    </a:cubicBezTo>
                    <a:close/>
                  </a:path>
                </a:pathLst>
              </a:custGeom>
              <a:solidFill>
                <a:srgbClr val="F4F4F4">
                  <a:alpha val="4214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7" name="Google Shape;3277;p86"/>
              <p:cNvSpPr/>
              <p:nvPr/>
            </p:nvSpPr>
            <p:spPr>
              <a:xfrm>
                <a:off x="-1923350" y="4141838"/>
                <a:ext cx="454025" cy="466725"/>
              </a:xfrm>
              <a:custGeom>
                <a:rect b="b" l="l" r="r" t="t"/>
                <a:pathLst>
                  <a:path extrusionOk="0" h="294" w="286">
                    <a:moveTo>
                      <a:pt x="277" y="248"/>
                    </a:moveTo>
                    <a:lnTo>
                      <a:pt x="177" y="225"/>
                    </a:lnTo>
                    <a:lnTo>
                      <a:pt x="98" y="294"/>
                    </a:lnTo>
                    <a:lnTo>
                      <a:pt x="89" y="192"/>
                    </a:lnTo>
                    <a:lnTo>
                      <a:pt x="0" y="140"/>
                    </a:lnTo>
                    <a:lnTo>
                      <a:pt x="96" y="100"/>
                    </a:lnTo>
                    <a:lnTo>
                      <a:pt x="116" y="0"/>
                    </a:lnTo>
                    <a:lnTo>
                      <a:pt x="186" y="78"/>
                    </a:lnTo>
                    <a:lnTo>
                      <a:pt x="286" y="67"/>
                    </a:lnTo>
                    <a:lnTo>
                      <a:pt x="235" y="154"/>
                    </a:lnTo>
                    <a:lnTo>
                      <a:pt x="277" y="24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8" name="Google Shape;3278;p86"/>
              <p:cNvSpPr/>
              <p:nvPr/>
            </p:nvSpPr>
            <p:spPr>
              <a:xfrm>
                <a:off x="-1923350" y="1776463"/>
                <a:ext cx="327025" cy="339725"/>
              </a:xfrm>
              <a:custGeom>
                <a:rect b="b" l="l" r="r" t="t"/>
                <a:pathLst>
                  <a:path extrusionOk="0" h="214" w="206">
                    <a:moveTo>
                      <a:pt x="125" y="214"/>
                    </a:moveTo>
                    <a:lnTo>
                      <a:pt x="76" y="160"/>
                    </a:lnTo>
                    <a:lnTo>
                      <a:pt x="0" y="169"/>
                    </a:lnTo>
                    <a:lnTo>
                      <a:pt x="38" y="104"/>
                    </a:lnTo>
                    <a:lnTo>
                      <a:pt x="4" y="38"/>
                    </a:lnTo>
                    <a:lnTo>
                      <a:pt x="78" y="53"/>
                    </a:lnTo>
                    <a:lnTo>
                      <a:pt x="132" y="0"/>
                    </a:lnTo>
                    <a:lnTo>
                      <a:pt x="141" y="75"/>
                    </a:lnTo>
                    <a:lnTo>
                      <a:pt x="206" y="109"/>
                    </a:lnTo>
                    <a:lnTo>
                      <a:pt x="139" y="140"/>
                    </a:lnTo>
                    <a:lnTo>
                      <a:pt x="125" y="214"/>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79" name="Google Shape;3279;p86"/>
              <p:cNvSpPr/>
              <p:nvPr/>
            </p:nvSpPr>
            <p:spPr>
              <a:xfrm>
                <a:off x="-470787" y="1762175"/>
                <a:ext cx="195262" cy="184150"/>
              </a:xfrm>
              <a:custGeom>
                <a:rect b="b" l="l" r="r" t="t"/>
                <a:pathLst>
                  <a:path extrusionOk="0" h="116" w="123">
                    <a:moveTo>
                      <a:pt x="123" y="73"/>
                    </a:moveTo>
                    <a:lnTo>
                      <a:pt x="80" y="78"/>
                    </a:lnTo>
                    <a:lnTo>
                      <a:pt x="60" y="116"/>
                    </a:lnTo>
                    <a:lnTo>
                      <a:pt x="42" y="78"/>
                    </a:lnTo>
                    <a:lnTo>
                      <a:pt x="0" y="71"/>
                    </a:lnTo>
                    <a:lnTo>
                      <a:pt x="31" y="42"/>
                    </a:lnTo>
                    <a:lnTo>
                      <a:pt x="24" y="0"/>
                    </a:lnTo>
                    <a:lnTo>
                      <a:pt x="62" y="20"/>
                    </a:lnTo>
                    <a:lnTo>
                      <a:pt x="100" y="0"/>
                    </a:lnTo>
                    <a:lnTo>
                      <a:pt x="91" y="42"/>
                    </a:lnTo>
                    <a:lnTo>
                      <a:pt x="123" y="73"/>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280" name="Google Shape;3280;p86"/>
            <p:cNvGrpSpPr/>
            <p:nvPr/>
          </p:nvGrpSpPr>
          <p:grpSpPr>
            <a:xfrm flipH="1" rot="-2275044">
              <a:off x="6630812" y="1632701"/>
              <a:ext cx="548093" cy="1051781"/>
              <a:chOff x="2007405" y="1973016"/>
              <a:chExt cx="984268" cy="1889271"/>
            </a:xfrm>
          </p:grpSpPr>
          <p:sp>
            <p:nvSpPr>
              <p:cNvPr id="3281" name="Google Shape;3281;p86"/>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2" name="Google Shape;3282;p86"/>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3" name="Google Shape;3283;p86"/>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4" name="Google Shape;3284;p86"/>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5" name="Google Shape;3285;p86"/>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6" name="Google Shape;3286;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7" name="Google Shape;3287;p86"/>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8" name="Google Shape;3288;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89" name="Google Shape;3289;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0" name="Google Shape;3290;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1" name="Google Shape;3291;p86"/>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2" name="Google Shape;3292;p86"/>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3" name="Google Shape;3293;p86"/>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4" name="Google Shape;3294;p86"/>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5" name="Google Shape;3295;p86"/>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6" name="Google Shape;3296;p86"/>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7" name="Google Shape;3297;p86"/>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8" name="Google Shape;3298;p86"/>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299" name="Google Shape;3299;p86"/>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300" name="Google Shape;3300;p86"/>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01" name="Google Shape;3301;p86"/>
            <p:cNvGrpSpPr/>
            <p:nvPr/>
          </p:nvGrpSpPr>
          <p:grpSpPr>
            <a:xfrm>
              <a:off x="6299716" y="2851285"/>
              <a:ext cx="1502402" cy="1393474"/>
              <a:chOff x="5796986" y="3037322"/>
              <a:chExt cx="1440600" cy="1336153"/>
            </a:xfrm>
          </p:grpSpPr>
          <p:sp>
            <p:nvSpPr>
              <p:cNvPr id="3302" name="Google Shape;3302;p86"/>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03" name="Google Shape;3303;p86"/>
              <p:cNvGrpSpPr/>
              <p:nvPr/>
            </p:nvGrpSpPr>
            <p:grpSpPr>
              <a:xfrm>
                <a:off x="5867133" y="3037322"/>
                <a:ext cx="1300318" cy="1297304"/>
                <a:chOff x="2649483" y="2911022"/>
                <a:chExt cx="1300318" cy="1297304"/>
              </a:xfrm>
            </p:grpSpPr>
            <p:sp>
              <p:nvSpPr>
                <p:cNvPr id="3304" name="Google Shape;3304;p86"/>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5" name="Google Shape;3305;p86"/>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6" name="Google Shape;3306;p86"/>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7" name="Google Shape;3307;p86"/>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8" name="Google Shape;3308;p86"/>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09" name="Google Shape;3309;p86"/>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0" name="Google Shape;3310;p86"/>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1" name="Google Shape;3311;p86"/>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2" name="Google Shape;3312;p86"/>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3" name="Google Shape;3313;p86"/>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4" name="Google Shape;3314;p86"/>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15" name="Google Shape;3315;p86"/>
                <p:cNvGrpSpPr/>
                <p:nvPr/>
              </p:nvGrpSpPr>
              <p:grpSpPr>
                <a:xfrm>
                  <a:off x="3254492" y="3130751"/>
                  <a:ext cx="478589" cy="412369"/>
                  <a:chOff x="3317617" y="3099201"/>
                  <a:chExt cx="478589" cy="412369"/>
                </a:xfrm>
              </p:grpSpPr>
              <p:sp>
                <p:nvSpPr>
                  <p:cNvPr id="3316" name="Google Shape;3316;p86"/>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7" name="Google Shape;3317;p86"/>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8" name="Google Shape;3318;p86"/>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19" name="Google Shape;3319;p86"/>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0" name="Google Shape;3320;p86"/>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1" name="Google Shape;3321;p86"/>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322" name="Google Shape;3322;p86"/>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3" name="Google Shape;3323;p86"/>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24" name="Google Shape;3324;p86"/>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328" name="Shape 3328"/>
        <p:cNvGrpSpPr/>
        <p:nvPr/>
      </p:nvGrpSpPr>
      <p:grpSpPr>
        <a:xfrm>
          <a:off x="0" y="0"/>
          <a:ext cx="0" cy="0"/>
          <a:chOff x="0" y="0"/>
          <a:chExt cx="0" cy="0"/>
        </a:xfrm>
      </p:grpSpPr>
      <p:sp>
        <p:nvSpPr>
          <p:cNvPr id="3329" name="Google Shape;3329;p87"/>
          <p:cNvSpPr txBox="1"/>
          <p:nvPr>
            <p:ph type="title"/>
          </p:nvPr>
        </p:nvSpPr>
        <p:spPr>
          <a:xfrm>
            <a:off x="2347950" y="613575"/>
            <a:ext cx="4448100" cy="962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330" name="Google Shape;3330;p87"/>
          <p:cNvSpPr txBox="1"/>
          <p:nvPr>
            <p:ph idx="1" type="subTitle"/>
          </p:nvPr>
        </p:nvSpPr>
        <p:spPr>
          <a:xfrm>
            <a:off x="2347950" y="1575675"/>
            <a:ext cx="4448100" cy="115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D</a:t>
            </a:r>
            <a:r>
              <a:rPr lang="en" sz="2000"/>
              <a:t>o you have any questions?</a:t>
            </a:r>
            <a:endParaRPr sz="2000"/>
          </a:p>
          <a:p>
            <a:pPr indent="0" lvl="0" marL="0" rtl="0" algn="ctr">
              <a:spcBef>
                <a:spcPts val="0"/>
              </a:spcBef>
              <a:spcAft>
                <a:spcPts val="0"/>
              </a:spcAft>
              <a:buNone/>
            </a:pPr>
            <a:r>
              <a:rPr lang="en" sz="1200"/>
              <a:t>youremail@freepik.com</a:t>
            </a:r>
            <a:endParaRPr sz="1200"/>
          </a:p>
          <a:p>
            <a:pPr indent="0" lvl="0" marL="0" rtl="0" algn="ctr">
              <a:spcBef>
                <a:spcPts val="0"/>
              </a:spcBef>
              <a:spcAft>
                <a:spcPts val="0"/>
              </a:spcAft>
              <a:buNone/>
            </a:pPr>
            <a:r>
              <a:rPr lang="en" sz="1200"/>
              <a:t>+34 654 321 432</a:t>
            </a:r>
            <a:endParaRPr sz="1200"/>
          </a:p>
          <a:p>
            <a:pPr indent="0" lvl="0" marL="0" rtl="0" algn="ctr">
              <a:spcBef>
                <a:spcPts val="0"/>
              </a:spcBef>
              <a:spcAft>
                <a:spcPts val="0"/>
              </a:spcAft>
              <a:buNone/>
            </a:pPr>
            <a:r>
              <a:rPr lang="en" sz="1200"/>
              <a:t>yourwebsite.com</a:t>
            </a:r>
            <a:endParaRPr sz="1200"/>
          </a:p>
        </p:txBody>
      </p:sp>
      <p:sp>
        <p:nvSpPr>
          <p:cNvPr id="3331" name="Google Shape;3331;p87"/>
          <p:cNvSpPr txBox="1"/>
          <p:nvPr/>
        </p:nvSpPr>
        <p:spPr>
          <a:xfrm>
            <a:off x="2347950" y="4160275"/>
            <a:ext cx="44481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Fira Sans"/>
                <a:ea typeface="Fira Sans"/>
                <a:cs typeface="Fira Sans"/>
                <a:sym typeface="Fira Sans"/>
              </a:rPr>
              <a:t>Please keep this slide for attribution</a:t>
            </a:r>
            <a:endParaRPr sz="1000">
              <a:solidFill>
                <a:schemeClr val="dk1"/>
              </a:solidFill>
              <a:latin typeface="Fira Sans"/>
              <a:ea typeface="Fira Sans"/>
              <a:cs typeface="Fira Sans"/>
              <a:sym typeface="Fira Sans"/>
            </a:endParaRPr>
          </a:p>
        </p:txBody>
      </p:sp>
      <p:grpSp>
        <p:nvGrpSpPr>
          <p:cNvPr id="3332" name="Google Shape;3332;p87"/>
          <p:cNvGrpSpPr/>
          <p:nvPr/>
        </p:nvGrpSpPr>
        <p:grpSpPr>
          <a:xfrm>
            <a:off x="5242241" y="2941299"/>
            <a:ext cx="481075" cy="481075"/>
            <a:chOff x="5242241" y="2941299"/>
            <a:chExt cx="481075" cy="481075"/>
          </a:xfrm>
        </p:grpSpPr>
        <p:sp>
          <p:nvSpPr>
            <p:cNvPr id="3333" name="Google Shape;3333;p87"/>
            <p:cNvSpPr/>
            <p:nvPr/>
          </p:nvSpPr>
          <p:spPr>
            <a:xfrm>
              <a:off x="5242241" y="2941299"/>
              <a:ext cx="481075" cy="481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7"/>
            <p:cNvSpPr/>
            <p:nvPr/>
          </p:nvSpPr>
          <p:spPr>
            <a:xfrm>
              <a:off x="5256297" y="2955338"/>
              <a:ext cx="452864" cy="45286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5" name="Google Shape;3335;p87"/>
            <p:cNvGrpSpPr/>
            <p:nvPr/>
          </p:nvGrpSpPr>
          <p:grpSpPr>
            <a:xfrm>
              <a:off x="5333307" y="3011787"/>
              <a:ext cx="298880" cy="339990"/>
              <a:chOff x="1512725" y="258500"/>
              <a:chExt cx="4570900" cy="5199625"/>
            </a:xfrm>
          </p:grpSpPr>
          <p:sp>
            <p:nvSpPr>
              <p:cNvPr id="3336" name="Google Shape;3336;p87"/>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7"/>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7"/>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7"/>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7"/>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1" name="Google Shape;3341;p87"/>
            <p:cNvSpPr/>
            <p:nvPr/>
          </p:nvSpPr>
          <p:spPr>
            <a:xfrm>
              <a:off x="5453525" y="2955338"/>
              <a:ext cx="263998" cy="452864"/>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87"/>
          <p:cNvGrpSpPr/>
          <p:nvPr/>
        </p:nvGrpSpPr>
        <p:grpSpPr>
          <a:xfrm>
            <a:off x="4017967" y="2937048"/>
            <a:ext cx="516053" cy="489436"/>
            <a:chOff x="4017967" y="2937048"/>
            <a:chExt cx="516053" cy="489436"/>
          </a:xfrm>
        </p:grpSpPr>
        <p:sp>
          <p:nvSpPr>
            <p:cNvPr id="3343" name="Google Shape;3343;p87"/>
            <p:cNvSpPr/>
            <p:nvPr/>
          </p:nvSpPr>
          <p:spPr>
            <a:xfrm>
              <a:off x="4051686" y="2944757"/>
              <a:ext cx="473940" cy="473940"/>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7"/>
            <p:cNvSpPr/>
            <p:nvPr/>
          </p:nvSpPr>
          <p:spPr>
            <a:xfrm>
              <a:off x="4257783" y="2944757"/>
              <a:ext cx="276237" cy="474085"/>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7"/>
            <p:cNvSpPr/>
            <p:nvPr/>
          </p:nvSpPr>
          <p:spPr>
            <a:xfrm>
              <a:off x="4136741" y="3029812"/>
              <a:ext cx="303976" cy="303976"/>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7"/>
            <p:cNvSpPr/>
            <p:nvPr/>
          </p:nvSpPr>
          <p:spPr>
            <a:xfrm>
              <a:off x="4350439" y="3068322"/>
              <a:ext cx="41212" cy="41356"/>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7"/>
            <p:cNvSpPr/>
            <p:nvPr/>
          </p:nvSpPr>
          <p:spPr>
            <a:xfrm>
              <a:off x="4136741" y="3029812"/>
              <a:ext cx="303976" cy="303976"/>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7"/>
            <p:cNvSpPr/>
            <p:nvPr/>
          </p:nvSpPr>
          <p:spPr>
            <a:xfrm>
              <a:off x="4201261" y="3101717"/>
              <a:ext cx="176701" cy="159950"/>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7"/>
            <p:cNvSpPr/>
            <p:nvPr/>
          </p:nvSpPr>
          <p:spPr>
            <a:xfrm>
              <a:off x="4350439" y="3068322"/>
              <a:ext cx="41212" cy="41356"/>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7"/>
            <p:cNvSpPr/>
            <p:nvPr/>
          </p:nvSpPr>
          <p:spPr>
            <a:xfrm>
              <a:off x="4017967" y="2937048"/>
              <a:ext cx="515662" cy="489436"/>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1" name="Google Shape;3351;p87"/>
          <p:cNvGrpSpPr/>
          <p:nvPr/>
        </p:nvGrpSpPr>
        <p:grpSpPr>
          <a:xfrm>
            <a:off x="4630170" y="2937048"/>
            <a:ext cx="515909" cy="489436"/>
            <a:chOff x="4630170" y="2937048"/>
            <a:chExt cx="515909" cy="489436"/>
          </a:xfrm>
        </p:grpSpPr>
        <p:sp>
          <p:nvSpPr>
            <p:cNvPr id="3352" name="Google Shape;3352;p87"/>
            <p:cNvSpPr/>
            <p:nvPr/>
          </p:nvSpPr>
          <p:spPr>
            <a:xfrm>
              <a:off x="4663781" y="2944757"/>
              <a:ext cx="474085" cy="473940"/>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7"/>
            <p:cNvSpPr/>
            <p:nvPr/>
          </p:nvSpPr>
          <p:spPr>
            <a:xfrm>
              <a:off x="4869879" y="2944757"/>
              <a:ext cx="276201" cy="474085"/>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7"/>
            <p:cNvSpPr/>
            <p:nvPr/>
          </p:nvSpPr>
          <p:spPr>
            <a:xfrm>
              <a:off x="4776575" y="3140083"/>
              <a:ext cx="52632" cy="155554"/>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7"/>
            <p:cNvSpPr/>
            <p:nvPr/>
          </p:nvSpPr>
          <p:spPr>
            <a:xfrm>
              <a:off x="4755788" y="3047211"/>
              <a:ext cx="73418" cy="63007"/>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7"/>
            <p:cNvSpPr/>
            <p:nvPr/>
          </p:nvSpPr>
          <p:spPr>
            <a:xfrm>
              <a:off x="4879641" y="3139939"/>
              <a:ext cx="165822" cy="155699"/>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7"/>
            <p:cNvSpPr/>
            <p:nvPr/>
          </p:nvSpPr>
          <p:spPr>
            <a:xfrm>
              <a:off x="4630170" y="2937048"/>
              <a:ext cx="515554" cy="489436"/>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7"/>
            <p:cNvSpPr/>
            <p:nvPr/>
          </p:nvSpPr>
          <p:spPr>
            <a:xfrm>
              <a:off x="4769334" y="3132842"/>
              <a:ext cx="67115" cy="170038"/>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7"/>
            <p:cNvSpPr/>
            <p:nvPr/>
          </p:nvSpPr>
          <p:spPr>
            <a:xfrm>
              <a:off x="4746026" y="3040079"/>
              <a:ext cx="90423" cy="77346"/>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7"/>
            <p:cNvSpPr/>
            <p:nvPr/>
          </p:nvSpPr>
          <p:spPr>
            <a:xfrm>
              <a:off x="4872400" y="3132842"/>
              <a:ext cx="180413" cy="170038"/>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87"/>
          <p:cNvGrpSpPr/>
          <p:nvPr/>
        </p:nvGrpSpPr>
        <p:grpSpPr>
          <a:xfrm>
            <a:off x="3420822" y="2937012"/>
            <a:ext cx="519625" cy="489436"/>
            <a:chOff x="3420822" y="2937012"/>
            <a:chExt cx="519625" cy="489436"/>
          </a:xfrm>
        </p:grpSpPr>
        <p:sp>
          <p:nvSpPr>
            <p:cNvPr id="3362" name="Google Shape;3362;p87"/>
            <p:cNvSpPr/>
            <p:nvPr/>
          </p:nvSpPr>
          <p:spPr>
            <a:xfrm>
              <a:off x="3439483" y="2944757"/>
              <a:ext cx="474085" cy="473940"/>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7"/>
            <p:cNvSpPr/>
            <p:nvPr/>
          </p:nvSpPr>
          <p:spPr>
            <a:xfrm>
              <a:off x="3645580" y="2944757"/>
              <a:ext cx="276345" cy="474085"/>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333333">
                <a:alpha val="333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7"/>
            <p:cNvSpPr/>
            <p:nvPr/>
          </p:nvSpPr>
          <p:spPr>
            <a:xfrm>
              <a:off x="3521980" y="3047824"/>
              <a:ext cx="257612" cy="370874"/>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7"/>
            <p:cNvSpPr/>
            <p:nvPr/>
          </p:nvSpPr>
          <p:spPr>
            <a:xfrm>
              <a:off x="3420822" y="2937012"/>
              <a:ext cx="519625" cy="489436"/>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87"/>
          <p:cNvGrpSpPr/>
          <p:nvPr/>
        </p:nvGrpSpPr>
        <p:grpSpPr>
          <a:xfrm>
            <a:off x="6796042" y="3772323"/>
            <a:ext cx="2069698" cy="1327199"/>
            <a:chOff x="6848375" y="3641822"/>
            <a:chExt cx="2215239" cy="1420528"/>
          </a:xfrm>
        </p:grpSpPr>
        <p:sp>
          <p:nvSpPr>
            <p:cNvPr id="3367" name="Google Shape;3367;p87"/>
            <p:cNvSpPr/>
            <p:nvPr/>
          </p:nvSpPr>
          <p:spPr>
            <a:xfrm>
              <a:off x="6848375" y="4868850"/>
              <a:ext cx="22152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68" name="Google Shape;3368;p87"/>
            <p:cNvGrpSpPr/>
            <p:nvPr/>
          </p:nvGrpSpPr>
          <p:grpSpPr>
            <a:xfrm flipH="1">
              <a:off x="7763296" y="3641822"/>
              <a:ext cx="1300318" cy="1297304"/>
              <a:chOff x="4566808" y="1889197"/>
              <a:chExt cx="1300318" cy="1297304"/>
            </a:xfrm>
          </p:grpSpPr>
          <p:sp>
            <p:nvSpPr>
              <p:cNvPr id="3369" name="Google Shape;3369;p87"/>
              <p:cNvSpPr/>
              <p:nvPr/>
            </p:nvSpPr>
            <p:spPr>
              <a:xfrm>
                <a:off x="4570821" y="1893210"/>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0" name="Google Shape;3370;p87"/>
              <p:cNvSpPr/>
              <p:nvPr/>
            </p:nvSpPr>
            <p:spPr>
              <a:xfrm>
                <a:off x="5492883" y="2351732"/>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1" name="Google Shape;3371;p87"/>
              <p:cNvSpPr/>
              <p:nvPr/>
            </p:nvSpPr>
            <p:spPr>
              <a:xfrm>
                <a:off x="5490876" y="2400895"/>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2" name="Google Shape;3372;p87"/>
              <p:cNvSpPr/>
              <p:nvPr/>
            </p:nvSpPr>
            <p:spPr>
              <a:xfrm>
                <a:off x="5458770" y="2155079"/>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3" name="Google Shape;3373;p87"/>
              <p:cNvSpPr/>
              <p:nvPr/>
            </p:nvSpPr>
            <p:spPr>
              <a:xfrm>
                <a:off x="5459773" y="2116953"/>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4" name="Google Shape;3374;p87"/>
              <p:cNvSpPr/>
              <p:nvPr/>
            </p:nvSpPr>
            <p:spPr>
              <a:xfrm>
                <a:off x="5171817" y="2108926"/>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5" name="Google Shape;3375;p87"/>
              <p:cNvSpPr/>
              <p:nvPr/>
            </p:nvSpPr>
            <p:spPr>
              <a:xfrm>
                <a:off x="5172820" y="2151066"/>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6" name="Google Shape;3376;p87"/>
              <p:cNvSpPr/>
              <p:nvPr/>
            </p:nvSpPr>
            <p:spPr>
              <a:xfrm>
                <a:off x="4570821" y="1898227"/>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7" name="Google Shape;3377;p87"/>
              <p:cNvSpPr/>
              <p:nvPr/>
            </p:nvSpPr>
            <p:spPr>
              <a:xfrm>
                <a:off x="5645389" y="2178156"/>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8" name="Google Shape;3378;p87"/>
              <p:cNvSpPr/>
              <p:nvPr/>
            </p:nvSpPr>
            <p:spPr>
              <a:xfrm>
                <a:off x="5600239" y="2093876"/>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79" name="Google Shape;3379;p87"/>
              <p:cNvSpPr/>
              <p:nvPr/>
            </p:nvSpPr>
            <p:spPr>
              <a:xfrm>
                <a:off x="4566808" y="1889197"/>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380" name="Google Shape;3380;p87"/>
              <p:cNvGrpSpPr/>
              <p:nvPr/>
            </p:nvGrpSpPr>
            <p:grpSpPr>
              <a:xfrm>
                <a:off x="5171817" y="2108926"/>
                <a:ext cx="478589" cy="412369"/>
                <a:chOff x="3317617" y="3099201"/>
                <a:chExt cx="478589" cy="412369"/>
              </a:xfrm>
            </p:grpSpPr>
            <p:sp>
              <p:nvSpPr>
                <p:cNvPr id="3381" name="Google Shape;3381;p8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2" name="Google Shape;3382;p8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3" name="Google Shape;3383;p8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4" name="Google Shape;3384;p8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5" name="Google Shape;3385;p8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6" name="Google Shape;3386;p8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387" name="Google Shape;3387;p87"/>
              <p:cNvSpPr/>
              <p:nvPr/>
            </p:nvSpPr>
            <p:spPr>
              <a:xfrm>
                <a:off x="5455759" y="2112940"/>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8" name="Google Shape;3388;p87"/>
              <p:cNvSpPr/>
              <p:nvPr/>
            </p:nvSpPr>
            <p:spPr>
              <a:xfrm>
                <a:off x="5167804" y="2104913"/>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89" name="Google Shape;3389;p87"/>
              <p:cNvSpPr/>
              <p:nvPr/>
            </p:nvSpPr>
            <p:spPr>
              <a:xfrm>
                <a:off x="5486863" y="2359759"/>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390" name="Google Shape;3390;p87"/>
            <p:cNvGrpSpPr/>
            <p:nvPr/>
          </p:nvGrpSpPr>
          <p:grpSpPr>
            <a:xfrm flipH="1">
              <a:off x="6992568" y="4049632"/>
              <a:ext cx="964446" cy="962081"/>
              <a:chOff x="2649483" y="2911022"/>
              <a:chExt cx="1300318" cy="1297304"/>
            </a:xfrm>
          </p:grpSpPr>
          <p:sp>
            <p:nvSpPr>
              <p:cNvPr id="3391" name="Google Shape;3391;p87"/>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2" name="Google Shape;3392;p87"/>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3" name="Google Shape;3393;p87"/>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4" name="Google Shape;3394;p87"/>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5" name="Google Shape;3395;p87"/>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6" name="Google Shape;3396;p87"/>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7" name="Google Shape;3397;p87"/>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8" name="Google Shape;3398;p87"/>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399" name="Google Shape;3399;p87"/>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0" name="Google Shape;3400;p87"/>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1" name="Google Shape;3401;p87"/>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402" name="Google Shape;3402;p87"/>
              <p:cNvGrpSpPr/>
              <p:nvPr/>
            </p:nvGrpSpPr>
            <p:grpSpPr>
              <a:xfrm>
                <a:off x="3254492" y="3130751"/>
                <a:ext cx="478589" cy="412369"/>
                <a:chOff x="3317617" y="3099201"/>
                <a:chExt cx="478589" cy="412369"/>
              </a:xfrm>
            </p:grpSpPr>
            <p:sp>
              <p:nvSpPr>
                <p:cNvPr id="3403" name="Google Shape;3403;p87"/>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4" name="Google Shape;3404;p87"/>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5" name="Google Shape;3405;p87"/>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6" name="Google Shape;3406;p87"/>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7" name="Google Shape;3407;p87"/>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08" name="Google Shape;3408;p87"/>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409" name="Google Shape;3409;p87"/>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0" name="Google Shape;3410;p87"/>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1" name="Google Shape;3411;p87"/>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3412" name="Google Shape;3412;p87"/>
          <p:cNvGrpSpPr/>
          <p:nvPr/>
        </p:nvGrpSpPr>
        <p:grpSpPr>
          <a:xfrm>
            <a:off x="195" y="3187794"/>
            <a:ext cx="2497675" cy="2043628"/>
            <a:chOff x="96545" y="3099869"/>
            <a:chExt cx="2497675" cy="2043628"/>
          </a:xfrm>
        </p:grpSpPr>
        <p:sp>
          <p:nvSpPr>
            <p:cNvPr id="3413" name="Google Shape;3413;p87"/>
            <p:cNvSpPr/>
            <p:nvPr/>
          </p:nvSpPr>
          <p:spPr>
            <a:xfrm flipH="1">
              <a:off x="378867" y="4844900"/>
              <a:ext cx="2215353" cy="144905"/>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414" name="Google Shape;3414;p87"/>
            <p:cNvGrpSpPr/>
            <p:nvPr/>
          </p:nvGrpSpPr>
          <p:grpSpPr>
            <a:xfrm flipH="1" rot="-523013">
              <a:off x="225385" y="3159542"/>
              <a:ext cx="922433" cy="1770581"/>
              <a:chOff x="2007405" y="1973016"/>
              <a:chExt cx="984268" cy="1889271"/>
            </a:xfrm>
          </p:grpSpPr>
          <p:sp>
            <p:nvSpPr>
              <p:cNvPr id="3415" name="Google Shape;3415;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6" name="Google Shape;3416;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7" name="Google Shape;3417;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8" name="Google Shape;3418;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19" name="Google Shape;3419;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0" name="Google Shape;3420;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1" name="Google Shape;3421;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2" name="Google Shape;3422;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3" name="Google Shape;3423;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4" name="Google Shape;3424;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5" name="Google Shape;3425;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6" name="Google Shape;3426;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7" name="Google Shape;3427;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8" name="Google Shape;3428;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29" name="Google Shape;3429;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0" name="Google Shape;3430;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1" name="Google Shape;3431;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2" name="Google Shape;3432;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3" name="Google Shape;3433;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34" name="Google Shape;3434;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35" name="Google Shape;3435;p87"/>
            <p:cNvGrpSpPr/>
            <p:nvPr/>
          </p:nvGrpSpPr>
          <p:grpSpPr>
            <a:xfrm flipH="1">
              <a:off x="675074" y="3475789"/>
              <a:ext cx="763004" cy="1464752"/>
              <a:chOff x="2007405" y="1973016"/>
              <a:chExt cx="984268" cy="1889271"/>
            </a:xfrm>
          </p:grpSpPr>
          <p:sp>
            <p:nvSpPr>
              <p:cNvPr id="3436" name="Google Shape;3436;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7" name="Google Shape;3437;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8" name="Google Shape;3438;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39" name="Google Shape;3439;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0" name="Google Shape;3440;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1" name="Google Shape;3441;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2" name="Google Shape;3442;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3" name="Google Shape;3443;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4" name="Google Shape;3444;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5" name="Google Shape;3445;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6" name="Google Shape;3446;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7" name="Google Shape;3447;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8" name="Google Shape;3448;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49" name="Google Shape;3449;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0" name="Google Shape;3450;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1" name="Google Shape;3451;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2" name="Google Shape;3452;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3" name="Google Shape;3453;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4" name="Google Shape;3454;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55" name="Google Shape;3455;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56" name="Google Shape;3456;p87"/>
            <p:cNvGrpSpPr/>
            <p:nvPr/>
          </p:nvGrpSpPr>
          <p:grpSpPr>
            <a:xfrm flipH="1" rot="5696609">
              <a:off x="1367064" y="3967960"/>
              <a:ext cx="762988" cy="1464720"/>
              <a:chOff x="2007405" y="1973016"/>
              <a:chExt cx="984268" cy="1889271"/>
            </a:xfrm>
          </p:grpSpPr>
          <p:sp>
            <p:nvSpPr>
              <p:cNvPr id="3457" name="Google Shape;3457;p8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8" name="Google Shape;3458;p8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59" name="Google Shape;3459;p8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0" name="Google Shape;3460;p8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1" name="Google Shape;3461;p8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2" name="Google Shape;3462;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3" name="Google Shape;3463;p8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4" name="Google Shape;3464;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5" name="Google Shape;3465;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6" name="Google Shape;3466;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7" name="Google Shape;3467;p8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8" name="Google Shape;3468;p8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69" name="Google Shape;3469;p8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0" name="Google Shape;3470;p8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1" name="Google Shape;3471;p8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2" name="Google Shape;3472;p8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3" name="Google Shape;3473;p8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4" name="Google Shape;3474;p8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75" name="Google Shape;3475;p8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3476" name="Google Shape;3476;p8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480" name="Shape 3480"/>
        <p:cNvGrpSpPr/>
        <p:nvPr/>
      </p:nvGrpSpPr>
      <p:grpSpPr>
        <a:xfrm>
          <a:off x="0" y="0"/>
          <a:ext cx="0" cy="0"/>
          <a:chOff x="0" y="0"/>
          <a:chExt cx="0" cy="0"/>
        </a:xfrm>
      </p:grpSpPr>
      <p:sp>
        <p:nvSpPr>
          <p:cNvPr id="3481" name="Google Shape;3481;p8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Icons pack</a:t>
            </a:r>
            <a:endParaRPr/>
          </a:p>
        </p:txBody>
      </p:sp>
      <p:sp>
        <p:nvSpPr>
          <p:cNvPr id="3482" name="Google Shape;3482;p88"/>
          <p:cNvSpPr/>
          <p:nvPr/>
        </p:nvSpPr>
        <p:spPr>
          <a:xfrm>
            <a:off x="4138836" y="1354887"/>
            <a:ext cx="14652" cy="15779"/>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483" name="Google Shape;3483;p88"/>
          <p:cNvGrpSpPr/>
          <p:nvPr/>
        </p:nvGrpSpPr>
        <p:grpSpPr>
          <a:xfrm>
            <a:off x="4085503" y="3999542"/>
            <a:ext cx="223274" cy="353950"/>
            <a:chOff x="3961184" y="4098467"/>
            <a:chExt cx="223274" cy="353950"/>
          </a:xfrm>
        </p:grpSpPr>
        <p:sp>
          <p:nvSpPr>
            <p:cNvPr id="3484" name="Google Shape;3484;p88"/>
            <p:cNvSpPr/>
            <p:nvPr/>
          </p:nvSpPr>
          <p:spPr>
            <a:xfrm>
              <a:off x="4031150" y="4187983"/>
              <a:ext cx="83400" cy="588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5" name="Google Shape;3485;p88"/>
            <p:cNvSpPr/>
            <p:nvPr/>
          </p:nvSpPr>
          <p:spPr>
            <a:xfrm>
              <a:off x="3968387" y="4238401"/>
              <a:ext cx="208870" cy="207843"/>
            </a:xfrm>
            <a:custGeom>
              <a:rect b="b" l="l" r="r" t="t"/>
              <a:pathLst>
                <a:path extrusionOk="0" h="220" w="220">
                  <a:moveTo>
                    <a:pt x="220" y="110"/>
                  </a:moveTo>
                  <a:cubicBezTo>
                    <a:pt x="220" y="170"/>
                    <a:pt x="171" y="220"/>
                    <a:pt x="110" y="220"/>
                  </a:cubicBezTo>
                  <a:cubicBezTo>
                    <a:pt x="49" y="220"/>
                    <a:pt x="0" y="170"/>
                    <a:pt x="0" y="110"/>
                  </a:cubicBezTo>
                  <a:cubicBezTo>
                    <a:pt x="0" y="49"/>
                    <a:pt x="49" y="0"/>
                    <a:pt x="110" y="0"/>
                  </a:cubicBezTo>
                  <a:cubicBezTo>
                    <a:pt x="171" y="0"/>
                    <a:pt x="220" y="49"/>
                    <a:pt x="220" y="110"/>
                  </a:cubicBezTo>
                  <a:close/>
                  <a:moveTo>
                    <a:pt x="220" y="110"/>
                  </a:moveTo>
                  <a:cubicBezTo>
                    <a:pt x="220" y="110"/>
                    <a:pt x="220" y="110"/>
                    <a:pt x="220" y="11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6" name="Google Shape;3486;p88"/>
            <p:cNvSpPr/>
            <p:nvPr/>
          </p:nvSpPr>
          <p:spPr>
            <a:xfrm>
              <a:off x="3968387" y="4104641"/>
              <a:ext cx="208870" cy="83343"/>
            </a:xfrm>
            <a:custGeom>
              <a:rect b="b" l="l" r="r" t="t"/>
              <a:pathLst>
                <a:path extrusionOk="0" h="81" w="203">
                  <a:moveTo>
                    <a:pt x="122" y="0"/>
                  </a:moveTo>
                  <a:lnTo>
                    <a:pt x="101" y="28"/>
                  </a:lnTo>
                  <a:lnTo>
                    <a:pt x="81" y="0"/>
                  </a:lnTo>
                  <a:lnTo>
                    <a:pt x="0" y="0"/>
                  </a:lnTo>
                  <a:lnTo>
                    <a:pt x="61" y="81"/>
                  </a:lnTo>
                  <a:lnTo>
                    <a:pt x="142" y="81"/>
                  </a:lnTo>
                  <a:lnTo>
                    <a:pt x="203" y="0"/>
                  </a:lnTo>
                  <a:lnTo>
                    <a:pt x="122" y="0"/>
                  </a:lnTo>
                  <a:close/>
                  <a:moveTo>
                    <a:pt x="122" y="0"/>
                  </a:moveTo>
                  <a:lnTo>
                    <a:pt x="122" y="0"/>
                  </a:lnTo>
                  <a:close/>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7" name="Google Shape;3487;p88"/>
            <p:cNvSpPr/>
            <p:nvPr/>
          </p:nvSpPr>
          <p:spPr>
            <a:xfrm>
              <a:off x="3968387" y="4104641"/>
              <a:ext cx="208870" cy="83343"/>
            </a:xfrm>
            <a:custGeom>
              <a:rect b="b" l="l" r="r" t="t"/>
              <a:pathLst>
                <a:path extrusionOk="0" h="81" w="203">
                  <a:moveTo>
                    <a:pt x="122" y="0"/>
                  </a:moveTo>
                  <a:lnTo>
                    <a:pt x="101" y="28"/>
                  </a:lnTo>
                  <a:lnTo>
                    <a:pt x="81" y="0"/>
                  </a:lnTo>
                  <a:lnTo>
                    <a:pt x="0" y="0"/>
                  </a:lnTo>
                  <a:lnTo>
                    <a:pt x="61" y="81"/>
                  </a:lnTo>
                  <a:lnTo>
                    <a:pt x="142" y="81"/>
                  </a:lnTo>
                  <a:lnTo>
                    <a:pt x="203"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8" name="Google Shape;3488;p88"/>
            <p:cNvSpPr/>
            <p:nvPr/>
          </p:nvSpPr>
          <p:spPr>
            <a:xfrm>
              <a:off x="4128897" y="4313512"/>
              <a:ext cx="12347"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89" name="Google Shape;3489;p88"/>
            <p:cNvSpPr/>
            <p:nvPr/>
          </p:nvSpPr>
          <p:spPr>
            <a:xfrm>
              <a:off x="4086711" y="4273384"/>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0" name="Google Shape;3490;p88"/>
            <p:cNvSpPr/>
            <p:nvPr/>
          </p:nvSpPr>
          <p:spPr>
            <a:xfrm>
              <a:off x="4086711" y="4313512"/>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1" name="Google Shape;3491;p88"/>
            <p:cNvSpPr/>
            <p:nvPr/>
          </p:nvSpPr>
          <p:spPr>
            <a:xfrm>
              <a:off x="4140215" y="4407144"/>
              <a:ext cx="13376"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2" name="Google Shape;3492;p88"/>
            <p:cNvSpPr/>
            <p:nvPr/>
          </p:nvSpPr>
          <p:spPr>
            <a:xfrm>
              <a:off x="3961184" y="4098467"/>
              <a:ext cx="223274" cy="353950"/>
            </a:xfrm>
            <a:custGeom>
              <a:rect b="b" l="l" r="r" t="t"/>
              <a:pathLst>
                <a:path extrusionOk="0" h="375" w="236">
                  <a:moveTo>
                    <a:pt x="1" y="258"/>
                  </a:moveTo>
                  <a:cubicBezTo>
                    <a:pt x="1" y="322"/>
                    <a:pt x="53" y="375"/>
                    <a:pt x="118" y="375"/>
                  </a:cubicBezTo>
                  <a:cubicBezTo>
                    <a:pt x="137" y="375"/>
                    <a:pt x="157" y="370"/>
                    <a:pt x="174" y="361"/>
                  </a:cubicBezTo>
                  <a:cubicBezTo>
                    <a:pt x="177" y="359"/>
                    <a:pt x="178" y="355"/>
                    <a:pt x="177" y="351"/>
                  </a:cubicBezTo>
                  <a:cubicBezTo>
                    <a:pt x="175" y="347"/>
                    <a:pt x="170" y="346"/>
                    <a:pt x="167" y="348"/>
                  </a:cubicBezTo>
                  <a:cubicBezTo>
                    <a:pt x="152" y="356"/>
                    <a:pt x="135" y="360"/>
                    <a:pt x="118" y="360"/>
                  </a:cubicBezTo>
                  <a:cubicBezTo>
                    <a:pt x="62" y="360"/>
                    <a:pt x="16" y="314"/>
                    <a:pt x="16" y="258"/>
                  </a:cubicBezTo>
                  <a:cubicBezTo>
                    <a:pt x="16" y="202"/>
                    <a:pt x="61" y="155"/>
                    <a:pt x="118" y="155"/>
                  </a:cubicBezTo>
                  <a:cubicBezTo>
                    <a:pt x="175" y="155"/>
                    <a:pt x="221" y="202"/>
                    <a:pt x="221" y="258"/>
                  </a:cubicBezTo>
                  <a:cubicBezTo>
                    <a:pt x="221" y="274"/>
                    <a:pt x="217" y="290"/>
                    <a:pt x="209" y="305"/>
                  </a:cubicBezTo>
                  <a:cubicBezTo>
                    <a:pt x="207" y="308"/>
                    <a:pt x="209" y="313"/>
                    <a:pt x="212" y="314"/>
                  </a:cubicBezTo>
                  <a:cubicBezTo>
                    <a:pt x="216" y="316"/>
                    <a:pt x="220" y="315"/>
                    <a:pt x="222" y="311"/>
                  </a:cubicBezTo>
                  <a:cubicBezTo>
                    <a:pt x="231" y="295"/>
                    <a:pt x="235" y="276"/>
                    <a:pt x="235" y="258"/>
                  </a:cubicBezTo>
                  <a:cubicBezTo>
                    <a:pt x="235" y="213"/>
                    <a:pt x="209" y="172"/>
                    <a:pt x="169" y="152"/>
                  </a:cubicBezTo>
                  <a:cubicBezTo>
                    <a:pt x="169" y="98"/>
                    <a:pt x="169" y="98"/>
                    <a:pt x="169" y="98"/>
                  </a:cubicBezTo>
                  <a:cubicBezTo>
                    <a:pt x="234" y="12"/>
                    <a:pt x="234" y="12"/>
                    <a:pt x="234" y="12"/>
                  </a:cubicBezTo>
                  <a:cubicBezTo>
                    <a:pt x="235" y="10"/>
                    <a:pt x="236" y="7"/>
                    <a:pt x="234" y="4"/>
                  </a:cubicBezTo>
                  <a:cubicBezTo>
                    <a:pt x="233" y="2"/>
                    <a:pt x="231" y="0"/>
                    <a:pt x="228" y="0"/>
                  </a:cubicBezTo>
                  <a:cubicBezTo>
                    <a:pt x="140" y="0"/>
                    <a:pt x="140" y="0"/>
                    <a:pt x="140" y="0"/>
                  </a:cubicBezTo>
                  <a:cubicBezTo>
                    <a:pt x="138" y="0"/>
                    <a:pt x="136" y="1"/>
                    <a:pt x="134" y="3"/>
                  </a:cubicBezTo>
                  <a:cubicBezTo>
                    <a:pt x="118" y="24"/>
                    <a:pt x="118" y="24"/>
                    <a:pt x="118" y="24"/>
                  </a:cubicBezTo>
                  <a:cubicBezTo>
                    <a:pt x="102" y="3"/>
                    <a:pt x="102" y="3"/>
                    <a:pt x="102" y="3"/>
                  </a:cubicBezTo>
                  <a:cubicBezTo>
                    <a:pt x="101" y="1"/>
                    <a:pt x="98" y="0"/>
                    <a:pt x="96" y="0"/>
                  </a:cubicBezTo>
                  <a:cubicBezTo>
                    <a:pt x="8" y="0"/>
                    <a:pt x="8" y="0"/>
                    <a:pt x="8" y="0"/>
                  </a:cubicBezTo>
                  <a:cubicBezTo>
                    <a:pt x="5" y="0"/>
                    <a:pt x="3" y="2"/>
                    <a:pt x="2" y="4"/>
                  </a:cubicBezTo>
                  <a:cubicBezTo>
                    <a:pt x="0" y="7"/>
                    <a:pt x="1" y="10"/>
                    <a:pt x="2" y="12"/>
                  </a:cubicBezTo>
                  <a:cubicBezTo>
                    <a:pt x="67" y="98"/>
                    <a:pt x="67" y="98"/>
                    <a:pt x="67" y="98"/>
                  </a:cubicBezTo>
                  <a:cubicBezTo>
                    <a:pt x="67" y="152"/>
                    <a:pt x="67" y="152"/>
                    <a:pt x="67" y="152"/>
                  </a:cubicBezTo>
                  <a:cubicBezTo>
                    <a:pt x="27" y="172"/>
                    <a:pt x="1" y="213"/>
                    <a:pt x="1" y="258"/>
                  </a:cubicBezTo>
                  <a:close/>
                  <a:moveTo>
                    <a:pt x="155" y="146"/>
                  </a:moveTo>
                  <a:cubicBezTo>
                    <a:pt x="143" y="143"/>
                    <a:pt x="131" y="141"/>
                    <a:pt x="118" y="141"/>
                  </a:cubicBezTo>
                  <a:cubicBezTo>
                    <a:pt x="105" y="141"/>
                    <a:pt x="93" y="143"/>
                    <a:pt x="81" y="146"/>
                  </a:cubicBezTo>
                  <a:cubicBezTo>
                    <a:pt x="81" y="103"/>
                    <a:pt x="81" y="103"/>
                    <a:pt x="81" y="103"/>
                  </a:cubicBezTo>
                  <a:cubicBezTo>
                    <a:pt x="155" y="103"/>
                    <a:pt x="155" y="103"/>
                    <a:pt x="155" y="103"/>
                  </a:cubicBezTo>
                  <a:lnTo>
                    <a:pt x="155" y="146"/>
                  </a:lnTo>
                  <a:close/>
                  <a:moveTo>
                    <a:pt x="144" y="15"/>
                  </a:moveTo>
                  <a:cubicBezTo>
                    <a:pt x="213" y="15"/>
                    <a:pt x="213" y="15"/>
                    <a:pt x="213" y="15"/>
                  </a:cubicBezTo>
                  <a:cubicBezTo>
                    <a:pt x="162" y="83"/>
                    <a:pt x="162" y="83"/>
                    <a:pt x="162" y="83"/>
                  </a:cubicBezTo>
                  <a:cubicBezTo>
                    <a:pt x="127" y="37"/>
                    <a:pt x="127" y="37"/>
                    <a:pt x="127" y="37"/>
                  </a:cubicBezTo>
                  <a:lnTo>
                    <a:pt x="144" y="15"/>
                  </a:lnTo>
                  <a:close/>
                  <a:moveTo>
                    <a:pt x="23" y="15"/>
                  </a:moveTo>
                  <a:cubicBezTo>
                    <a:pt x="92" y="15"/>
                    <a:pt x="92" y="15"/>
                    <a:pt x="92" y="15"/>
                  </a:cubicBezTo>
                  <a:cubicBezTo>
                    <a:pt x="96" y="19"/>
                    <a:pt x="144" y="84"/>
                    <a:pt x="147" y="88"/>
                  </a:cubicBezTo>
                  <a:cubicBezTo>
                    <a:pt x="78" y="88"/>
                    <a:pt x="78" y="88"/>
                    <a:pt x="78" y="88"/>
                  </a:cubicBezTo>
                  <a:lnTo>
                    <a:pt x="23" y="15"/>
                  </a:lnTo>
                  <a:close/>
                  <a:moveTo>
                    <a:pt x="23" y="15"/>
                  </a:moveTo>
                  <a:cubicBezTo>
                    <a:pt x="23" y="15"/>
                    <a:pt x="23" y="15"/>
                    <a:pt x="23"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493" name="Google Shape;3493;p88"/>
          <p:cNvGrpSpPr/>
          <p:nvPr/>
        </p:nvGrpSpPr>
        <p:grpSpPr>
          <a:xfrm>
            <a:off x="3434201" y="4085972"/>
            <a:ext cx="354975" cy="181091"/>
            <a:chOff x="3309883" y="4184897"/>
            <a:chExt cx="354975" cy="181091"/>
          </a:xfrm>
        </p:grpSpPr>
        <p:sp>
          <p:nvSpPr>
            <p:cNvPr id="3494" name="Google Shape;3494;p88"/>
            <p:cNvSpPr/>
            <p:nvPr/>
          </p:nvSpPr>
          <p:spPr>
            <a:xfrm>
              <a:off x="3441583" y="4316599"/>
              <a:ext cx="215043" cy="41157"/>
            </a:xfrm>
            <a:custGeom>
              <a:rect b="b" l="l" r="r" t="t"/>
              <a:pathLst>
                <a:path extrusionOk="0" h="40" w="209">
                  <a:moveTo>
                    <a:pt x="209" y="0"/>
                  </a:moveTo>
                  <a:lnTo>
                    <a:pt x="209" y="40"/>
                  </a:lnTo>
                  <a:lnTo>
                    <a:pt x="20" y="40"/>
                  </a:lnTo>
                  <a:lnTo>
                    <a:pt x="0" y="0"/>
                  </a:lnTo>
                  <a:lnTo>
                    <a:pt x="209" y="0"/>
                  </a:lnTo>
                  <a:close/>
                  <a:moveTo>
                    <a:pt x="209" y="0"/>
                  </a:moveTo>
                  <a:lnTo>
                    <a:pt x="209"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5" name="Google Shape;3495;p88"/>
            <p:cNvSpPr/>
            <p:nvPr/>
          </p:nvSpPr>
          <p:spPr>
            <a:xfrm>
              <a:off x="3441583" y="4316599"/>
              <a:ext cx="215043" cy="41157"/>
            </a:xfrm>
            <a:custGeom>
              <a:rect b="b" l="l" r="r" t="t"/>
              <a:pathLst>
                <a:path extrusionOk="0" h="40" w="209">
                  <a:moveTo>
                    <a:pt x="209" y="0"/>
                  </a:moveTo>
                  <a:lnTo>
                    <a:pt x="209" y="40"/>
                  </a:lnTo>
                  <a:lnTo>
                    <a:pt x="20" y="40"/>
                  </a:lnTo>
                  <a:lnTo>
                    <a:pt x="0" y="0"/>
                  </a:lnTo>
                  <a:lnTo>
                    <a:pt x="209" y="0"/>
                  </a:lnTo>
                  <a:moveTo>
                    <a:pt x="209" y="0"/>
                  </a:moveTo>
                  <a:lnTo>
                    <a:pt x="20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6" name="Google Shape;3496;p88"/>
            <p:cNvSpPr/>
            <p:nvPr/>
          </p:nvSpPr>
          <p:spPr>
            <a:xfrm>
              <a:off x="3316056" y="4316599"/>
              <a:ext cx="125527" cy="41157"/>
            </a:xfrm>
            <a:custGeom>
              <a:rect b="b" l="l" r="r" t="t"/>
              <a:pathLst>
                <a:path extrusionOk="0" h="40" w="122">
                  <a:moveTo>
                    <a:pt x="122" y="0"/>
                  </a:moveTo>
                  <a:lnTo>
                    <a:pt x="101" y="40"/>
                  </a:lnTo>
                  <a:lnTo>
                    <a:pt x="0" y="40"/>
                  </a:lnTo>
                  <a:lnTo>
                    <a:pt x="0" y="0"/>
                  </a:lnTo>
                  <a:lnTo>
                    <a:pt x="122" y="0"/>
                  </a:lnTo>
                  <a:close/>
                  <a:moveTo>
                    <a:pt x="122" y="0"/>
                  </a:moveTo>
                  <a:lnTo>
                    <a:pt x="122"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7" name="Google Shape;3497;p88"/>
            <p:cNvSpPr/>
            <p:nvPr/>
          </p:nvSpPr>
          <p:spPr>
            <a:xfrm>
              <a:off x="3316056" y="4316599"/>
              <a:ext cx="125527" cy="41157"/>
            </a:xfrm>
            <a:custGeom>
              <a:rect b="b" l="l" r="r" t="t"/>
              <a:pathLst>
                <a:path extrusionOk="0" h="40" w="122">
                  <a:moveTo>
                    <a:pt x="122" y="0"/>
                  </a:moveTo>
                  <a:lnTo>
                    <a:pt x="101" y="40"/>
                  </a:lnTo>
                  <a:lnTo>
                    <a:pt x="0" y="40"/>
                  </a:lnTo>
                  <a:lnTo>
                    <a:pt x="0" y="0"/>
                  </a:lnTo>
                  <a:lnTo>
                    <a:pt x="122" y="0"/>
                  </a:lnTo>
                  <a:moveTo>
                    <a:pt x="122" y="0"/>
                  </a:moveTo>
                  <a:lnTo>
                    <a:pt x="12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8" name="Google Shape;3498;p88"/>
            <p:cNvSpPr/>
            <p:nvPr/>
          </p:nvSpPr>
          <p:spPr>
            <a:xfrm>
              <a:off x="3316056" y="4193128"/>
              <a:ext cx="340571" cy="123471"/>
            </a:xfrm>
            <a:custGeom>
              <a:rect b="b" l="l" r="r" t="t"/>
              <a:pathLst>
                <a:path extrusionOk="0" h="131" w="360">
                  <a:moveTo>
                    <a:pt x="291" y="56"/>
                  </a:moveTo>
                  <a:cubicBezTo>
                    <a:pt x="229" y="47"/>
                    <a:pt x="207" y="49"/>
                    <a:pt x="184" y="26"/>
                  </a:cubicBezTo>
                  <a:cubicBezTo>
                    <a:pt x="158" y="0"/>
                    <a:pt x="158" y="0"/>
                    <a:pt x="158" y="0"/>
                  </a:cubicBezTo>
                  <a:cubicBezTo>
                    <a:pt x="120" y="32"/>
                    <a:pt x="60" y="32"/>
                    <a:pt x="22" y="0"/>
                  </a:cubicBezTo>
                  <a:cubicBezTo>
                    <a:pt x="8" y="14"/>
                    <a:pt x="0" y="33"/>
                    <a:pt x="0" y="53"/>
                  </a:cubicBezTo>
                  <a:cubicBezTo>
                    <a:pt x="0" y="131"/>
                    <a:pt x="0" y="131"/>
                    <a:pt x="0" y="131"/>
                  </a:cubicBezTo>
                  <a:cubicBezTo>
                    <a:pt x="360" y="131"/>
                    <a:pt x="360" y="131"/>
                    <a:pt x="360" y="131"/>
                  </a:cubicBezTo>
                  <a:cubicBezTo>
                    <a:pt x="360" y="94"/>
                    <a:pt x="328" y="62"/>
                    <a:pt x="291" y="56"/>
                  </a:cubicBezTo>
                  <a:close/>
                  <a:moveTo>
                    <a:pt x="291" y="56"/>
                  </a:moveTo>
                  <a:cubicBezTo>
                    <a:pt x="291" y="56"/>
                    <a:pt x="291" y="56"/>
                    <a:pt x="291" y="5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499" name="Google Shape;3499;p88"/>
            <p:cNvSpPr/>
            <p:nvPr/>
          </p:nvSpPr>
          <p:spPr>
            <a:xfrm>
              <a:off x="3309883" y="4184897"/>
              <a:ext cx="354975" cy="181091"/>
            </a:xfrm>
            <a:custGeom>
              <a:rect b="b" l="l" r="r" t="t"/>
              <a:pathLst>
                <a:path extrusionOk="0" h="191" w="375">
                  <a:moveTo>
                    <a:pt x="7" y="191"/>
                  </a:moveTo>
                  <a:cubicBezTo>
                    <a:pt x="117" y="191"/>
                    <a:pt x="117" y="191"/>
                    <a:pt x="117" y="191"/>
                  </a:cubicBezTo>
                  <a:cubicBezTo>
                    <a:pt x="120" y="191"/>
                    <a:pt x="122" y="189"/>
                    <a:pt x="123" y="187"/>
                  </a:cubicBezTo>
                  <a:cubicBezTo>
                    <a:pt x="139" y="156"/>
                    <a:pt x="139" y="156"/>
                    <a:pt x="139" y="156"/>
                  </a:cubicBezTo>
                  <a:cubicBezTo>
                    <a:pt x="154" y="187"/>
                    <a:pt x="154" y="187"/>
                    <a:pt x="154" y="187"/>
                  </a:cubicBezTo>
                  <a:cubicBezTo>
                    <a:pt x="155" y="189"/>
                    <a:pt x="158" y="191"/>
                    <a:pt x="161" y="191"/>
                  </a:cubicBezTo>
                  <a:cubicBezTo>
                    <a:pt x="235" y="191"/>
                    <a:pt x="235" y="191"/>
                    <a:pt x="235" y="191"/>
                  </a:cubicBezTo>
                  <a:cubicBezTo>
                    <a:pt x="239" y="191"/>
                    <a:pt x="242" y="187"/>
                    <a:pt x="242" y="183"/>
                  </a:cubicBezTo>
                  <a:cubicBezTo>
                    <a:pt x="242" y="179"/>
                    <a:pt x="239" y="176"/>
                    <a:pt x="235" y="176"/>
                  </a:cubicBezTo>
                  <a:cubicBezTo>
                    <a:pt x="165" y="176"/>
                    <a:pt x="165" y="176"/>
                    <a:pt x="165" y="176"/>
                  </a:cubicBezTo>
                  <a:cubicBezTo>
                    <a:pt x="151" y="147"/>
                    <a:pt x="151" y="147"/>
                    <a:pt x="151" y="147"/>
                  </a:cubicBezTo>
                  <a:cubicBezTo>
                    <a:pt x="360" y="147"/>
                    <a:pt x="360" y="147"/>
                    <a:pt x="360" y="147"/>
                  </a:cubicBezTo>
                  <a:cubicBezTo>
                    <a:pt x="360" y="176"/>
                    <a:pt x="360" y="176"/>
                    <a:pt x="360" y="176"/>
                  </a:cubicBezTo>
                  <a:cubicBezTo>
                    <a:pt x="301" y="176"/>
                    <a:pt x="301" y="176"/>
                    <a:pt x="301" y="176"/>
                  </a:cubicBezTo>
                  <a:cubicBezTo>
                    <a:pt x="297" y="176"/>
                    <a:pt x="293" y="179"/>
                    <a:pt x="293" y="183"/>
                  </a:cubicBezTo>
                  <a:cubicBezTo>
                    <a:pt x="293" y="187"/>
                    <a:pt x="297" y="191"/>
                    <a:pt x="301" y="191"/>
                  </a:cubicBezTo>
                  <a:cubicBezTo>
                    <a:pt x="367" y="191"/>
                    <a:pt x="367" y="191"/>
                    <a:pt x="367" y="191"/>
                  </a:cubicBezTo>
                  <a:cubicBezTo>
                    <a:pt x="371" y="191"/>
                    <a:pt x="375" y="187"/>
                    <a:pt x="375" y="183"/>
                  </a:cubicBezTo>
                  <a:cubicBezTo>
                    <a:pt x="375" y="139"/>
                    <a:pt x="375" y="139"/>
                    <a:pt x="375" y="139"/>
                  </a:cubicBezTo>
                  <a:cubicBezTo>
                    <a:pt x="375" y="99"/>
                    <a:pt x="341" y="63"/>
                    <a:pt x="299" y="57"/>
                  </a:cubicBezTo>
                  <a:cubicBezTo>
                    <a:pt x="235" y="48"/>
                    <a:pt x="235" y="48"/>
                    <a:pt x="235" y="48"/>
                  </a:cubicBezTo>
                  <a:cubicBezTo>
                    <a:pt x="221" y="46"/>
                    <a:pt x="207" y="39"/>
                    <a:pt x="196" y="28"/>
                  </a:cubicBezTo>
                  <a:cubicBezTo>
                    <a:pt x="170" y="2"/>
                    <a:pt x="170" y="2"/>
                    <a:pt x="170" y="2"/>
                  </a:cubicBezTo>
                  <a:cubicBezTo>
                    <a:pt x="168" y="0"/>
                    <a:pt x="163" y="0"/>
                    <a:pt x="160" y="2"/>
                  </a:cubicBezTo>
                  <a:cubicBezTo>
                    <a:pt x="125" y="32"/>
                    <a:pt x="69" y="32"/>
                    <a:pt x="34" y="2"/>
                  </a:cubicBezTo>
                  <a:cubicBezTo>
                    <a:pt x="31" y="0"/>
                    <a:pt x="27" y="0"/>
                    <a:pt x="24" y="2"/>
                  </a:cubicBezTo>
                  <a:cubicBezTo>
                    <a:pt x="8" y="18"/>
                    <a:pt x="0" y="39"/>
                    <a:pt x="0" y="61"/>
                  </a:cubicBezTo>
                  <a:cubicBezTo>
                    <a:pt x="0" y="183"/>
                    <a:pt x="0" y="183"/>
                    <a:pt x="0" y="183"/>
                  </a:cubicBezTo>
                  <a:cubicBezTo>
                    <a:pt x="0" y="187"/>
                    <a:pt x="3" y="191"/>
                    <a:pt x="7" y="191"/>
                  </a:cubicBezTo>
                  <a:close/>
                  <a:moveTo>
                    <a:pt x="14" y="61"/>
                  </a:moveTo>
                  <a:cubicBezTo>
                    <a:pt x="14" y="45"/>
                    <a:pt x="20" y="30"/>
                    <a:pt x="30" y="18"/>
                  </a:cubicBezTo>
                  <a:cubicBezTo>
                    <a:pt x="68" y="46"/>
                    <a:pt x="125" y="47"/>
                    <a:pt x="165" y="17"/>
                  </a:cubicBezTo>
                  <a:cubicBezTo>
                    <a:pt x="165" y="17"/>
                    <a:pt x="188" y="41"/>
                    <a:pt x="189" y="42"/>
                  </a:cubicBezTo>
                  <a:cubicBezTo>
                    <a:pt x="184" y="45"/>
                    <a:pt x="184" y="45"/>
                    <a:pt x="184" y="45"/>
                  </a:cubicBezTo>
                  <a:cubicBezTo>
                    <a:pt x="180" y="47"/>
                    <a:pt x="179" y="52"/>
                    <a:pt x="181" y="55"/>
                  </a:cubicBezTo>
                  <a:cubicBezTo>
                    <a:pt x="183" y="59"/>
                    <a:pt x="187" y="60"/>
                    <a:pt x="191" y="58"/>
                  </a:cubicBezTo>
                  <a:cubicBezTo>
                    <a:pt x="202" y="51"/>
                    <a:pt x="202" y="51"/>
                    <a:pt x="202" y="51"/>
                  </a:cubicBezTo>
                  <a:cubicBezTo>
                    <a:pt x="209" y="55"/>
                    <a:pt x="216" y="58"/>
                    <a:pt x="224" y="60"/>
                  </a:cubicBezTo>
                  <a:cubicBezTo>
                    <a:pt x="224" y="73"/>
                    <a:pt x="224" y="73"/>
                    <a:pt x="224" y="73"/>
                  </a:cubicBezTo>
                  <a:cubicBezTo>
                    <a:pt x="224" y="78"/>
                    <a:pt x="227" y="81"/>
                    <a:pt x="231" y="81"/>
                  </a:cubicBezTo>
                  <a:cubicBezTo>
                    <a:pt x="235" y="81"/>
                    <a:pt x="238" y="78"/>
                    <a:pt x="238" y="73"/>
                  </a:cubicBezTo>
                  <a:cubicBezTo>
                    <a:pt x="238" y="63"/>
                    <a:pt x="238" y="63"/>
                    <a:pt x="238" y="63"/>
                  </a:cubicBezTo>
                  <a:cubicBezTo>
                    <a:pt x="268" y="67"/>
                    <a:pt x="268" y="67"/>
                    <a:pt x="268" y="67"/>
                  </a:cubicBezTo>
                  <a:cubicBezTo>
                    <a:pt x="268" y="73"/>
                    <a:pt x="268" y="73"/>
                    <a:pt x="268" y="73"/>
                  </a:cubicBezTo>
                  <a:cubicBezTo>
                    <a:pt x="268" y="78"/>
                    <a:pt x="271" y="81"/>
                    <a:pt x="275" y="81"/>
                  </a:cubicBezTo>
                  <a:cubicBezTo>
                    <a:pt x="279" y="81"/>
                    <a:pt x="282" y="78"/>
                    <a:pt x="282" y="73"/>
                  </a:cubicBezTo>
                  <a:cubicBezTo>
                    <a:pt x="282" y="69"/>
                    <a:pt x="282" y="69"/>
                    <a:pt x="282" y="69"/>
                  </a:cubicBezTo>
                  <a:cubicBezTo>
                    <a:pt x="297" y="71"/>
                    <a:pt x="297" y="71"/>
                    <a:pt x="297" y="71"/>
                  </a:cubicBezTo>
                  <a:cubicBezTo>
                    <a:pt x="329" y="76"/>
                    <a:pt x="356" y="102"/>
                    <a:pt x="359" y="132"/>
                  </a:cubicBezTo>
                  <a:cubicBezTo>
                    <a:pt x="146" y="132"/>
                    <a:pt x="146" y="132"/>
                    <a:pt x="146" y="132"/>
                  </a:cubicBezTo>
                  <a:cubicBezTo>
                    <a:pt x="142" y="95"/>
                    <a:pt x="111" y="66"/>
                    <a:pt x="73" y="66"/>
                  </a:cubicBezTo>
                  <a:cubicBezTo>
                    <a:pt x="14" y="66"/>
                    <a:pt x="14" y="66"/>
                    <a:pt x="14" y="66"/>
                  </a:cubicBezTo>
                  <a:lnTo>
                    <a:pt x="14" y="61"/>
                  </a:lnTo>
                  <a:close/>
                  <a:moveTo>
                    <a:pt x="14" y="81"/>
                  </a:moveTo>
                  <a:cubicBezTo>
                    <a:pt x="73" y="81"/>
                    <a:pt x="73" y="81"/>
                    <a:pt x="73" y="81"/>
                  </a:cubicBezTo>
                  <a:cubicBezTo>
                    <a:pt x="103" y="81"/>
                    <a:pt x="127" y="103"/>
                    <a:pt x="131" y="132"/>
                  </a:cubicBezTo>
                  <a:cubicBezTo>
                    <a:pt x="14" y="132"/>
                    <a:pt x="14" y="132"/>
                    <a:pt x="14" y="132"/>
                  </a:cubicBezTo>
                  <a:lnTo>
                    <a:pt x="14" y="81"/>
                  </a:lnTo>
                  <a:close/>
                  <a:moveTo>
                    <a:pt x="14" y="147"/>
                  </a:moveTo>
                  <a:cubicBezTo>
                    <a:pt x="127" y="147"/>
                    <a:pt x="127" y="147"/>
                    <a:pt x="127" y="147"/>
                  </a:cubicBezTo>
                  <a:cubicBezTo>
                    <a:pt x="112" y="176"/>
                    <a:pt x="112" y="176"/>
                    <a:pt x="112" y="176"/>
                  </a:cubicBezTo>
                  <a:cubicBezTo>
                    <a:pt x="14" y="176"/>
                    <a:pt x="14" y="176"/>
                    <a:pt x="14" y="176"/>
                  </a:cubicBezTo>
                  <a:lnTo>
                    <a:pt x="14" y="147"/>
                  </a:lnTo>
                  <a:close/>
                  <a:moveTo>
                    <a:pt x="14" y="147"/>
                  </a:moveTo>
                  <a:cubicBezTo>
                    <a:pt x="14" y="147"/>
                    <a:pt x="14" y="147"/>
                    <a:pt x="14" y="1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0" name="Google Shape;3500;p88"/>
            <p:cNvSpPr/>
            <p:nvPr/>
          </p:nvSpPr>
          <p:spPr>
            <a:xfrm>
              <a:off x="3554764" y="4350553"/>
              <a:ext cx="16463" cy="15434"/>
            </a:xfrm>
            <a:custGeom>
              <a:rect b="b" l="l" r="r" t="t"/>
              <a:pathLst>
                <a:path extrusionOk="0" h="16" w="17">
                  <a:moveTo>
                    <a:pt x="15" y="4"/>
                  </a:moveTo>
                  <a:cubicBezTo>
                    <a:pt x="17" y="7"/>
                    <a:pt x="16" y="12"/>
                    <a:pt x="13" y="14"/>
                  </a:cubicBezTo>
                  <a:cubicBezTo>
                    <a:pt x="10" y="16"/>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01" name="Google Shape;3501;p88"/>
          <p:cNvGrpSpPr/>
          <p:nvPr/>
        </p:nvGrpSpPr>
        <p:grpSpPr>
          <a:xfrm>
            <a:off x="2914600" y="3999542"/>
            <a:ext cx="221217" cy="354979"/>
            <a:chOff x="2790281" y="4098467"/>
            <a:chExt cx="221217" cy="354979"/>
          </a:xfrm>
        </p:grpSpPr>
        <p:sp>
          <p:nvSpPr>
            <p:cNvPr id="3502" name="Google Shape;3502;p88"/>
            <p:cNvSpPr/>
            <p:nvPr/>
          </p:nvSpPr>
          <p:spPr>
            <a:xfrm>
              <a:off x="2796455" y="4146826"/>
              <a:ext cx="207900" cy="257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3" name="Google Shape;3503;p88"/>
            <p:cNvSpPr/>
            <p:nvPr/>
          </p:nvSpPr>
          <p:spPr>
            <a:xfrm>
              <a:off x="2893173" y="4274413"/>
              <a:ext cx="69966" cy="83343"/>
            </a:xfrm>
            <a:custGeom>
              <a:rect b="b" l="l" r="r" t="t"/>
              <a:pathLst>
                <a:path extrusionOk="0" h="88" w="74">
                  <a:moveTo>
                    <a:pt x="30" y="0"/>
                  </a:moveTo>
                  <a:cubicBezTo>
                    <a:pt x="19" y="0"/>
                    <a:pt x="9" y="5"/>
                    <a:pt x="1" y="11"/>
                  </a:cubicBezTo>
                  <a:cubicBezTo>
                    <a:pt x="1" y="11"/>
                    <a:pt x="1" y="11"/>
                    <a:pt x="1" y="11"/>
                  </a:cubicBezTo>
                  <a:cubicBezTo>
                    <a:pt x="0" y="77"/>
                    <a:pt x="0" y="77"/>
                    <a:pt x="0" y="77"/>
                  </a:cubicBezTo>
                  <a:cubicBezTo>
                    <a:pt x="8" y="84"/>
                    <a:pt x="19" y="88"/>
                    <a:pt x="30" y="88"/>
                  </a:cubicBezTo>
                  <a:cubicBezTo>
                    <a:pt x="54" y="88"/>
                    <a:pt x="74" y="69"/>
                    <a:pt x="74" y="44"/>
                  </a:cubicBezTo>
                  <a:cubicBezTo>
                    <a:pt x="74" y="20"/>
                    <a:pt x="54" y="0"/>
                    <a:pt x="30" y="0"/>
                  </a:cubicBezTo>
                  <a:close/>
                  <a:moveTo>
                    <a:pt x="30" y="0"/>
                  </a:moveTo>
                  <a:cubicBezTo>
                    <a:pt x="30" y="0"/>
                    <a:pt x="30" y="0"/>
                    <a:pt x="3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4" name="Google Shape;3504;p88"/>
            <p:cNvSpPr/>
            <p:nvPr/>
          </p:nvSpPr>
          <p:spPr>
            <a:xfrm>
              <a:off x="2796455" y="4404057"/>
              <a:ext cx="207840" cy="42186"/>
            </a:xfrm>
            <a:custGeom>
              <a:rect b="b" l="l" r="r" t="t"/>
              <a:pathLst>
                <a:path extrusionOk="0" h="44" w="220">
                  <a:moveTo>
                    <a:pt x="220" y="0"/>
                  </a:moveTo>
                  <a:cubicBezTo>
                    <a:pt x="220" y="22"/>
                    <a:pt x="220" y="22"/>
                    <a:pt x="220" y="22"/>
                  </a:cubicBezTo>
                  <a:cubicBezTo>
                    <a:pt x="220" y="34"/>
                    <a:pt x="210" y="44"/>
                    <a:pt x="198" y="44"/>
                  </a:cubicBezTo>
                  <a:cubicBezTo>
                    <a:pt x="22" y="44"/>
                    <a:pt x="22" y="44"/>
                    <a:pt x="22" y="44"/>
                  </a:cubicBezTo>
                  <a:cubicBezTo>
                    <a:pt x="10" y="44"/>
                    <a:pt x="0" y="34"/>
                    <a:pt x="0" y="22"/>
                  </a:cubicBezTo>
                  <a:cubicBezTo>
                    <a:pt x="0" y="0"/>
                    <a:pt x="0" y="0"/>
                    <a:pt x="0" y="0"/>
                  </a:cubicBezTo>
                  <a:lnTo>
                    <a:pt x="220" y="0"/>
                  </a:lnTo>
                  <a:close/>
                  <a:moveTo>
                    <a:pt x="220" y="0"/>
                  </a:moveTo>
                  <a:cubicBezTo>
                    <a:pt x="220" y="0"/>
                    <a:pt x="220" y="0"/>
                    <a:pt x="220" y="0"/>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5" name="Google Shape;3505;p88"/>
            <p:cNvSpPr/>
            <p:nvPr/>
          </p:nvSpPr>
          <p:spPr>
            <a:xfrm>
              <a:off x="2796455" y="4104641"/>
              <a:ext cx="207840" cy="42186"/>
            </a:xfrm>
            <a:custGeom>
              <a:rect b="b" l="l" r="r" t="t"/>
              <a:pathLst>
                <a:path extrusionOk="0" h="44" w="220">
                  <a:moveTo>
                    <a:pt x="220" y="22"/>
                  </a:moveTo>
                  <a:cubicBezTo>
                    <a:pt x="220" y="44"/>
                    <a:pt x="220" y="44"/>
                    <a:pt x="220" y="44"/>
                  </a:cubicBezTo>
                  <a:cubicBezTo>
                    <a:pt x="0" y="44"/>
                    <a:pt x="0" y="44"/>
                    <a:pt x="0" y="44"/>
                  </a:cubicBezTo>
                  <a:cubicBezTo>
                    <a:pt x="0" y="22"/>
                    <a:pt x="0" y="22"/>
                    <a:pt x="0" y="22"/>
                  </a:cubicBezTo>
                  <a:cubicBezTo>
                    <a:pt x="0" y="10"/>
                    <a:pt x="10" y="0"/>
                    <a:pt x="22" y="0"/>
                  </a:cubicBezTo>
                  <a:cubicBezTo>
                    <a:pt x="198" y="0"/>
                    <a:pt x="198" y="0"/>
                    <a:pt x="198" y="0"/>
                  </a:cubicBezTo>
                  <a:cubicBezTo>
                    <a:pt x="210" y="0"/>
                    <a:pt x="220" y="10"/>
                    <a:pt x="220" y="22"/>
                  </a:cubicBezTo>
                  <a:close/>
                  <a:moveTo>
                    <a:pt x="220" y="22"/>
                  </a:moveTo>
                  <a:cubicBezTo>
                    <a:pt x="220" y="22"/>
                    <a:pt x="220" y="22"/>
                    <a:pt x="220" y="22"/>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6" name="Google Shape;3506;p88"/>
            <p:cNvSpPr/>
            <p:nvPr/>
          </p:nvSpPr>
          <p:spPr>
            <a:xfrm>
              <a:off x="2833496" y="4193128"/>
              <a:ext cx="67908" cy="164628"/>
            </a:xfrm>
            <a:custGeom>
              <a:rect b="b" l="l" r="r" t="t"/>
              <a:pathLst>
                <a:path extrusionOk="0" h="175" w="72">
                  <a:moveTo>
                    <a:pt x="59" y="175"/>
                  </a:moveTo>
                  <a:cubicBezTo>
                    <a:pt x="15" y="175"/>
                    <a:pt x="15" y="175"/>
                    <a:pt x="15" y="175"/>
                  </a:cubicBezTo>
                  <a:cubicBezTo>
                    <a:pt x="0" y="147"/>
                    <a:pt x="0" y="114"/>
                    <a:pt x="13" y="86"/>
                  </a:cubicBezTo>
                  <a:cubicBezTo>
                    <a:pt x="20" y="71"/>
                    <a:pt x="23" y="55"/>
                    <a:pt x="19" y="40"/>
                  </a:cubicBezTo>
                  <a:cubicBezTo>
                    <a:pt x="16" y="28"/>
                    <a:pt x="15" y="26"/>
                    <a:pt x="15" y="22"/>
                  </a:cubicBezTo>
                  <a:cubicBezTo>
                    <a:pt x="15" y="9"/>
                    <a:pt x="24" y="0"/>
                    <a:pt x="37" y="0"/>
                  </a:cubicBezTo>
                  <a:cubicBezTo>
                    <a:pt x="49" y="0"/>
                    <a:pt x="59" y="9"/>
                    <a:pt x="59" y="22"/>
                  </a:cubicBezTo>
                  <a:cubicBezTo>
                    <a:pt x="59" y="26"/>
                    <a:pt x="57" y="28"/>
                    <a:pt x="54" y="40"/>
                  </a:cubicBezTo>
                  <a:cubicBezTo>
                    <a:pt x="50" y="55"/>
                    <a:pt x="52" y="71"/>
                    <a:pt x="59" y="84"/>
                  </a:cubicBezTo>
                  <a:cubicBezTo>
                    <a:pt x="72" y="113"/>
                    <a:pt x="72" y="146"/>
                    <a:pt x="59" y="175"/>
                  </a:cubicBezTo>
                  <a:close/>
                  <a:moveTo>
                    <a:pt x="59" y="175"/>
                  </a:moveTo>
                  <a:cubicBezTo>
                    <a:pt x="59" y="175"/>
                    <a:pt x="59" y="175"/>
                    <a:pt x="59" y="175"/>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7" name="Google Shape;3507;p88"/>
            <p:cNvSpPr/>
            <p:nvPr/>
          </p:nvSpPr>
          <p:spPr>
            <a:xfrm>
              <a:off x="2826294" y="4184897"/>
              <a:ext cx="143019" cy="181091"/>
            </a:xfrm>
            <a:custGeom>
              <a:rect b="b" l="l" r="r" t="t"/>
              <a:pathLst>
                <a:path extrusionOk="0" h="191" w="151">
                  <a:moveTo>
                    <a:pt x="100" y="88"/>
                  </a:moveTo>
                  <a:cubicBezTo>
                    <a:pt x="91" y="88"/>
                    <a:pt x="83" y="90"/>
                    <a:pt x="75" y="95"/>
                  </a:cubicBezTo>
                  <a:cubicBezTo>
                    <a:pt x="74" y="93"/>
                    <a:pt x="73" y="91"/>
                    <a:pt x="72" y="89"/>
                  </a:cubicBezTo>
                  <a:cubicBezTo>
                    <a:pt x="66" y="76"/>
                    <a:pt x="65" y="63"/>
                    <a:pt x="68" y="50"/>
                  </a:cubicBezTo>
                  <a:cubicBezTo>
                    <a:pt x="71" y="39"/>
                    <a:pt x="73" y="36"/>
                    <a:pt x="73" y="30"/>
                  </a:cubicBezTo>
                  <a:cubicBezTo>
                    <a:pt x="73" y="13"/>
                    <a:pt x="60" y="0"/>
                    <a:pt x="44" y="0"/>
                  </a:cubicBezTo>
                  <a:cubicBezTo>
                    <a:pt x="27" y="0"/>
                    <a:pt x="14" y="13"/>
                    <a:pt x="14" y="30"/>
                  </a:cubicBezTo>
                  <a:cubicBezTo>
                    <a:pt x="14" y="36"/>
                    <a:pt x="16" y="39"/>
                    <a:pt x="19" y="49"/>
                  </a:cubicBezTo>
                  <a:cubicBezTo>
                    <a:pt x="23" y="65"/>
                    <a:pt x="18" y="81"/>
                    <a:pt x="14" y="90"/>
                  </a:cubicBezTo>
                  <a:cubicBezTo>
                    <a:pt x="0" y="121"/>
                    <a:pt x="0" y="156"/>
                    <a:pt x="15" y="187"/>
                  </a:cubicBezTo>
                  <a:cubicBezTo>
                    <a:pt x="16" y="189"/>
                    <a:pt x="19" y="191"/>
                    <a:pt x="22" y="191"/>
                  </a:cubicBezTo>
                  <a:cubicBezTo>
                    <a:pt x="66" y="191"/>
                    <a:pt x="66" y="191"/>
                    <a:pt x="66" y="191"/>
                  </a:cubicBezTo>
                  <a:cubicBezTo>
                    <a:pt x="68" y="191"/>
                    <a:pt x="71" y="189"/>
                    <a:pt x="72" y="186"/>
                  </a:cubicBezTo>
                  <a:cubicBezTo>
                    <a:pt x="73" y="185"/>
                    <a:pt x="73" y="184"/>
                    <a:pt x="74" y="183"/>
                  </a:cubicBezTo>
                  <a:cubicBezTo>
                    <a:pt x="82" y="188"/>
                    <a:pt x="91" y="191"/>
                    <a:pt x="100" y="191"/>
                  </a:cubicBezTo>
                  <a:cubicBezTo>
                    <a:pt x="128" y="191"/>
                    <a:pt x="151" y="168"/>
                    <a:pt x="151" y="139"/>
                  </a:cubicBezTo>
                  <a:cubicBezTo>
                    <a:pt x="151" y="111"/>
                    <a:pt x="128" y="88"/>
                    <a:pt x="100" y="88"/>
                  </a:cubicBezTo>
                  <a:close/>
                  <a:moveTo>
                    <a:pt x="61" y="176"/>
                  </a:moveTo>
                  <a:cubicBezTo>
                    <a:pt x="26" y="176"/>
                    <a:pt x="26" y="176"/>
                    <a:pt x="26" y="176"/>
                  </a:cubicBezTo>
                  <a:cubicBezTo>
                    <a:pt x="15" y="151"/>
                    <a:pt x="15" y="122"/>
                    <a:pt x="27" y="97"/>
                  </a:cubicBezTo>
                  <a:cubicBezTo>
                    <a:pt x="35" y="79"/>
                    <a:pt x="37" y="62"/>
                    <a:pt x="33" y="46"/>
                  </a:cubicBezTo>
                  <a:cubicBezTo>
                    <a:pt x="30" y="34"/>
                    <a:pt x="29" y="33"/>
                    <a:pt x="29" y="30"/>
                  </a:cubicBezTo>
                  <a:cubicBezTo>
                    <a:pt x="29" y="21"/>
                    <a:pt x="36" y="15"/>
                    <a:pt x="44" y="15"/>
                  </a:cubicBezTo>
                  <a:cubicBezTo>
                    <a:pt x="52" y="15"/>
                    <a:pt x="58" y="21"/>
                    <a:pt x="58" y="30"/>
                  </a:cubicBezTo>
                  <a:cubicBezTo>
                    <a:pt x="58" y="33"/>
                    <a:pt x="57" y="34"/>
                    <a:pt x="54" y="46"/>
                  </a:cubicBezTo>
                  <a:cubicBezTo>
                    <a:pt x="50" y="62"/>
                    <a:pt x="52" y="80"/>
                    <a:pt x="59" y="95"/>
                  </a:cubicBezTo>
                  <a:cubicBezTo>
                    <a:pt x="71" y="121"/>
                    <a:pt x="72" y="150"/>
                    <a:pt x="61" y="176"/>
                  </a:cubicBezTo>
                  <a:close/>
                  <a:moveTo>
                    <a:pt x="100" y="176"/>
                  </a:moveTo>
                  <a:cubicBezTo>
                    <a:pt x="92" y="176"/>
                    <a:pt x="85" y="174"/>
                    <a:pt x="79" y="169"/>
                  </a:cubicBezTo>
                  <a:cubicBezTo>
                    <a:pt x="84" y="149"/>
                    <a:pt x="85" y="129"/>
                    <a:pt x="80" y="109"/>
                  </a:cubicBezTo>
                  <a:cubicBezTo>
                    <a:pt x="86" y="105"/>
                    <a:pt x="93" y="103"/>
                    <a:pt x="100" y="103"/>
                  </a:cubicBezTo>
                  <a:cubicBezTo>
                    <a:pt x="120" y="103"/>
                    <a:pt x="137" y="119"/>
                    <a:pt x="137" y="139"/>
                  </a:cubicBezTo>
                  <a:cubicBezTo>
                    <a:pt x="137" y="160"/>
                    <a:pt x="120" y="176"/>
                    <a:pt x="100" y="176"/>
                  </a:cubicBezTo>
                  <a:close/>
                  <a:moveTo>
                    <a:pt x="100" y="176"/>
                  </a:moveTo>
                  <a:cubicBezTo>
                    <a:pt x="100" y="176"/>
                    <a:pt x="100" y="176"/>
                    <a:pt x="100" y="17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8" name="Google Shape;3508;p88"/>
            <p:cNvSpPr/>
            <p:nvPr/>
          </p:nvSpPr>
          <p:spPr>
            <a:xfrm>
              <a:off x="2893173" y="4436983"/>
              <a:ext cx="16463" cy="16463"/>
            </a:xfrm>
            <a:custGeom>
              <a:rect b="b" l="l" r="r" t="t"/>
              <a:pathLst>
                <a:path extrusionOk="0" h="17" w="17">
                  <a:moveTo>
                    <a:pt x="11" y="2"/>
                  </a:moveTo>
                  <a:cubicBezTo>
                    <a:pt x="15" y="3"/>
                    <a:pt x="17" y="8"/>
                    <a:pt x="15" y="11"/>
                  </a:cubicBezTo>
                  <a:cubicBezTo>
                    <a:pt x="14" y="15"/>
                    <a:pt x="9" y="17"/>
                    <a:pt x="6" y="15"/>
                  </a:cubicBezTo>
                  <a:cubicBezTo>
                    <a:pt x="2" y="14"/>
                    <a:pt x="0" y="10"/>
                    <a:pt x="2"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09" name="Google Shape;3509;p88"/>
            <p:cNvSpPr/>
            <p:nvPr/>
          </p:nvSpPr>
          <p:spPr>
            <a:xfrm>
              <a:off x="2790281" y="4098467"/>
              <a:ext cx="221217" cy="353950"/>
            </a:xfrm>
            <a:custGeom>
              <a:rect b="b" l="l" r="r" t="t"/>
              <a:pathLst>
                <a:path extrusionOk="0" h="375" w="234">
                  <a:moveTo>
                    <a:pt x="205" y="360"/>
                  </a:moveTo>
                  <a:cubicBezTo>
                    <a:pt x="150" y="360"/>
                    <a:pt x="150" y="360"/>
                    <a:pt x="150" y="360"/>
                  </a:cubicBezTo>
                  <a:cubicBezTo>
                    <a:pt x="146" y="360"/>
                    <a:pt x="143" y="363"/>
                    <a:pt x="143" y="368"/>
                  </a:cubicBezTo>
                  <a:cubicBezTo>
                    <a:pt x="143" y="372"/>
                    <a:pt x="146" y="375"/>
                    <a:pt x="150" y="375"/>
                  </a:cubicBezTo>
                  <a:cubicBezTo>
                    <a:pt x="205" y="375"/>
                    <a:pt x="205" y="375"/>
                    <a:pt x="205" y="375"/>
                  </a:cubicBezTo>
                  <a:cubicBezTo>
                    <a:pt x="221" y="375"/>
                    <a:pt x="234" y="362"/>
                    <a:pt x="234" y="346"/>
                  </a:cubicBezTo>
                  <a:cubicBezTo>
                    <a:pt x="234" y="29"/>
                    <a:pt x="234" y="29"/>
                    <a:pt x="234" y="29"/>
                  </a:cubicBezTo>
                  <a:cubicBezTo>
                    <a:pt x="234" y="13"/>
                    <a:pt x="221" y="0"/>
                    <a:pt x="205" y="0"/>
                  </a:cubicBezTo>
                  <a:cubicBezTo>
                    <a:pt x="29" y="0"/>
                    <a:pt x="29" y="0"/>
                    <a:pt x="29" y="0"/>
                  </a:cubicBezTo>
                  <a:cubicBezTo>
                    <a:pt x="13" y="0"/>
                    <a:pt x="0" y="13"/>
                    <a:pt x="0" y="29"/>
                  </a:cubicBezTo>
                  <a:cubicBezTo>
                    <a:pt x="0" y="346"/>
                    <a:pt x="0" y="346"/>
                    <a:pt x="0" y="346"/>
                  </a:cubicBezTo>
                  <a:cubicBezTo>
                    <a:pt x="0" y="362"/>
                    <a:pt x="13" y="375"/>
                    <a:pt x="29" y="375"/>
                  </a:cubicBezTo>
                  <a:cubicBezTo>
                    <a:pt x="84" y="375"/>
                    <a:pt x="84" y="375"/>
                    <a:pt x="84" y="375"/>
                  </a:cubicBezTo>
                  <a:cubicBezTo>
                    <a:pt x="88" y="375"/>
                    <a:pt x="92" y="372"/>
                    <a:pt x="92" y="368"/>
                  </a:cubicBezTo>
                  <a:cubicBezTo>
                    <a:pt x="92" y="363"/>
                    <a:pt x="88" y="360"/>
                    <a:pt x="84" y="360"/>
                  </a:cubicBezTo>
                  <a:cubicBezTo>
                    <a:pt x="29" y="360"/>
                    <a:pt x="29" y="360"/>
                    <a:pt x="29" y="360"/>
                  </a:cubicBezTo>
                  <a:cubicBezTo>
                    <a:pt x="21" y="360"/>
                    <a:pt x="15" y="354"/>
                    <a:pt x="15" y="346"/>
                  </a:cubicBezTo>
                  <a:cubicBezTo>
                    <a:pt x="15" y="331"/>
                    <a:pt x="15" y="331"/>
                    <a:pt x="15" y="331"/>
                  </a:cubicBezTo>
                  <a:cubicBezTo>
                    <a:pt x="220" y="331"/>
                    <a:pt x="220" y="331"/>
                    <a:pt x="220" y="331"/>
                  </a:cubicBezTo>
                  <a:cubicBezTo>
                    <a:pt x="220" y="346"/>
                    <a:pt x="220" y="346"/>
                    <a:pt x="220" y="346"/>
                  </a:cubicBezTo>
                  <a:cubicBezTo>
                    <a:pt x="220" y="354"/>
                    <a:pt x="213" y="360"/>
                    <a:pt x="205" y="360"/>
                  </a:cubicBezTo>
                  <a:close/>
                  <a:moveTo>
                    <a:pt x="15" y="29"/>
                  </a:moveTo>
                  <a:cubicBezTo>
                    <a:pt x="15" y="21"/>
                    <a:pt x="21" y="15"/>
                    <a:pt x="29" y="15"/>
                  </a:cubicBezTo>
                  <a:cubicBezTo>
                    <a:pt x="205" y="15"/>
                    <a:pt x="205" y="15"/>
                    <a:pt x="205" y="15"/>
                  </a:cubicBezTo>
                  <a:cubicBezTo>
                    <a:pt x="213" y="15"/>
                    <a:pt x="220" y="21"/>
                    <a:pt x="220" y="29"/>
                  </a:cubicBezTo>
                  <a:cubicBezTo>
                    <a:pt x="220" y="44"/>
                    <a:pt x="220" y="44"/>
                    <a:pt x="220" y="44"/>
                  </a:cubicBezTo>
                  <a:cubicBezTo>
                    <a:pt x="15" y="44"/>
                    <a:pt x="15" y="44"/>
                    <a:pt x="15" y="44"/>
                  </a:cubicBezTo>
                  <a:lnTo>
                    <a:pt x="15" y="29"/>
                  </a:lnTo>
                  <a:close/>
                  <a:moveTo>
                    <a:pt x="15" y="316"/>
                  </a:moveTo>
                  <a:cubicBezTo>
                    <a:pt x="15" y="59"/>
                    <a:pt x="15" y="59"/>
                    <a:pt x="15" y="59"/>
                  </a:cubicBezTo>
                  <a:cubicBezTo>
                    <a:pt x="220" y="59"/>
                    <a:pt x="220" y="59"/>
                    <a:pt x="220" y="59"/>
                  </a:cubicBezTo>
                  <a:cubicBezTo>
                    <a:pt x="220" y="316"/>
                    <a:pt x="220" y="316"/>
                    <a:pt x="220" y="316"/>
                  </a:cubicBezTo>
                  <a:lnTo>
                    <a:pt x="15" y="316"/>
                  </a:lnTo>
                  <a:close/>
                  <a:moveTo>
                    <a:pt x="15" y="316"/>
                  </a:moveTo>
                  <a:cubicBezTo>
                    <a:pt x="15" y="316"/>
                    <a:pt x="15" y="316"/>
                    <a:pt x="15" y="31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10" name="Google Shape;3510;p88"/>
          <p:cNvGrpSpPr/>
          <p:nvPr/>
        </p:nvGrpSpPr>
        <p:grpSpPr>
          <a:xfrm>
            <a:off x="2261241" y="3999542"/>
            <a:ext cx="356003" cy="353950"/>
            <a:chOff x="2136922" y="4098467"/>
            <a:chExt cx="356003" cy="353950"/>
          </a:xfrm>
        </p:grpSpPr>
        <p:sp>
          <p:nvSpPr>
            <p:cNvPr id="3511" name="Google Shape;3511;p88"/>
            <p:cNvSpPr/>
            <p:nvPr/>
          </p:nvSpPr>
          <p:spPr>
            <a:xfrm>
              <a:off x="2211004" y="4104641"/>
              <a:ext cx="207840" cy="341603"/>
            </a:xfrm>
            <a:custGeom>
              <a:rect b="b" l="l" r="r" t="t"/>
              <a:pathLst>
                <a:path extrusionOk="0" h="361" w="219">
                  <a:moveTo>
                    <a:pt x="175" y="53"/>
                  </a:moveTo>
                  <a:cubicBezTo>
                    <a:pt x="171" y="32"/>
                    <a:pt x="160" y="13"/>
                    <a:pt x="142" y="0"/>
                  </a:cubicBezTo>
                  <a:cubicBezTo>
                    <a:pt x="76" y="0"/>
                    <a:pt x="76" y="0"/>
                    <a:pt x="76" y="0"/>
                  </a:cubicBezTo>
                  <a:cubicBezTo>
                    <a:pt x="60" y="14"/>
                    <a:pt x="48" y="32"/>
                    <a:pt x="44" y="52"/>
                  </a:cubicBezTo>
                  <a:cubicBezTo>
                    <a:pt x="29" y="56"/>
                    <a:pt x="14" y="60"/>
                    <a:pt x="0" y="66"/>
                  </a:cubicBezTo>
                  <a:cubicBezTo>
                    <a:pt x="0" y="361"/>
                    <a:pt x="0" y="361"/>
                    <a:pt x="0" y="361"/>
                  </a:cubicBezTo>
                  <a:cubicBezTo>
                    <a:pt x="219" y="361"/>
                    <a:pt x="219" y="361"/>
                    <a:pt x="219" y="361"/>
                  </a:cubicBezTo>
                  <a:cubicBezTo>
                    <a:pt x="219" y="340"/>
                    <a:pt x="219" y="76"/>
                    <a:pt x="219" y="66"/>
                  </a:cubicBezTo>
                  <a:cubicBezTo>
                    <a:pt x="205" y="61"/>
                    <a:pt x="190" y="56"/>
                    <a:pt x="175" y="53"/>
                  </a:cubicBezTo>
                  <a:close/>
                  <a:moveTo>
                    <a:pt x="175" y="53"/>
                  </a:moveTo>
                  <a:cubicBezTo>
                    <a:pt x="175" y="53"/>
                    <a:pt x="175" y="53"/>
                    <a:pt x="175" y="5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2" name="Google Shape;3512;p88"/>
            <p:cNvSpPr/>
            <p:nvPr/>
          </p:nvSpPr>
          <p:spPr>
            <a:xfrm>
              <a:off x="2418844" y="4167405"/>
              <a:ext cx="65850" cy="103922"/>
            </a:xfrm>
            <a:custGeom>
              <a:rect b="b" l="l" r="r" t="t"/>
              <a:pathLst>
                <a:path extrusionOk="0" h="101" w="64">
                  <a:moveTo>
                    <a:pt x="64" y="40"/>
                  </a:moveTo>
                  <a:lnTo>
                    <a:pt x="44" y="101"/>
                  </a:lnTo>
                  <a:lnTo>
                    <a:pt x="0" y="91"/>
                  </a:lnTo>
                  <a:lnTo>
                    <a:pt x="0" y="0"/>
                  </a:lnTo>
                  <a:lnTo>
                    <a:pt x="64" y="40"/>
                  </a:lnTo>
                  <a:close/>
                  <a:moveTo>
                    <a:pt x="64" y="40"/>
                  </a:moveTo>
                  <a:lnTo>
                    <a:pt x="64" y="4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3" name="Google Shape;3513;p88"/>
            <p:cNvSpPr/>
            <p:nvPr/>
          </p:nvSpPr>
          <p:spPr>
            <a:xfrm>
              <a:off x="2418844" y="4167405"/>
              <a:ext cx="65850" cy="103922"/>
            </a:xfrm>
            <a:custGeom>
              <a:rect b="b" l="l" r="r" t="t"/>
              <a:pathLst>
                <a:path extrusionOk="0" h="101" w="64">
                  <a:moveTo>
                    <a:pt x="64" y="40"/>
                  </a:moveTo>
                  <a:lnTo>
                    <a:pt x="44" y="101"/>
                  </a:lnTo>
                  <a:lnTo>
                    <a:pt x="0" y="91"/>
                  </a:lnTo>
                  <a:lnTo>
                    <a:pt x="0" y="0"/>
                  </a:lnTo>
                  <a:lnTo>
                    <a:pt x="64" y="40"/>
                  </a:lnTo>
                  <a:moveTo>
                    <a:pt x="64" y="40"/>
                  </a:moveTo>
                  <a:lnTo>
                    <a:pt x="64"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4" name="Google Shape;3514;p88"/>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close/>
                  <a:moveTo>
                    <a:pt x="81" y="13"/>
                  </a:moveTo>
                  <a:lnTo>
                    <a:pt x="81" y="13"/>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5" name="Google Shape;3515;p88"/>
            <p:cNvSpPr/>
            <p:nvPr/>
          </p:nvSpPr>
          <p:spPr>
            <a:xfrm>
              <a:off x="2272739" y="4167405"/>
              <a:ext cx="83342" cy="278839"/>
            </a:xfrm>
            <a:custGeom>
              <a:rect b="b" l="l" r="r" t="t"/>
              <a:pathLst>
                <a:path extrusionOk="0" h="271" w="81">
                  <a:moveTo>
                    <a:pt x="81" y="13"/>
                  </a:moveTo>
                  <a:lnTo>
                    <a:pt x="81" y="271"/>
                  </a:lnTo>
                  <a:lnTo>
                    <a:pt x="0" y="271"/>
                  </a:lnTo>
                  <a:lnTo>
                    <a:pt x="0" y="13"/>
                  </a:lnTo>
                  <a:lnTo>
                    <a:pt x="41" y="0"/>
                  </a:lnTo>
                  <a:lnTo>
                    <a:pt x="81" y="13"/>
                  </a:lnTo>
                  <a:moveTo>
                    <a:pt x="81" y="13"/>
                  </a:moveTo>
                  <a:lnTo>
                    <a:pt x="81" y="13"/>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6" name="Google Shape;3516;p88"/>
            <p:cNvSpPr/>
            <p:nvPr/>
          </p:nvSpPr>
          <p:spPr>
            <a:xfrm>
              <a:off x="2283028" y="4104641"/>
              <a:ext cx="62764" cy="62765"/>
            </a:xfrm>
            <a:custGeom>
              <a:rect b="b" l="l" r="r" t="t"/>
              <a:pathLst>
                <a:path extrusionOk="0" h="66" w="66">
                  <a:moveTo>
                    <a:pt x="66" y="0"/>
                  </a:moveTo>
                  <a:cubicBezTo>
                    <a:pt x="66" y="5"/>
                    <a:pt x="66" y="5"/>
                    <a:pt x="66" y="5"/>
                  </a:cubicBezTo>
                  <a:cubicBezTo>
                    <a:pt x="66" y="29"/>
                    <a:pt x="54" y="53"/>
                    <a:pt x="33" y="66"/>
                  </a:cubicBezTo>
                  <a:cubicBezTo>
                    <a:pt x="13" y="53"/>
                    <a:pt x="0" y="29"/>
                    <a:pt x="0" y="5"/>
                  </a:cubicBezTo>
                  <a:cubicBezTo>
                    <a:pt x="0" y="0"/>
                    <a:pt x="0" y="0"/>
                    <a:pt x="0" y="0"/>
                  </a:cubicBezTo>
                  <a:lnTo>
                    <a:pt x="66" y="0"/>
                  </a:lnTo>
                  <a:close/>
                  <a:moveTo>
                    <a:pt x="66" y="0"/>
                  </a:moveTo>
                  <a:cubicBezTo>
                    <a:pt x="66" y="0"/>
                    <a:pt x="66" y="0"/>
                    <a:pt x="66"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7" name="Google Shape;3517;p88"/>
            <p:cNvSpPr/>
            <p:nvPr/>
          </p:nvSpPr>
          <p:spPr>
            <a:xfrm>
              <a:off x="2144124" y="4167405"/>
              <a:ext cx="66880" cy="103922"/>
            </a:xfrm>
            <a:custGeom>
              <a:rect b="b" l="l" r="r" t="t"/>
              <a:pathLst>
                <a:path extrusionOk="0" h="101" w="65">
                  <a:moveTo>
                    <a:pt x="65" y="0"/>
                  </a:moveTo>
                  <a:lnTo>
                    <a:pt x="65" y="91"/>
                  </a:lnTo>
                  <a:lnTo>
                    <a:pt x="20" y="101"/>
                  </a:lnTo>
                  <a:lnTo>
                    <a:pt x="0" y="40"/>
                  </a:lnTo>
                  <a:lnTo>
                    <a:pt x="65" y="0"/>
                  </a:lnTo>
                  <a:close/>
                  <a:moveTo>
                    <a:pt x="65" y="0"/>
                  </a:moveTo>
                  <a:lnTo>
                    <a:pt x="65" y="0"/>
                  </a:lnTo>
                  <a:close/>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8" name="Google Shape;3518;p88"/>
            <p:cNvSpPr/>
            <p:nvPr/>
          </p:nvSpPr>
          <p:spPr>
            <a:xfrm>
              <a:off x="2144124" y="4167405"/>
              <a:ext cx="66880" cy="103922"/>
            </a:xfrm>
            <a:custGeom>
              <a:rect b="b" l="l" r="r" t="t"/>
              <a:pathLst>
                <a:path extrusionOk="0" h="101" w="65">
                  <a:moveTo>
                    <a:pt x="65" y="0"/>
                  </a:moveTo>
                  <a:lnTo>
                    <a:pt x="65" y="91"/>
                  </a:lnTo>
                  <a:lnTo>
                    <a:pt x="20" y="101"/>
                  </a:lnTo>
                  <a:lnTo>
                    <a:pt x="0" y="40"/>
                  </a:lnTo>
                  <a:lnTo>
                    <a:pt x="65" y="0"/>
                  </a:lnTo>
                  <a:moveTo>
                    <a:pt x="65" y="0"/>
                  </a:moveTo>
                  <a:lnTo>
                    <a:pt x="65"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19" name="Google Shape;3519;p88"/>
            <p:cNvSpPr/>
            <p:nvPr/>
          </p:nvSpPr>
          <p:spPr>
            <a:xfrm>
              <a:off x="2307722" y="4202388"/>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0" name="Google Shape;3520;p88"/>
            <p:cNvSpPr/>
            <p:nvPr/>
          </p:nvSpPr>
          <p:spPr>
            <a:xfrm>
              <a:off x="2307722" y="4243545"/>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1" name="Google Shape;3521;p88"/>
            <p:cNvSpPr/>
            <p:nvPr/>
          </p:nvSpPr>
          <p:spPr>
            <a:xfrm>
              <a:off x="2307722" y="4284702"/>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2" name="Google Shape;3522;p88"/>
            <p:cNvSpPr/>
            <p:nvPr/>
          </p:nvSpPr>
          <p:spPr>
            <a:xfrm>
              <a:off x="2136922" y="4098467"/>
              <a:ext cx="356003" cy="353950"/>
            </a:xfrm>
            <a:custGeom>
              <a:rect b="b" l="l" r="r" t="t"/>
              <a:pathLst>
                <a:path extrusionOk="0" h="375" w="376">
                  <a:moveTo>
                    <a:pt x="151" y="2"/>
                  </a:moveTo>
                  <a:cubicBezTo>
                    <a:pt x="151" y="2"/>
                    <a:pt x="151" y="2"/>
                    <a:pt x="151" y="2"/>
                  </a:cubicBezTo>
                  <a:cubicBezTo>
                    <a:pt x="134" y="15"/>
                    <a:pt x="122" y="33"/>
                    <a:pt x="117" y="53"/>
                  </a:cubicBezTo>
                  <a:cubicBezTo>
                    <a:pt x="103" y="57"/>
                    <a:pt x="89" y="61"/>
                    <a:pt x="76" y="66"/>
                  </a:cubicBezTo>
                  <a:cubicBezTo>
                    <a:pt x="76" y="66"/>
                    <a:pt x="76" y="66"/>
                    <a:pt x="76" y="66"/>
                  </a:cubicBezTo>
                  <a:cubicBezTo>
                    <a:pt x="76" y="67"/>
                    <a:pt x="75" y="67"/>
                    <a:pt x="75" y="67"/>
                  </a:cubicBezTo>
                  <a:cubicBezTo>
                    <a:pt x="4" y="111"/>
                    <a:pt x="4" y="111"/>
                    <a:pt x="4" y="111"/>
                  </a:cubicBezTo>
                  <a:cubicBezTo>
                    <a:pt x="1" y="113"/>
                    <a:pt x="0" y="116"/>
                    <a:pt x="1" y="119"/>
                  </a:cubicBezTo>
                  <a:cubicBezTo>
                    <a:pt x="23" y="185"/>
                    <a:pt x="23" y="185"/>
                    <a:pt x="23" y="185"/>
                  </a:cubicBezTo>
                  <a:cubicBezTo>
                    <a:pt x="24" y="189"/>
                    <a:pt x="28" y="191"/>
                    <a:pt x="32" y="190"/>
                  </a:cubicBezTo>
                  <a:cubicBezTo>
                    <a:pt x="71" y="181"/>
                    <a:pt x="71" y="181"/>
                    <a:pt x="71" y="181"/>
                  </a:cubicBezTo>
                  <a:cubicBezTo>
                    <a:pt x="71" y="368"/>
                    <a:pt x="71" y="368"/>
                    <a:pt x="71" y="368"/>
                  </a:cubicBezTo>
                  <a:cubicBezTo>
                    <a:pt x="71" y="372"/>
                    <a:pt x="74" y="375"/>
                    <a:pt x="79" y="375"/>
                  </a:cubicBezTo>
                  <a:cubicBezTo>
                    <a:pt x="298" y="375"/>
                    <a:pt x="298" y="375"/>
                    <a:pt x="298" y="375"/>
                  </a:cubicBezTo>
                  <a:cubicBezTo>
                    <a:pt x="302" y="375"/>
                    <a:pt x="305" y="372"/>
                    <a:pt x="305" y="368"/>
                  </a:cubicBezTo>
                  <a:cubicBezTo>
                    <a:pt x="305" y="181"/>
                    <a:pt x="305" y="181"/>
                    <a:pt x="305" y="181"/>
                  </a:cubicBezTo>
                  <a:cubicBezTo>
                    <a:pt x="345" y="190"/>
                    <a:pt x="345" y="190"/>
                    <a:pt x="345" y="190"/>
                  </a:cubicBezTo>
                  <a:cubicBezTo>
                    <a:pt x="349" y="191"/>
                    <a:pt x="352" y="189"/>
                    <a:pt x="353" y="185"/>
                  </a:cubicBezTo>
                  <a:cubicBezTo>
                    <a:pt x="375" y="119"/>
                    <a:pt x="375" y="119"/>
                    <a:pt x="375" y="119"/>
                  </a:cubicBezTo>
                  <a:cubicBezTo>
                    <a:pt x="376" y="116"/>
                    <a:pt x="375" y="113"/>
                    <a:pt x="372" y="111"/>
                  </a:cubicBezTo>
                  <a:cubicBezTo>
                    <a:pt x="302" y="67"/>
                    <a:pt x="302" y="67"/>
                    <a:pt x="302" y="67"/>
                  </a:cubicBezTo>
                  <a:cubicBezTo>
                    <a:pt x="302" y="67"/>
                    <a:pt x="301" y="67"/>
                    <a:pt x="301" y="66"/>
                  </a:cubicBezTo>
                  <a:cubicBezTo>
                    <a:pt x="288" y="61"/>
                    <a:pt x="274" y="57"/>
                    <a:pt x="260" y="53"/>
                  </a:cubicBezTo>
                  <a:cubicBezTo>
                    <a:pt x="255" y="33"/>
                    <a:pt x="243" y="14"/>
                    <a:pt x="226" y="2"/>
                  </a:cubicBezTo>
                  <a:cubicBezTo>
                    <a:pt x="224" y="1"/>
                    <a:pt x="223" y="0"/>
                    <a:pt x="221" y="0"/>
                  </a:cubicBezTo>
                  <a:cubicBezTo>
                    <a:pt x="155" y="0"/>
                    <a:pt x="155" y="0"/>
                    <a:pt x="155" y="0"/>
                  </a:cubicBezTo>
                  <a:cubicBezTo>
                    <a:pt x="154" y="0"/>
                    <a:pt x="152" y="1"/>
                    <a:pt x="151" y="2"/>
                  </a:cubicBezTo>
                  <a:close/>
                  <a:moveTo>
                    <a:pt x="71" y="166"/>
                  </a:moveTo>
                  <a:cubicBezTo>
                    <a:pt x="35" y="174"/>
                    <a:pt x="35" y="174"/>
                    <a:pt x="35" y="174"/>
                  </a:cubicBezTo>
                  <a:cubicBezTo>
                    <a:pt x="17" y="120"/>
                    <a:pt x="17" y="120"/>
                    <a:pt x="17" y="120"/>
                  </a:cubicBezTo>
                  <a:cubicBezTo>
                    <a:pt x="71" y="86"/>
                    <a:pt x="71" y="86"/>
                    <a:pt x="71" y="86"/>
                  </a:cubicBezTo>
                  <a:lnTo>
                    <a:pt x="71" y="166"/>
                  </a:lnTo>
                  <a:close/>
                  <a:moveTo>
                    <a:pt x="305" y="86"/>
                  </a:moveTo>
                  <a:cubicBezTo>
                    <a:pt x="360" y="120"/>
                    <a:pt x="360" y="120"/>
                    <a:pt x="360" y="120"/>
                  </a:cubicBezTo>
                  <a:cubicBezTo>
                    <a:pt x="342" y="174"/>
                    <a:pt x="342" y="174"/>
                    <a:pt x="342" y="174"/>
                  </a:cubicBezTo>
                  <a:cubicBezTo>
                    <a:pt x="305" y="166"/>
                    <a:pt x="305" y="166"/>
                    <a:pt x="305" y="166"/>
                  </a:cubicBezTo>
                  <a:lnTo>
                    <a:pt x="305" y="86"/>
                  </a:lnTo>
                  <a:close/>
                  <a:moveTo>
                    <a:pt x="137" y="360"/>
                  </a:moveTo>
                  <a:cubicBezTo>
                    <a:pt x="86" y="360"/>
                    <a:pt x="86" y="360"/>
                    <a:pt x="86" y="360"/>
                  </a:cubicBezTo>
                  <a:cubicBezTo>
                    <a:pt x="86" y="78"/>
                    <a:pt x="86" y="78"/>
                    <a:pt x="86" y="78"/>
                  </a:cubicBezTo>
                  <a:cubicBezTo>
                    <a:pt x="95" y="75"/>
                    <a:pt x="104" y="72"/>
                    <a:pt x="114" y="69"/>
                  </a:cubicBezTo>
                  <a:cubicBezTo>
                    <a:pt x="113" y="78"/>
                    <a:pt x="114" y="87"/>
                    <a:pt x="115" y="97"/>
                  </a:cubicBezTo>
                  <a:cubicBezTo>
                    <a:pt x="116" y="101"/>
                    <a:pt x="121" y="104"/>
                    <a:pt x="125" y="102"/>
                  </a:cubicBezTo>
                  <a:cubicBezTo>
                    <a:pt x="137" y="98"/>
                    <a:pt x="137" y="98"/>
                    <a:pt x="137" y="98"/>
                  </a:cubicBezTo>
                  <a:lnTo>
                    <a:pt x="137" y="360"/>
                  </a:lnTo>
                  <a:close/>
                  <a:moveTo>
                    <a:pt x="128" y="85"/>
                  </a:moveTo>
                  <a:cubicBezTo>
                    <a:pt x="127" y="63"/>
                    <a:pt x="134" y="41"/>
                    <a:pt x="149" y="24"/>
                  </a:cubicBezTo>
                  <a:cubicBezTo>
                    <a:pt x="152" y="42"/>
                    <a:pt x="160" y="58"/>
                    <a:pt x="173" y="71"/>
                  </a:cubicBezTo>
                  <a:cubicBezTo>
                    <a:pt x="162" y="74"/>
                    <a:pt x="139" y="82"/>
                    <a:pt x="128" y="85"/>
                  </a:cubicBezTo>
                  <a:close/>
                  <a:moveTo>
                    <a:pt x="261" y="97"/>
                  </a:moveTo>
                  <a:cubicBezTo>
                    <a:pt x="263" y="88"/>
                    <a:pt x="264" y="78"/>
                    <a:pt x="263" y="69"/>
                  </a:cubicBezTo>
                  <a:cubicBezTo>
                    <a:pt x="272" y="72"/>
                    <a:pt x="282" y="75"/>
                    <a:pt x="291" y="78"/>
                  </a:cubicBezTo>
                  <a:cubicBezTo>
                    <a:pt x="291" y="360"/>
                    <a:pt x="291" y="360"/>
                    <a:pt x="291" y="360"/>
                  </a:cubicBezTo>
                  <a:cubicBezTo>
                    <a:pt x="240" y="360"/>
                    <a:pt x="240" y="360"/>
                    <a:pt x="240" y="360"/>
                  </a:cubicBezTo>
                  <a:cubicBezTo>
                    <a:pt x="240" y="261"/>
                    <a:pt x="240" y="261"/>
                    <a:pt x="240" y="261"/>
                  </a:cubicBezTo>
                  <a:cubicBezTo>
                    <a:pt x="240" y="257"/>
                    <a:pt x="236" y="253"/>
                    <a:pt x="232" y="253"/>
                  </a:cubicBezTo>
                  <a:cubicBezTo>
                    <a:pt x="228" y="253"/>
                    <a:pt x="225" y="257"/>
                    <a:pt x="225" y="261"/>
                  </a:cubicBezTo>
                  <a:cubicBezTo>
                    <a:pt x="225" y="360"/>
                    <a:pt x="225" y="360"/>
                    <a:pt x="225" y="360"/>
                  </a:cubicBezTo>
                  <a:cubicBezTo>
                    <a:pt x="152" y="360"/>
                    <a:pt x="152" y="360"/>
                    <a:pt x="152" y="360"/>
                  </a:cubicBezTo>
                  <a:cubicBezTo>
                    <a:pt x="152" y="93"/>
                    <a:pt x="152" y="93"/>
                    <a:pt x="152" y="93"/>
                  </a:cubicBezTo>
                  <a:cubicBezTo>
                    <a:pt x="188" y="81"/>
                    <a:pt x="188" y="81"/>
                    <a:pt x="188" y="81"/>
                  </a:cubicBezTo>
                  <a:cubicBezTo>
                    <a:pt x="225" y="93"/>
                    <a:pt x="225" y="93"/>
                    <a:pt x="225" y="93"/>
                  </a:cubicBezTo>
                  <a:cubicBezTo>
                    <a:pt x="225" y="195"/>
                    <a:pt x="225" y="195"/>
                    <a:pt x="225" y="195"/>
                  </a:cubicBezTo>
                  <a:cubicBezTo>
                    <a:pt x="225" y="199"/>
                    <a:pt x="228" y="202"/>
                    <a:pt x="232" y="202"/>
                  </a:cubicBezTo>
                  <a:cubicBezTo>
                    <a:pt x="236" y="202"/>
                    <a:pt x="240" y="199"/>
                    <a:pt x="240" y="195"/>
                  </a:cubicBezTo>
                  <a:cubicBezTo>
                    <a:pt x="240" y="98"/>
                    <a:pt x="240" y="98"/>
                    <a:pt x="240" y="98"/>
                  </a:cubicBezTo>
                  <a:cubicBezTo>
                    <a:pt x="252" y="102"/>
                    <a:pt x="252" y="102"/>
                    <a:pt x="252" y="102"/>
                  </a:cubicBezTo>
                  <a:cubicBezTo>
                    <a:pt x="256" y="104"/>
                    <a:pt x="260" y="101"/>
                    <a:pt x="261" y="97"/>
                  </a:cubicBezTo>
                  <a:close/>
                  <a:moveTo>
                    <a:pt x="228" y="23"/>
                  </a:moveTo>
                  <a:cubicBezTo>
                    <a:pt x="243" y="40"/>
                    <a:pt x="251" y="63"/>
                    <a:pt x="248" y="86"/>
                  </a:cubicBezTo>
                  <a:cubicBezTo>
                    <a:pt x="240" y="83"/>
                    <a:pt x="213" y="74"/>
                    <a:pt x="203" y="71"/>
                  </a:cubicBezTo>
                  <a:cubicBezTo>
                    <a:pt x="217" y="58"/>
                    <a:pt x="225" y="41"/>
                    <a:pt x="228" y="23"/>
                  </a:cubicBezTo>
                  <a:close/>
                  <a:moveTo>
                    <a:pt x="214" y="15"/>
                  </a:moveTo>
                  <a:cubicBezTo>
                    <a:pt x="213" y="34"/>
                    <a:pt x="204" y="52"/>
                    <a:pt x="188" y="64"/>
                  </a:cubicBezTo>
                  <a:cubicBezTo>
                    <a:pt x="173" y="52"/>
                    <a:pt x="164" y="34"/>
                    <a:pt x="163" y="15"/>
                  </a:cubicBezTo>
                  <a:lnTo>
                    <a:pt x="214" y="15"/>
                  </a:lnTo>
                  <a:close/>
                  <a:moveTo>
                    <a:pt x="214" y="15"/>
                  </a:moveTo>
                  <a:cubicBezTo>
                    <a:pt x="214" y="15"/>
                    <a:pt x="214" y="15"/>
                    <a:pt x="214"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3" name="Google Shape;3523;p88"/>
            <p:cNvSpPr/>
            <p:nvPr/>
          </p:nvSpPr>
          <p:spPr>
            <a:xfrm>
              <a:off x="2349907" y="4306310"/>
              <a:ext cx="14405" cy="13376"/>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24" name="Google Shape;3524;p88"/>
          <p:cNvGrpSpPr/>
          <p:nvPr/>
        </p:nvGrpSpPr>
        <p:grpSpPr>
          <a:xfrm>
            <a:off x="1682992" y="3999542"/>
            <a:ext cx="341599" cy="354979"/>
            <a:chOff x="1558673" y="4098467"/>
            <a:chExt cx="341599" cy="354979"/>
          </a:xfrm>
        </p:grpSpPr>
        <p:sp>
          <p:nvSpPr>
            <p:cNvPr id="3525" name="Google Shape;3525;p88"/>
            <p:cNvSpPr/>
            <p:nvPr/>
          </p:nvSpPr>
          <p:spPr>
            <a:xfrm>
              <a:off x="1621437" y="4171520"/>
              <a:ext cx="218129" cy="274724"/>
            </a:xfrm>
            <a:custGeom>
              <a:rect b="b" l="l" r="r" t="t"/>
              <a:pathLst>
                <a:path extrusionOk="0" h="290" w="230">
                  <a:moveTo>
                    <a:pt x="230" y="288"/>
                  </a:moveTo>
                  <a:cubicBezTo>
                    <a:pt x="226" y="289"/>
                    <a:pt x="222" y="290"/>
                    <a:pt x="218" y="290"/>
                  </a:cubicBezTo>
                  <a:cubicBezTo>
                    <a:pt x="9" y="290"/>
                    <a:pt x="9" y="290"/>
                    <a:pt x="9" y="290"/>
                  </a:cubicBezTo>
                  <a:cubicBezTo>
                    <a:pt x="6" y="290"/>
                    <a:pt x="3" y="289"/>
                    <a:pt x="0" y="289"/>
                  </a:cubicBezTo>
                  <a:cubicBezTo>
                    <a:pt x="44" y="242"/>
                    <a:pt x="70" y="179"/>
                    <a:pt x="70" y="114"/>
                  </a:cubicBezTo>
                  <a:cubicBezTo>
                    <a:pt x="70" y="0"/>
                    <a:pt x="70" y="0"/>
                    <a:pt x="70" y="0"/>
                  </a:cubicBezTo>
                  <a:cubicBezTo>
                    <a:pt x="160" y="0"/>
                    <a:pt x="160" y="0"/>
                    <a:pt x="160" y="0"/>
                  </a:cubicBezTo>
                  <a:cubicBezTo>
                    <a:pt x="160" y="114"/>
                    <a:pt x="160" y="114"/>
                    <a:pt x="160" y="114"/>
                  </a:cubicBezTo>
                  <a:cubicBezTo>
                    <a:pt x="160" y="179"/>
                    <a:pt x="185" y="242"/>
                    <a:pt x="230" y="288"/>
                  </a:cubicBezTo>
                  <a:close/>
                  <a:moveTo>
                    <a:pt x="230" y="288"/>
                  </a:moveTo>
                  <a:cubicBezTo>
                    <a:pt x="230" y="288"/>
                    <a:pt x="230" y="288"/>
                    <a:pt x="230" y="288"/>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6" name="Google Shape;3526;p88"/>
            <p:cNvSpPr/>
            <p:nvPr/>
          </p:nvSpPr>
          <p:spPr>
            <a:xfrm>
              <a:off x="1834422" y="4187983"/>
              <a:ext cx="55561" cy="216074"/>
            </a:xfrm>
            <a:custGeom>
              <a:rect b="b" l="l" r="r" t="t"/>
              <a:pathLst>
                <a:path extrusionOk="0" h="229" w="59">
                  <a:moveTo>
                    <a:pt x="59" y="202"/>
                  </a:moveTo>
                  <a:cubicBezTo>
                    <a:pt x="59" y="211"/>
                    <a:pt x="58" y="220"/>
                    <a:pt x="55" y="229"/>
                  </a:cubicBezTo>
                  <a:cubicBezTo>
                    <a:pt x="20" y="194"/>
                    <a:pt x="0" y="146"/>
                    <a:pt x="0" y="97"/>
                  </a:cubicBezTo>
                  <a:cubicBezTo>
                    <a:pt x="0" y="0"/>
                    <a:pt x="0" y="0"/>
                    <a:pt x="0" y="0"/>
                  </a:cubicBezTo>
                  <a:cubicBezTo>
                    <a:pt x="28" y="19"/>
                    <a:pt x="47" y="49"/>
                    <a:pt x="50" y="84"/>
                  </a:cubicBezTo>
                  <a:lnTo>
                    <a:pt x="59" y="202"/>
                  </a:lnTo>
                  <a:close/>
                  <a:moveTo>
                    <a:pt x="59" y="202"/>
                  </a:moveTo>
                  <a:cubicBezTo>
                    <a:pt x="59" y="202"/>
                    <a:pt x="59" y="202"/>
                    <a:pt x="59" y="20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7" name="Google Shape;3527;p88"/>
            <p:cNvSpPr/>
            <p:nvPr/>
          </p:nvSpPr>
          <p:spPr>
            <a:xfrm>
              <a:off x="1772687" y="4171520"/>
              <a:ext cx="114210" cy="272665"/>
            </a:xfrm>
            <a:custGeom>
              <a:rect b="b" l="l" r="r" t="t"/>
              <a:pathLst>
                <a:path extrusionOk="0" h="288" w="120">
                  <a:moveTo>
                    <a:pt x="65" y="114"/>
                  </a:moveTo>
                  <a:cubicBezTo>
                    <a:pt x="65" y="163"/>
                    <a:pt x="85" y="211"/>
                    <a:pt x="120" y="246"/>
                  </a:cubicBezTo>
                  <a:cubicBezTo>
                    <a:pt x="112" y="268"/>
                    <a:pt x="93" y="284"/>
                    <a:pt x="70" y="288"/>
                  </a:cubicBezTo>
                  <a:cubicBezTo>
                    <a:pt x="25" y="242"/>
                    <a:pt x="0" y="179"/>
                    <a:pt x="0" y="114"/>
                  </a:cubicBezTo>
                  <a:cubicBezTo>
                    <a:pt x="0" y="0"/>
                    <a:pt x="0" y="0"/>
                    <a:pt x="0" y="0"/>
                  </a:cubicBezTo>
                  <a:cubicBezTo>
                    <a:pt x="5" y="0"/>
                    <a:pt x="5" y="0"/>
                    <a:pt x="5" y="0"/>
                  </a:cubicBezTo>
                  <a:cubicBezTo>
                    <a:pt x="27" y="0"/>
                    <a:pt x="48" y="6"/>
                    <a:pt x="65" y="17"/>
                  </a:cubicBezTo>
                  <a:lnTo>
                    <a:pt x="65" y="114"/>
                  </a:lnTo>
                  <a:close/>
                  <a:moveTo>
                    <a:pt x="65" y="114"/>
                  </a:moveTo>
                  <a:cubicBezTo>
                    <a:pt x="65" y="114"/>
                    <a:pt x="65" y="114"/>
                    <a:pt x="65" y="11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8" name="Google Shape;3528;p88"/>
            <p:cNvSpPr/>
            <p:nvPr/>
          </p:nvSpPr>
          <p:spPr>
            <a:xfrm>
              <a:off x="1572049" y="4171520"/>
              <a:ext cx="116267" cy="273695"/>
            </a:xfrm>
            <a:custGeom>
              <a:rect b="b" l="l" r="r" t="t"/>
              <a:pathLst>
                <a:path extrusionOk="0" h="289" w="122">
                  <a:moveTo>
                    <a:pt x="122" y="0"/>
                  </a:moveTo>
                  <a:cubicBezTo>
                    <a:pt x="122" y="114"/>
                    <a:pt x="122" y="114"/>
                    <a:pt x="122" y="114"/>
                  </a:cubicBezTo>
                  <a:cubicBezTo>
                    <a:pt x="122" y="179"/>
                    <a:pt x="96" y="242"/>
                    <a:pt x="52" y="289"/>
                  </a:cubicBezTo>
                  <a:cubicBezTo>
                    <a:pt x="28" y="286"/>
                    <a:pt x="8" y="269"/>
                    <a:pt x="0" y="248"/>
                  </a:cubicBezTo>
                  <a:cubicBezTo>
                    <a:pt x="35" y="213"/>
                    <a:pt x="56" y="164"/>
                    <a:pt x="56" y="114"/>
                  </a:cubicBezTo>
                  <a:cubicBezTo>
                    <a:pt x="56" y="16"/>
                    <a:pt x="56" y="16"/>
                    <a:pt x="56" y="16"/>
                  </a:cubicBezTo>
                  <a:cubicBezTo>
                    <a:pt x="56" y="16"/>
                    <a:pt x="56" y="16"/>
                    <a:pt x="56" y="16"/>
                  </a:cubicBezTo>
                  <a:cubicBezTo>
                    <a:pt x="73" y="5"/>
                    <a:pt x="93" y="0"/>
                    <a:pt x="113" y="0"/>
                  </a:cubicBezTo>
                  <a:lnTo>
                    <a:pt x="122" y="0"/>
                  </a:lnTo>
                  <a:close/>
                  <a:moveTo>
                    <a:pt x="122" y="0"/>
                  </a:moveTo>
                  <a:cubicBezTo>
                    <a:pt x="122" y="0"/>
                    <a:pt x="122" y="0"/>
                    <a:pt x="122"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29" name="Google Shape;3529;p88"/>
            <p:cNvSpPr/>
            <p:nvPr/>
          </p:nvSpPr>
          <p:spPr>
            <a:xfrm>
              <a:off x="1566905" y="4186955"/>
              <a:ext cx="58648" cy="219162"/>
            </a:xfrm>
            <a:custGeom>
              <a:rect b="b" l="l" r="r" t="t"/>
              <a:pathLst>
                <a:path extrusionOk="0" h="232" w="62">
                  <a:moveTo>
                    <a:pt x="62" y="0"/>
                  </a:moveTo>
                  <a:cubicBezTo>
                    <a:pt x="62" y="98"/>
                    <a:pt x="62" y="98"/>
                    <a:pt x="62" y="98"/>
                  </a:cubicBezTo>
                  <a:cubicBezTo>
                    <a:pt x="62" y="148"/>
                    <a:pt x="41" y="197"/>
                    <a:pt x="6" y="232"/>
                  </a:cubicBezTo>
                  <a:cubicBezTo>
                    <a:pt x="2" y="223"/>
                    <a:pt x="0" y="213"/>
                    <a:pt x="1" y="203"/>
                  </a:cubicBezTo>
                  <a:cubicBezTo>
                    <a:pt x="10" y="85"/>
                    <a:pt x="10" y="85"/>
                    <a:pt x="10" y="85"/>
                  </a:cubicBezTo>
                  <a:cubicBezTo>
                    <a:pt x="13" y="49"/>
                    <a:pt x="33" y="17"/>
                    <a:pt x="62" y="0"/>
                  </a:cubicBezTo>
                  <a:close/>
                  <a:moveTo>
                    <a:pt x="62" y="0"/>
                  </a:moveTo>
                  <a:cubicBezTo>
                    <a:pt x="62" y="0"/>
                    <a:pt x="62" y="0"/>
                    <a:pt x="62"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0" name="Google Shape;3530;p88"/>
            <p:cNvSpPr/>
            <p:nvPr/>
          </p:nvSpPr>
          <p:spPr>
            <a:xfrm>
              <a:off x="1700663" y="4396855"/>
              <a:ext cx="56591" cy="14405"/>
            </a:xfrm>
            <a:custGeom>
              <a:rect b="b" l="l" r="r" t="t"/>
              <a:pathLst>
                <a:path extrusionOk="0" h="15" w="59">
                  <a:moveTo>
                    <a:pt x="59" y="8"/>
                  </a:moveTo>
                  <a:cubicBezTo>
                    <a:pt x="59" y="4"/>
                    <a:pt x="55" y="0"/>
                    <a:pt x="51" y="0"/>
                  </a:cubicBezTo>
                  <a:cubicBezTo>
                    <a:pt x="7" y="0"/>
                    <a:pt x="7" y="0"/>
                    <a:pt x="7" y="0"/>
                  </a:cubicBezTo>
                  <a:cubicBezTo>
                    <a:pt x="3" y="0"/>
                    <a:pt x="0" y="4"/>
                    <a:pt x="0" y="8"/>
                  </a:cubicBezTo>
                  <a:cubicBezTo>
                    <a:pt x="0" y="12"/>
                    <a:pt x="3" y="15"/>
                    <a:pt x="7" y="15"/>
                  </a:cubicBezTo>
                  <a:cubicBezTo>
                    <a:pt x="51" y="15"/>
                    <a:pt x="51" y="15"/>
                    <a:pt x="51" y="15"/>
                  </a:cubicBezTo>
                  <a:cubicBezTo>
                    <a:pt x="55" y="15"/>
                    <a:pt x="59" y="12"/>
                    <a:pt x="59" y="8"/>
                  </a:cubicBezTo>
                  <a:close/>
                  <a:moveTo>
                    <a:pt x="59" y="8"/>
                  </a:moveTo>
                  <a:cubicBezTo>
                    <a:pt x="59" y="8"/>
                    <a:pt x="59" y="8"/>
                    <a:pt x="59"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1" name="Google Shape;3531;p88"/>
            <p:cNvSpPr/>
            <p:nvPr/>
          </p:nvSpPr>
          <p:spPr>
            <a:xfrm>
              <a:off x="1721242" y="4436983"/>
              <a:ext cx="15434" cy="16463"/>
            </a:xfrm>
            <a:custGeom>
              <a:rect b="b" l="l" r="r" t="t"/>
              <a:pathLst>
                <a:path extrusionOk="0" h="17" w="17">
                  <a:moveTo>
                    <a:pt x="11" y="2"/>
                  </a:moveTo>
                  <a:cubicBezTo>
                    <a:pt x="15" y="3"/>
                    <a:pt x="17" y="8"/>
                    <a:pt x="15" y="11"/>
                  </a:cubicBezTo>
                  <a:cubicBezTo>
                    <a:pt x="14" y="15"/>
                    <a:pt x="9" y="17"/>
                    <a:pt x="6" y="15"/>
                  </a:cubicBezTo>
                  <a:cubicBezTo>
                    <a:pt x="2" y="14"/>
                    <a:pt x="0" y="10"/>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2" name="Google Shape;3532;p88"/>
            <p:cNvSpPr/>
            <p:nvPr/>
          </p:nvSpPr>
          <p:spPr>
            <a:xfrm>
              <a:off x="1558673" y="4098467"/>
              <a:ext cx="341599" cy="353950"/>
            </a:xfrm>
            <a:custGeom>
              <a:rect b="b" l="l" r="r" t="t"/>
              <a:pathLst>
                <a:path extrusionOk="0" h="375" w="361">
                  <a:moveTo>
                    <a:pt x="12" y="178"/>
                  </a:moveTo>
                  <a:cubicBezTo>
                    <a:pt x="3" y="296"/>
                    <a:pt x="3" y="296"/>
                    <a:pt x="3" y="296"/>
                  </a:cubicBezTo>
                  <a:cubicBezTo>
                    <a:pt x="0" y="339"/>
                    <a:pt x="33" y="375"/>
                    <a:pt x="76" y="375"/>
                  </a:cubicBezTo>
                  <a:cubicBezTo>
                    <a:pt x="147" y="375"/>
                    <a:pt x="147" y="375"/>
                    <a:pt x="147" y="375"/>
                  </a:cubicBezTo>
                  <a:cubicBezTo>
                    <a:pt x="152" y="375"/>
                    <a:pt x="155" y="372"/>
                    <a:pt x="155" y="368"/>
                  </a:cubicBezTo>
                  <a:cubicBezTo>
                    <a:pt x="155" y="363"/>
                    <a:pt x="152" y="360"/>
                    <a:pt x="147" y="360"/>
                  </a:cubicBezTo>
                  <a:cubicBezTo>
                    <a:pt x="82" y="360"/>
                    <a:pt x="82" y="360"/>
                    <a:pt x="82" y="360"/>
                  </a:cubicBezTo>
                  <a:cubicBezTo>
                    <a:pt x="122" y="314"/>
                    <a:pt x="145" y="254"/>
                    <a:pt x="145" y="192"/>
                  </a:cubicBezTo>
                  <a:cubicBezTo>
                    <a:pt x="145" y="85"/>
                    <a:pt x="145" y="85"/>
                    <a:pt x="145" y="85"/>
                  </a:cubicBezTo>
                  <a:cubicBezTo>
                    <a:pt x="219" y="85"/>
                    <a:pt x="219" y="85"/>
                    <a:pt x="219" y="85"/>
                  </a:cubicBezTo>
                  <a:cubicBezTo>
                    <a:pt x="219" y="192"/>
                    <a:pt x="219" y="192"/>
                    <a:pt x="219" y="192"/>
                  </a:cubicBezTo>
                  <a:cubicBezTo>
                    <a:pt x="219" y="255"/>
                    <a:pt x="243" y="315"/>
                    <a:pt x="281" y="360"/>
                  </a:cubicBezTo>
                  <a:cubicBezTo>
                    <a:pt x="213" y="360"/>
                    <a:pt x="213" y="360"/>
                    <a:pt x="213" y="360"/>
                  </a:cubicBezTo>
                  <a:cubicBezTo>
                    <a:pt x="209" y="360"/>
                    <a:pt x="206" y="363"/>
                    <a:pt x="206" y="368"/>
                  </a:cubicBezTo>
                  <a:cubicBezTo>
                    <a:pt x="206" y="372"/>
                    <a:pt x="209" y="375"/>
                    <a:pt x="213" y="375"/>
                  </a:cubicBezTo>
                  <a:cubicBezTo>
                    <a:pt x="285" y="375"/>
                    <a:pt x="285" y="375"/>
                    <a:pt x="285" y="375"/>
                  </a:cubicBezTo>
                  <a:cubicBezTo>
                    <a:pt x="328" y="375"/>
                    <a:pt x="361" y="338"/>
                    <a:pt x="358" y="296"/>
                  </a:cubicBezTo>
                  <a:cubicBezTo>
                    <a:pt x="349" y="178"/>
                    <a:pt x="349" y="178"/>
                    <a:pt x="349" y="178"/>
                  </a:cubicBezTo>
                  <a:cubicBezTo>
                    <a:pt x="345" y="125"/>
                    <a:pt x="305" y="82"/>
                    <a:pt x="254" y="72"/>
                  </a:cubicBezTo>
                  <a:cubicBezTo>
                    <a:pt x="254" y="29"/>
                    <a:pt x="254" y="29"/>
                    <a:pt x="254" y="29"/>
                  </a:cubicBezTo>
                  <a:cubicBezTo>
                    <a:pt x="254" y="13"/>
                    <a:pt x="240" y="0"/>
                    <a:pt x="224" y="0"/>
                  </a:cubicBezTo>
                  <a:cubicBezTo>
                    <a:pt x="136" y="0"/>
                    <a:pt x="136" y="0"/>
                    <a:pt x="136" y="0"/>
                  </a:cubicBezTo>
                  <a:cubicBezTo>
                    <a:pt x="120" y="0"/>
                    <a:pt x="107" y="13"/>
                    <a:pt x="107" y="29"/>
                  </a:cubicBezTo>
                  <a:cubicBezTo>
                    <a:pt x="107" y="72"/>
                    <a:pt x="107" y="72"/>
                    <a:pt x="107" y="72"/>
                  </a:cubicBezTo>
                  <a:cubicBezTo>
                    <a:pt x="55" y="82"/>
                    <a:pt x="16" y="126"/>
                    <a:pt x="12" y="178"/>
                  </a:cubicBezTo>
                  <a:close/>
                  <a:moveTo>
                    <a:pt x="300" y="110"/>
                  </a:moveTo>
                  <a:cubicBezTo>
                    <a:pt x="320" y="128"/>
                    <a:pt x="333" y="152"/>
                    <a:pt x="335" y="180"/>
                  </a:cubicBezTo>
                  <a:cubicBezTo>
                    <a:pt x="343" y="297"/>
                    <a:pt x="343" y="297"/>
                    <a:pt x="343" y="297"/>
                  </a:cubicBezTo>
                  <a:cubicBezTo>
                    <a:pt x="344" y="301"/>
                    <a:pt x="344" y="305"/>
                    <a:pt x="343" y="309"/>
                  </a:cubicBezTo>
                  <a:cubicBezTo>
                    <a:pt x="315" y="276"/>
                    <a:pt x="300" y="234"/>
                    <a:pt x="300" y="192"/>
                  </a:cubicBezTo>
                  <a:lnTo>
                    <a:pt x="300" y="110"/>
                  </a:lnTo>
                  <a:close/>
                  <a:moveTo>
                    <a:pt x="285" y="100"/>
                  </a:moveTo>
                  <a:cubicBezTo>
                    <a:pt x="285" y="192"/>
                    <a:pt x="285" y="192"/>
                    <a:pt x="285" y="192"/>
                  </a:cubicBezTo>
                  <a:cubicBezTo>
                    <a:pt x="285" y="241"/>
                    <a:pt x="305" y="290"/>
                    <a:pt x="338" y="325"/>
                  </a:cubicBezTo>
                  <a:cubicBezTo>
                    <a:pt x="331" y="342"/>
                    <a:pt x="317" y="354"/>
                    <a:pt x="299" y="358"/>
                  </a:cubicBezTo>
                  <a:cubicBezTo>
                    <a:pt x="258" y="313"/>
                    <a:pt x="234" y="253"/>
                    <a:pt x="234" y="192"/>
                  </a:cubicBezTo>
                  <a:cubicBezTo>
                    <a:pt x="234" y="85"/>
                    <a:pt x="234" y="85"/>
                    <a:pt x="234" y="85"/>
                  </a:cubicBezTo>
                  <a:cubicBezTo>
                    <a:pt x="253" y="85"/>
                    <a:pt x="270" y="90"/>
                    <a:pt x="285" y="100"/>
                  </a:cubicBezTo>
                  <a:close/>
                  <a:moveTo>
                    <a:pt x="122" y="29"/>
                  </a:moveTo>
                  <a:cubicBezTo>
                    <a:pt x="122" y="21"/>
                    <a:pt x="128" y="15"/>
                    <a:pt x="136" y="15"/>
                  </a:cubicBezTo>
                  <a:cubicBezTo>
                    <a:pt x="224" y="15"/>
                    <a:pt x="224" y="15"/>
                    <a:pt x="224" y="15"/>
                  </a:cubicBezTo>
                  <a:cubicBezTo>
                    <a:pt x="232" y="15"/>
                    <a:pt x="239" y="21"/>
                    <a:pt x="239" y="29"/>
                  </a:cubicBezTo>
                  <a:cubicBezTo>
                    <a:pt x="239" y="71"/>
                    <a:pt x="239" y="71"/>
                    <a:pt x="239" y="71"/>
                  </a:cubicBezTo>
                  <a:cubicBezTo>
                    <a:pt x="237" y="70"/>
                    <a:pt x="235" y="70"/>
                    <a:pt x="232" y="70"/>
                  </a:cubicBezTo>
                  <a:cubicBezTo>
                    <a:pt x="232" y="70"/>
                    <a:pt x="124" y="70"/>
                    <a:pt x="122" y="71"/>
                  </a:cubicBezTo>
                  <a:lnTo>
                    <a:pt x="122" y="29"/>
                  </a:lnTo>
                  <a:close/>
                  <a:moveTo>
                    <a:pt x="79" y="192"/>
                  </a:moveTo>
                  <a:cubicBezTo>
                    <a:pt x="79" y="98"/>
                    <a:pt x="79" y="98"/>
                    <a:pt x="79" y="98"/>
                  </a:cubicBezTo>
                  <a:cubicBezTo>
                    <a:pt x="94" y="89"/>
                    <a:pt x="111" y="85"/>
                    <a:pt x="128" y="85"/>
                  </a:cubicBezTo>
                  <a:cubicBezTo>
                    <a:pt x="130" y="85"/>
                    <a:pt x="130" y="85"/>
                    <a:pt x="130" y="85"/>
                  </a:cubicBezTo>
                  <a:cubicBezTo>
                    <a:pt x="130" y="192"/>
                    <a:pt x="130" y="192"/>
                    <a:pt x="130" y="192"/>
                  </a:cubicBezTo>
                  <a:cubicBezTo>
                    <a:pt x="130" y="253"/>
                    <a:pt x="106" y="314"/>
                    <a:pt x="64" y="359"/>
                  </a:cubicBezTo>
                  <a:cubicBezTo>
                    <a:pt x="46" y="355"/>
                    <a:pt x="31" y="344"/>
                    <a:pt x="23" y="327"/>
                  </a:cubicBezTo>
                  <a:cubicBezTo>
                    <a:pt x="59" y="291"/>
                    <a:pt x="79" y="242"/>
                    <a:pt x="79" y="192"/>
                  </a:cubicBezTo>
                  <a:close/>
                  <a:moveTo>
                    <a:pt x="64" y="108"/>
                  </a:moveTo>
                  <a:cubicBezTo>
                    <a:pt x="64" y="192"/>
                    <a:pt x="64" y="192"/>
                    <a:pt x="64" y="192"/>
                  </a:cubicBezTo>
                  <a:cubicBezTo>
                    <a:pt x="64" y="236"/>
                    <a:pt x="47" y="279"/>
                    <a:pt x="18" y="311"/>
                  </a:cubicBezTo>
                  <a:cubicBezTo>
                    <a:pt x="17" y="307"/>
                    <a:pt x="17" y="302"/>
                    <a:pt x="17" y="297"/>
                  </a:cubicBezTo>
                  <a:cubicBezTo>
                    <a:pt x="26" y="180"/>
                    <a:pt x="26" y="180"/>
                    <a:pt x="26" y="180"/>
                  </a:cubicBezTo>
                  <a:cubicBezTo>
                    <a:pt x="28" y="151"/>
                    <a:pt x="42" y="125"/>
                    <a:pt x="64" y="108"/>
                  </a:cubicBezTo>
                  <a:close/>
                  <a:moveTo>
                    <a:pt x="64" y="108"/>
                  </a:moveTo>
                  <a:cubicBezTo>
                    <a:pt x="64" y="108"/>
                    <a:pt x="64" y="108"/>
                    <a:pt x="64" y="10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33" name="Google Shape;3533;p88"/>
          <p:cNvGrpSpPr/>
          <p:nvPr/>
        </p:nvGrpSpPr>
        <p:grpSpPr>
          <a:xfrm>
            <a:off x="4064924" y="3365724"/>
            <a:ext cx="263402" cy="353950"/>
            <a:chOff x="3940606" y="3464649"/>
            <a:chExt cx="263402" cy="353950"/>
          </a:xfrm>
        </p:grpSpPr>
        <p:sp>
          <p:nvSpPr>
            <p:cNvPr id="3534" name="Google Shape;3534;p88"/>
            <p:cNvSpPr/>
            <p:nvPr/>
          </p:nvSpPr>
          <p:spPr>
            <a:xfrm>
              <a:off x="3947808" y="3554165"/>
              <a:ext cx="207840" cy="257232"/>
            </a:xfrm>
            <a:custGeom>
              <a:rect b="b" l="l" r="r" t="t"/>
              <a:pathLst>
                <a:path extrusionOk="0" h="273" w="220">
                  <a:moveTo>
                    <a:pt x="212" y="234"/>
                  </a:moveTo>
                  <a:cubicBezTo>
                    <a:pt x="202" y="226"/>
                    <a:pt x="198" y="213"/>
                    <a:pt x="198" y="200"/>
                  </a:cubicBezTo>
                  <a:cubicBezTo>
                    <a:pt x="198" y="0"/>
                    <a:pt x="198" y="0"/>
                    <a:pt x="198" y="0"/>
                  </a:cubicBezTo>
                  <a:cubicBezTo>
                    <a:pt x="22" y="0"/>
                    <a:pt x="22" y="0"/>
                    <a:pt x="22" y="0"/>
                  </a:cubicBezTo>
                  <a:cubicBezTo>
                    <a:pt x="22" y="200"/>
                    <a:pt x="22" y="200"/>
                    <a:pt x="22" y="200"/>
                  </a:cubicBezTo>
                  <a:cubicBezTo>
                    <a:pt x="22" y="213"/>
                    <a:pt x="18" y="226"/>
                    <a:pt x="8" y="234"/>
                  </a:cubicBezTo>
                  <a:cubicBezTo>
                    <a:pt x="3" y="238"/>
                    <a:pt x="0" y="244"/>
                    <a:pt x="0" y="251"/>
                  </a:cubicBezTo>
                  <a:cubicBezTo>
                    <a:pt x="0" y="263"/>
                    <a:pt x="10" y="273"/>
                    <a:pt x="22" y="273"/>
                  </a:cubicBezTo>
                  <a:cubicBezTo>
                    <a:pt x="198" y="273"/>
                    <a:pt x="198" y="273"/>
                    <a:pt x="198" y="273"/>
                  </a:cubicBezTo>
                  <a:cubicBezTo>
                    <a:pt x="210" y="273"/>
                    <a:pt x="220" y="263"/>
                    <a:pt x="220" y="251"/>
                  </a:cubicBezTo>
                  <a:cubicBezTo>
                    <a:pt x="220" y="244"/>
                    <a:pt x="217" y="238"/>
                    <a:pt x="212" y="234"/>
                  </a:cubicBezTo>
                  <a:close/>
                  <a:moveTo>
                    <a:pt x="212" y="234"/>
                  </a:moveTo>
                  <a:cubicBezTo>
                    <a:pt x="212" y="234"/>
                    <a:pt x="212" y="234"/>
                    <a:pt x="212" y="23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5" name="Google Shape;3535;p88"/>
            <p:cNvSpPr/>
            <p:nvPr/>
          </p:nvSpPr>
          <p:spPr>
            <a:xfrm>
              <a:off x="3947808" y="3471851"/>
              <a:ext cx="229447" cy="144050"/>
            </a:xfrm>
            <a:custGeom>
              <a:rect b="b" l="l" r="r" t="t"/>
              <a:pathLst>
                <a:path extrusionOk="0" h="153" w="242">
                  <a:moveTo>
                    <a:pt x="198" y="43"/>
                  </a:moveTo>
                  <a:cubicBezTo>
                    <a:pt x="222" y="43"/>
                    <a:pt x="242" y="63"/>
                    <a:pt x="242" y="87"/>
                  </a:cubicBezTo>
                  <a:cubicBezTo>
                    <a:pt x="242" y="112"/>
                    <a:pt x="222" y="131"/>
                    <a:pt x="198" y="131"/>
                  </a:cubicBezTo>
                  <a:cubicBezTo>
                    <a:pt x="198" y="87"/>
                    <a:pt x="198" y="87"/>
                    <a:pt x="198" y="87"/>
                  </a:cubicBezTo>
                  <a:cubicBezTo>
                    <a:pt x="66" y="87"/>
                    <a:pt x="66" y="87"/>
                    <a:pt x="66" y="87"/>
                  </a:cubicBezTo>
                  <a:cubicBezTo>
                    <a:pt x="66" y="131"/>
                    <a:pt x="66" y="131"/>
                    <a:pt x="66" y="131"/>
                  </a:cubicBezTo>
                  <a:cubicBezTo>
                    <a:pt x="66" y="143"/>
                    <a:pt x="56" y="153"/>
                    <a:pt x="44" y="153"/>
                  </a:cubicBezTo>
                  <a:cubicBezTo>
                    <a:pt x="32" y="153"/>
                    <a:pt x="22" y="143"/>
                    <a:pt x="22" y="131"/>
                  </a:cubicBezTo>
                  <a:cubicBezTo>
                    <a:pt x="22" y="87"/>
                    <a:pt x="22" y="87"/>
                    <a:pt x="22" y="87"/>
                  </a:cubicBezTo>
                  <a:cubicBezTo>
                    <a:pt x="10" y="87"/>
                    <a:pt x="0" y="78"/>
                    <a:pt x="0" y="65"/>
                  </a:cubicBezTo>
                  <a:cubicBezTo>
                    <a:pt x="0" y="53"/>
                    <a:pt x="10" y="43"/>
                    <a:pt x="22" y="43"/>
                  </a:cubicBezTo>
                  <a:cubicBezTo>
                    <a:pt x="24" y="43"/>
                    <a:pt x="26" y="44"/>
                    <a:pt x="28" y="45"/>
                  </a:cubicBezTo>
                  <a:cubicBezTo>
                    <a:pt x="35" y="31"/>
                    <a:pt x="49" y="22"/>
                    <a:pt x="66" y="22"/>
                  </a:cubicBezTo>
                  <a:cubicBezTo>
                    <a:pt x="77" y="22"/>
                    <a:pt x="86" y="25"/>
                    <a:pt x="93" y="31"/>
                  </a:cubicBezTo>
                  <a:cubicBezTo>
                    <a:pt x="102" y="13"/>
                    <a:pt x="121" y="0"/>
                    <a:pt x="143" y="0"/>
                  </a:cubicBezTo>
                  <a:cubicBezTo>
                    <a:pt x="170" y="0"/>
                    <a:pt x="192" y="18"/>
                    <a:pt x="197" y="44"/>
                  </a:cubicBezTo>
                  <a:cubicBezTo>
                    <a:pt x="197" y="44"/>
                    <a:pt x="198" y="43"/>
                    <a:pt x="198" y="43"/>
                  </a:cubicBezTo>
                  <a:close/>
                  <a:moveTo>
                    <a:pt x="198" y="43"/>
                  </a:moveTo>
                  <a:cubicBezTo>
                    <a:pt x="198" y="43"/>
                    <a:pt x="198" y="43"/>
                    <a:pt x="198" y="4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6" name="Google Shape;3536;p88"/>
            <p:cNvSpPr/>
            <p:nvPr/>
          </p:nvSpPr>
          <p:spPr>
            <a:xfrm>
              <a:off x="4045555" y="3650884"/>
              <a:ext cx="13376" cy="104950"/>
            </a:xfrm>
            <a:custGeom>
              <a:rect b="b" l="l" r="r" t="t"/>
              <a:pathLst>
                <a:path extrusionOk="0" h="111" w="14">
                  <a:moveTo>
                    <a:pt x="14" y="104"/>
                  </a:moveTo>
                  <a:cubicBezTo>
                    <a:pt x="14" y="7"/>
                    <a:pt x="14" y="7"/>
                    <a:pt x="14" y="7"/>
                  </a:cubicBezTo>
                  <a:cubicBezTo>
                    <a:pt x="14" y="3"/>
                    <a:pt x="11" y="0"/>
                    <a:pt x="7" y="0"/>
                  </a:cubicBezTo>
                  <a:cubicBezTo>
                    <a:pt x="3" y="0"/>
                    <a:pt x="0" y="3"/>
                    <a:pt x="0" y="7"/>
                  </a:cubicBezTo>
                  <a:cubicBezTo>
                    <a:pt x="0" y="104"/>
                    <a:pt x="0" y="104"/>
                    <a:pt x="0" y="104"/>
                  </a:cubicBezTo>
                  <a:cubicBezTo>
                    <a:pt x="0" y="108"/>
                    <a:pt x="3" y="111"/>
                    <a:pt x="7" y="111"/>
                  </a:cubicBezTo>
                  <a:cubicBezTo>
                    <a:pt x="11" y="111"/>
                    <a:pt x="14" y="108"/>
                    <a:pt x="14" y="104"/>
                  </a:cubicBezTo>
                  <a:close/>
                  <a:moveTo>
                    <a:pt x="14" y="104"/>
                  </a:moveTo>
                  <a:cubicBezTo>
                    <a:pt x="14" y="104"/>
                    <a:pt x="14" y="104"/>
                    <a:pt x="14" y="10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7" name="Google Shape;3537;p88"/>
            <p:cNvSpPr/>
            <p:nvPr/>
          </p:nvSpPr>
          <p:spPr>
            <a:xfrm>
              <a:off x="4086711" y="3650884"/>
              <a:ext cx="13376" cy="104950"/>
            </a:xfrm>
            <a:custGeom>
              <a:rect b="b" l="l" r="r" t="t"/>
              <a:pathLst>
                <a:path extrusionOk="0" h="111" w="14">
                  <a:moveTo>
                    <a:pt x="14" y="104"/>
                  </a:moveTo>
                  <a:cubicBezTo>
                    <a:pt x="14" y="7"/>
                    <a:pt x="14" y="7"/>
                    <a:pt x="14" y="7"/>
                  </a:cubicBezTo>
                  <a:cubicBezTo>
                    <a:pt x="14" y="3"/>
                    <a:pt x="11" y="0"/>
                    <a:pt x="7" y="0"/>
                  </a:cubicBezTo>
                  <a:cubicBezTo>
                    <a:pt x="3" y="0"/>
                    <a:pt x="0" y="3"/>
                    <a:pt x="0" y="7"/>
                  </a:cubicBezTo>
                  <a:cubicBezTo>
                    <a:pt x="0" y="104"/>
                    <a:pt x="0" y="104"/>
                    <a:pt x="0" y="104"/>
                  </a:cubicBezTo>
                  <a:cubicBezTo>
                    <a:pt x="0" y="108"/>
                    <a:pt x="3" y="111"/>
                    <a:pt x="7" y="111"/>
                  </a:cubicBezTo>
                  <a:cubicBezTo>
                    <a:pt x="11" y="111"/>
                    <a:pt x="14" y="108"/>
                    <a:pt x="14" y="104"/>
                  </a:cubicBezTo>
                  <a:close/>
                  <a:moveTo>
                    <a:pt x="14" y="104"/>
                  </a:moveTo>
                  <a:cubicBezTo>
                    <a:pt x="14" y="104"/>
                    <a:pt x="14" y="104"/>
                    <a:pt x="14" y="10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8" name="Google Shape;3538;p88"/>
            <p:cNvSpPr/>
            <p:nvPr/>
          </p:nvSpPr>
          <p:spPr>
            <a:xfrm>
              <a:off x="4003370" y="3650884"/>
              <a:ext cx="13376" cy="104950"/>
            </a:xfrm>
            <a:custGeom>
              <a:rect b="b" l="l" r="r" t="t"/>
              <a:pathLst>
                <a:path extrusionOk="0" h="111" w="14">
                  <a:moveTo>
                    <a:pt x="7" y="0"/>
                  </a:moveTo>
                  <a:cubicBezTo>
                    <a:pt x="3" y="0"/>
                    <a:pt x="0" y="3"/>
                    <a:pt x="0" y="7"/>
                  </a:cubicBezTo>
                  <a:cubicBezTo>
                    <a:pt x="0" y="104"/>
                    <a:pt x="0" y="104"/>
                    <a:pt x="0" y="104"/>
                  </a:cubicBezTo>
                  <a:cubicBezTo>
                    <a:pt x="0" y="108"/>
                    <a:pt x="3" y="111"/>
                    <a:pt x="7" y="111"/>
                  </a:cubicBezTo>
                  <a:cubicBezTo>
                    <a:pt x="11" y="111"/>
                    <a:pt x="14" y="108"/>
                    <a:pt x="14" y="104"/>
                  </a:cubicBezTo>
                  <a:cubicBezTo>
                    <a:pt x="14" y="7"/>
                    <a:pt x="14" y="7"/>
                    <a:pt x="14" y="7"/>
                  </a:cubicBezTo>
                  <a:cubicBezTo>
                    <a:pt x="14" y="3"/>
                    <a:pt x="11" y="0"/>
                    <a:pt x="7" y="0"/>
                  </a:cubicBez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39" name="Google Shape;3539;p88"/>
            <p:cNvSpPr/>
            <p:nvPr/>
          </p:nvSpPr>
          <p:spPr>
            <a:xfrm>
              <a:off x="4045555" y="3804194"/>
              <a:ext cx="13376" cy="14405"/>
            </a:xfrm>
            <a:custGeom>
              <a:rect b="b" l="l" r="r" t="t"/>
              <a:pathLst>
                <a:path extrusionOk="0" h="15" w="14">
                  <a:moveTo>
                    <a:pt x="7" y="15"/>
                  </a:moveTo>
                  <a:cubicBezTo>
                    <a:pt x="11" y="15"/>
                    <a:pt x="14" y="12"/>
                    <a:pt x="14" y="8"/>
                  </a:cubicBezTo>
                  <a:cubicBezTo>
                    <a:pt x="14" y="4"/>
                    <a:pt x="11"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0" name="Google Shape;3540;p88"/>
            <p:cNvSpPr/>
            <p:nvPr/>
          </p:nvSpPr>
          <p:spPr>
            <a:xfrm>
              <a:off x="3940606" y="3464649"/>
              <a:ext cx="263402" cy="353950"/>
            </a:xfrm>
            <a:custGeom>
              <a:rect b="b" l="l" r="r" t="t"/>
              <a:pathLst>
                <a:path extrusionOk="0" h="375" w="278">
                  <a:moveTo>
                    <a:pt x="11" y="323"/>
                  </a:moveTo>
                  <a:cubicBezTo>
                    <a:pt x="4" y="329"/>
                    <a:pt x="0" y="337"/>
                    <a:pt x="0" y="346"/>
                  </a:cubicBezTo>
                  <a:cubicBezTo>
                    <a:pt x="0" y="362"/>
                    <a:pt x="13" y="375"/>
                    <a:pt x="29" y="375"/>
                  </a:cubicBezTo>
                  <a:cubicBezTo>
                    <a:pt x="84" y="375"/>
                    <a:pt x="84" y="375"/>
                    <a:pt x="84" y="375"/>
                  </a:cubicBezTo>
                  <a:cubicBezTo>
                    <a:pt x="88" y="375"/>
                    <a:pt x="91" y="372"/>
                    <a:pt x="91" y="368"/>
                  </a:cubicBezTo>
                  <a:cubicBezTo>
                    <a:pt x="91" y="364"/>
                    <a:pt x="88" y="360"/>
                    <a:pt x="84" y="360"/>
                  </a:cubicBezTo>
                  <a:cubicBezTo>
                    <a:pt x="29" y="360"/>
                    <a:pt x="29" y="360"/>
                    <a:pt x="29" y="360"/>
                  </a:cubicBezTo>
                  <a:cubicBezTo>
                    <a:pt x="21" y="360"/>
                    <a:pt x="15" y="354"/>
                    <a:pt x="15" y="346"/>
                  </a:cubicBezTo>
                  <a:cubicBezTo>
                    <a:pt x="15" y="341"/>
                    <a:pt x="17" y="337"/>
                    <a:pt x="20" y="334"/>
                  </a:cubicBezTo>
                  <a:cubicBezTo>
                    <a:pt x="31" y="326"/>
                    <a:pt x="37" y="312"/>
                    <a:pt x="37" y="295"/>
                  </a:cubicBezTo>
                  <a:cubicBezTo>
                    <a:pt x="37" y="165"/>
                    <a:pt x="37" y="165"/>
                    <a:pt x="37" y="165"/>
                  </a:cubicBezTo>
                  <a:cubicBezTo>
                    <a:pt x="41" y="167"/>
                    <a:pt x="46" y="169"/>
                    <a:pt x="51" y="169"/>
                  </a:cubicBezTo>
                  <a:cubicBezTo>
                    <a:pt x="65" y="169"/>
                    <a:pt x="76" y="159"/>
                    <a:pt x="80" y="147"/>
                  </a:cubicBezTo>
                  <a:cubicBezTo>
                    <a:pt x="198" y="147"/>
                    <a:pt x="198" y="147"/>
                    <a:pt x="198" y="147"/>
                  </a:cubicBezTo>
                  <a:cubicBezTo>
                    <a:pt x="198" y="295"/>
                    <a:pt x="198" y="295"/>
                    <a:pt x="198" y="295"/>
                  </a:cubicBezTo>
                  <a:cubicBezTo>
                    <a:pt x="198" y="312"/>
                    <a:pt x="204" y="326"/>
                    <a:pt x="214" y="334"/>
                  </a:cubicBezTo>
                  <a:cubicBezTo>
                    <a:pt x="218" y="337"/>
                    <a:pt x="220" y="341"/>
                    <a:pt x="220" y="346"/>
                  </a:cubicBezTo>
                  <a:cubicBezTo>
                    <a:pt x="220" y="354"/>
                    <a:pt x="213" y="360"/>
                    <a:pt x="205" y="360"/>
                  </a:cubicBezTo>
                  <a:cubicBezTo>
                    <a:pt x="150" y="360"/>
                    <a:pt x="150" y="360"/>
                    <a:pt x="150" y="360"/>
                  </a:cubicBezTo>
                  <a:cubicBezTo>
                    <a:pt x="146" y="360"/>
                    <a:pt x="143" y="364"/>
                    <a:pt x="143" y="368"/>
                  </a:cubicBezTo>
                  <a:cubicBezTo>
                    <a:pt x="143" y="372"/>
                    <a:pt x="146" y="375"/>
                    <a:pt x="150" y="375"/>
                  </a:cubicBezTo>
                  <a:cubicBezTo>
                    <a:pt x="205" y="375"/>
                    <a:pt x="205" y="375"/>
                    <a:pt x="205" y="375"/>
                  </a:cubicBezTo>
                  <a:cubicBezTo>
                    <a:pt x="221" y="375"/>
                    <a:pt x="234" y="362"/>
                    <a:pt x="234" y="346"/>
                  </a:cubicBezTo>
                  <a:cubicBezTo>
                    <a:pt x="234" y="337"/>
                    <a:pt x="230" y="329"/>
                    <a:pt x="223" y="323"/>
                  </a:cubicBezTo>
                  <a:cubicBezTo>
                    <a:pt x="216" y="317"/>
                    <a:pt x="212" y="307"/>
                    <a:pt x="212" y="295"/>
                  </a:cubicBezTo>
                  <a:cubicBezTo>
                    <a:pt x="212" y="287"/>
                    <a:pt x="212" y="287"/>
                    <a:pt x="212" y="287"/>
                  </a:cubicBezTo>
                  <a:cubicBezTo>
                    <a:pt x="249" y="287"/>
                    <a:pt x="249" y="287"/>
                    <a:pt x="249" y="287"/>
                  </a:cubicBezTo>
                  <a:cubicBezTo>
                    <a:pt x="265" y="287"/>
                    <a:pt x="278" y="274"/>
                    <a:pt x="278" y="258"/>
                  </a:cubicBezTo>
                  <a:cubicBezTo>
                    <a:pt x="278" y="161"/>
                    <a:pt x="278" y="161"/>
                    <a:pt x="278" y="161"/>
                  </a:cubicBezTo>
                  <a:cubicBezTo>
                    <a:pt x="278" y="145"/>
                    <a:pt x="265" y="132"/>
                    <a:pt x="249" y="132"/>
                  </a:cubicBezTo>
                  <a:cubicBezTo>
                    <a:pt x="241" y="132"/>
                    <a:pt x="241" y="132"/>
                    <a:pt x="241" y="132"/>
                  </a:cubicBezTo>
                  <a:cubicBezTo>
                    <a:pt x="250" y="123"/>
                    <a:pt x="256" y="110"/>
                    <a:pt x="256" y="95"/>
                  </a:cubicBezTo>
                  <a:cubicBezTo>
                    <a:pt x="256" y="69"/>
                    <a:pt x="236" y="47"/>
                    <a:pt x="210" y="44"/>
                  </a:cubicBezTo>
                  <a:cubicBezTo>
                    <a:pt x="202" y="18"/>
                    <a:pt x="178" y="0"/>
                    <a:pt x="150" y="0"/>
                  </a:cubicBezTo>
                  <a:cubicBezTo>
                    <a:pt x="129" y="0"/>
                    <a:pt x="109" y="11"/>
                    <a:pt x="98" y="29"/>
                  </a:cubicBezTo>
                  <a:cubicBezTo>
                    <a:pt x="90" y="24"/>
                    <a:pt x="82" y="22"/>
                    <a:pt x="73" y="22"/>
                  </a:cubicBezTo>
                  <a:cubicBezTo>
                    <a:pt x="56" y="22"/>
                    <a:pt x="41" y="31"/>
                    <a:pt x="31" y="44"/>
                  </a:cubicBezTo>
                  <a:cubicBezTo>
                    <a:pt x="31" y="44"/>
                    <a:pt x="30" y="44"/>
                    <a:pt x="29" y="44"/>
                  </a:cubicBezTo>
                  <a:cubicBezTo>
                    <a:pt x="13" y="44"/>
                    <a:pt x="0" y="57"/>
                    <a:pt x="0" y="73"/>
                  </a:cubicBezTo>
                  <a:cubicBezTo>
                    <a:pt x="0" y="87"/>
                    <a:pt x="9" y="99"/>
                    <a:pt x="22" y="102"/>
                  </a:cubicBezTo>
                  <a:cubicBezTo>
                    <a:pt x="22" y="295"/>
                    <a:pt x="22" y="295"/>
                    <a:pt x="22" y="295"/>
                  </a:cubicBezTo>
                  <a:cubicBezTo>
                    <a:pt x="22" y="307"/>
                    <a:pt x="18" y="317"/>
                    <a:pt x="11" y="323"/>
                  </a:cubicBezTo>
                  <a:close/>
                  <a:moveTo>
                    <a:pt x="198" y="132"/>
                  </a:moveTo>
                  <a:cubicBezTo>
                    <a:pt x="80" y="132"/>
                    <a:pt x="80" y="132"/>
                    <a:pt x="80" y="132"/>
                  </a:cubicBezTo>
                  <a:cubicBezTo>
                    <a:pt x="80" y="103"/>
                    <a:pt x="80" y="103"/>
                    <a:pt x="80" y="103"/>
                  </a:cubicBezTo>
                  <a:cubicBezTo>
                    <a:pt x="198" y="103"/>
                    <a:pt x="198" y="103"/>
                    <a:pt x="198" y="103"/>
                  </a:cubicBezTo>
                  <a:lnTo>
                    <a:pt x="198" y="132"/>
                  </a:lnTo>
                  <a:close/>
                  <a:moveTo>
                    <a:pt x="249" y="147"/>
                  </a:moveTo>
                  <a:cubicBezTo>
                    <a:pt x="257" y="147"/>
                    <a:pt x="263" y="153"/>
                    <a:pt x="263" y="161"/>
                  </a:cubicBezTo>
                  <a:cubicBezTo>
                    <a:pt x="263" y="258"/>
                    <a:pt x="263" y="258"/>
                    <a:pt x="263" y="258"/>
                  </a:cubicBezTo>
                  <a:cubicBezTo>
                    <a:pt x="263" y="266"/>
                    <a:pt x="257" y="273"/>
                    <a:pt x="249" y="273"/>
                  </a:cubicBezTo>
                  <a:cubicBezTo>
                    <a:pt x="212" y="273"/>
                    <a:pt x="212" y="273"/>
                    <a:pt x="212" y="273"/>
                  </a:cubicBezTo>
                  <a:cubicBezTo>
                    <a:pt x="212" y="147"/>
                    <a:pt x="212" y="147"/>
                    <a:pt x="212" y="147"/>
                  </a:cubicBezTo>
                  <a:lnTo>
                    <a:pt x="249" y="147"/>
                  </a:lnTo>
                  <a:close/>
                  <a:moveTo>
                    <a:pt x="15" y="73"/>
                  </a:moveTo>
                  <a:cubicBezTo>
                    <a:pt x="15" y="64"/>
                    <a:pt x="24" y="57"/>
                    <a:pt x="32" y="59"/>
                  </a:cubicBezTo>
                  <a:cubicBezTo>
                    <a:pt x="32" y="59"/>
                    <a:pt x="32" y="60"/>
                    <a:pt x="33" y="60"/>
                  </a:cubicBezTo>
                  <a:cubicBezTo>
                    <a:pt x="36" y="61"/>
                    <a:pt x="40" y="59"/>
                    <a:pt x="41" y="56"/>
                  </a:cubicBezTo>
                  <a:cubicBezTo>
                    <a:pt x="48" y="44"/>
                    <a:pt x="60" y="37"/>
                    <a:pt x="73" y="37"/>
                  </a:cubicBezTo>
                  <a:cubicBezTo>
                    <a:pt x="81" y="37"/>
                    <a:pt x="89" y="40"/>
                    <a:pt x="96" y="45"/>
                  </a:cubicBezTo>
                  <a:cubicBezTo>
                    <a:pt x="98" y="46"/>
                    <a:pt x="100" y="47"/>
                    <a:pt x="102" y="46"/>
                  </a:cubicBezTo>
                  <a:cubicBezTo>
                    <a:pt x="104" y="46"/>
                    <a:pt x="106" y="44"/>
                    <a:pt x="107" y="42"/>
                  </a:cubicBezTo>
                  <a:cubicBezTo>
                    <a:pt x="115" y="26"/>
                    <a:pt x="132" y="15"/>
                    <a:pt x="150" y="15"/>
                  </a:cubicBezTo>
                  <a:cubicBezTo>
                    <a:pt x="173" y="15"/>
                    <a:pt x="192" y="31"/>
                    <a:pt x="197" y="53"/>
                  </a:cubicBezTo>
                  <a:cubicBezTo>
                    <a:pt x="197" y="57"/>
                    <a:pt x="201" y="59"/>
                    <a:pt x="205" y="59"/>
                  </a:cubicBezTo>
                  <a:cubicBezTo>
                    <a:pt x="225" y="59"/>
                    <a:pt x="242" y="75"/>
                    <a:pt x="242" y="95"/>
                  </a:cubicBezTo>
                  <a:cubicBezTo>
                    <a:pt x="242" y="113"/>
                    <a:pt x="229" y="128"/>
                    <a:pt x="212" y="131"/>
                  </a:cubicBezTo>
                  <a:cubicBezTo>
                    <a:pt x="212" y="95"/>
                    <a:pt x="212" y="95"/>
                    <a:pt x="212" y="95"/>
                  </a:cubicBezTo>
                  <a:cubicBezTo>
                    <a:pt x="212" y="91"/>
                    <a:pt x="209" y="88"/>
                    <a:pt x="205" y="88"/>
                  </a:cubicBezTo>
                  <a:cubicBezTo>
                    <a:pt x="73" y="88"/>
                    <a:pt x="73" y="88"/>
                    <a:pt x="73" y="88"/>
                  </a:cubicBezTo>
                  <a:cubicBezTo>
                    <a:pt x="69" y="88"/>
                    <a:pt x="66" y="91"/>
                    <a:pt x="66" y="95"/>
                  </a:cubicBezTo>
                  <a:cubicBezTo>
                    <a:pt x="66" y="139"/>
                    <a:pt x="66" y="139"/>
                    <a:pt x="66" y="139"/>
                  </a:cubicBezTo>
                  <a:cubicBezTo>
                    <a:pt x="66" y="147"/>
                    <a:pt x="59" y="154"/>
                    <a:pt x="51" y="154"/>
                  </a:cubicBezTo>
                  <a:cubicBezTo>
                    <a:pt x="43" y="154"/>
                    <a:pt x="37" y="147"/>
                    <a:pt x="37" y="139"/>
                  </a:cubicBezTo>
                  <a:cubicBezTo>
                    <a:pt x="37" y="95"/>
                    <a:pt x="37" y="95"/>
                    <a:pt x="37" y="95"/>
                  </a:cubicBezTo>
                  <a:cubicBezTo>
                    <a:pt x="37" y="91"/>
                    <a:pt x="33" y="88"/>
                    <a:pt x="29" y="88"/>
                  </a:cubicBezTo>
                  <a:cubicBezTo>
                    <a:pt x="21" y="88"/>
                    <a:pt x="15" y="82"/>
                    <a:pt x="15" y="73"/>
                  </a:cubicBezTo>
                  <a:close/>
                  <a:moveTo>
                    <a:pt x="15" y="73"/>
                  </a:moveTo>
                  <a:cubicBezTo>
                    <a:pt x="15" y="73"/>
                    <a:pt x="15" y="73"/>
                    <a:pt x="15" y="7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41" name="Google Shape;3541;p88"/>
          <p:cNvGrpSpPr/>
          <p:nvPr/>
        </p:nvGrpSpPr>
        <p:grpSpPr>
          <a:xfrm>
            <a:off x="3520630" y="3365724"/>
            <a:ext cx="180060" cy="353950"/>
            <a:chOff x="3396311" y="3464649"/>
            <a:chExt cx="180060" cy="353950"/>
          </a:xfrm>
        </p:grpSpPr>
        <p:sp>
          <p:nvSpPr>
            <p:cNvPr id="3542" name="Google Shape;3542;p88"/>
            <p:cNvSpPr/>
            <p:nvPr/>
          </p:nvSpPr>
          <p:spPr>
            <a:xfrm>
              <a:off x="3403513" y="3533587"/>
              <a:ext cx="166684" cy="277810"/>
            </a:xfrm>
            <a:custGeom>
              <a:rect b="b" l="l" r="r" t="t"/>
              <a:pathLst>
                <a:path extrusionOk="0" h="270" w="162">
                  <a:moveTo>
                    <a:pt x="142" y="0"/>
                  </a:moveTo>
                  <a:lnTo>
                    <a:pt x="20" y="0"/>
                  </a:lnTo>
                  <a:lnTo>
                    <a:pt x="0" y="40"/>
                  </a:lnTo>
                  <a:lnTo>
                    <a:pt x="0" y="230"/>
                  </a:lnTo>
                  <a:lnTo>
                    <a:pt x="20" y="270"/>
                  </a:lnTo>
                  <a:lnTo>
                    <a:pt x="142" y="270"/>
                  </a:lnTo>
                  <a:lnTo>
                    <a:pt x="162" y="230"/>
                  </a:lnTo>
                  <a:lnTo>
                    <a:pt x="162" y="40"/>
                  </a:lnTo>
                  <a:lnTo>
                    <a:pt x="142" y="0"/>
                  </a:lnTo>
                  <a:close/>
                  <a:moveTo>
                    <a:pt x="142" y="0"/>
                  </a:moveTo>
                  <a:lnTo>
                    <a:pt x="142" y="0"/>
                  </a:lnTo>
                  <a:close/>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3" name="Google Shape;3543;p88"/>
            <p:cNvSpPr/>
            <p:nvPr/>
          </p:nvSpPr>
          <p:spPr>
            <a:xfrm>
              <a:off x="3403513" y="3533587"/>
              <a:ext cx="166684" cy="277810"/>
            </a:xfrm>
            <a:custGeom>
              <a:rect b="b" l="l" r="r" t="t"/>
              <a:pathLst>
                <a:path extrusionOk="0" h="270" w="162">
                  <a:moveTo>
                    <a:pt x="142" y="0"/>
                  </a:moveTo>
                  <a:lnTo>
                    <a:pt x="20" y="0"/>
                  </a:lnTo>
                  <a:lnTo>
                    <a:pt x="0" y="40"/>
                  </a:lnTo>
                  <a:lnTo>
                    <a:pt x="0" y="230"/>
                  </a:lnTo>
                  <a:lnTo>
                    <a:pt x="20" y="270"/>
                  </a:lnTo>
                  <a:lnTo>
                    <a:pt x="142" y="270"/>
                  </a:lnTo>
                  <a:lnTo>
                    <a:pt x="162" y="230"/>
                  </a:lnTo>
                  <a:lnTo>
                    <a:pt x="162" y="40"/>
                  </a:lnTo>
                  <a:lnTo>
                    <a:pt x="142" y="0"/>
                  </a:lnTo>
                  <a:moveTo>
                    <a:pt x="142" y="0"/>
                  </a:moveTo>
                  <a:lnTo>
                    <a:pt x="142"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4" name="Google Shape;3544;p88"/>
            <p:cNvSpPr/>
            <p:nvPr/>
          </p:nvSpPr>
          <p:spPr>
            <a:xfrm>
              <a:off x="3434381" y="3533587"/>
              <a:ext cx="103921" cy="236653"/>
            </a:xfrm>
            <a:custGeom>
              <a:rect b="b" l="l" r="r" t="t"/>
              <a:pathLst>
                <a:path extrusionOk="0" h="251" w="110">
                  <a:moveTo>
                    <a:pt x="110" y="0"/>
                  </a:moveTo>
                  <a:cubicBezTo>
                    <a:pt x="98" y="0"/>
                    <a:pt x="62" y="0"/>
                    <a:pt x="49" y="0"/>
                  </a:cubicBezTo>
                  <a:cubicBezTo>
                    <a:pt x="41" y="13"/>
                    <a:pt x="36" y="29"/>
                    <a:pt x="34" y="44"/>
                  </a:cubicBezTo>
                  <a:cubicBezTo>
                    <a:pt x="29" y="82"/>
                    <a:pt x="42" y="105"/>
                    <a:pt x="44" y="116"/>
                  </a:cubicBezTo>
                  <a:cubicBezTo>
                    <a:pt x="58" y="155"/>
                    <a:pt x="47" y="204"/>
                    <a:pt x="18" y="233"/>
                  </a:cubicBezTo>
                  <a:cubicBezTo>
                    <a:pt x="0" y="251"/>
                    <a:pt x="0" y="251"/>
                    <a:pt x="0" y="251"/>
                  </a:cubicBezTo>
                  <a:cubicBezTo>
                    <a:pt x="88" y="251"/>
                    <a:pt x="88" y="251"/>
                    <a:pt x="88" y="251"/>
                  </a:cubicBezTo>
                  <a:cubicBezTo>
                    <a:pt x="98" y="206"/>
                    <a:pt x="98" y="206"/>
                    <a:pt x="98" y="206"/>
                  </a:cubicBezTo>
                  <a:cubicBezTo>
                    <a:pt x="106" y="176"/>
                    <a:pt x="101" y="143"/>
                    <a:pt x="85" y="117"/>
                  </a:cubicBezTo>
                  <a:cubicBezTo>
                    <a:pt x="62" y="79"/>
                    <a:pt x="73" y="25"/>
                    <a:pt x="110" y="0"/>
                  </a:cubicBezTo>
                  <a:close/>
                  <a:moveTo>
                    <a:pt x="110" y="0"/>
                  </a:moveTo>
                  <a:cubicBezTo>
                    <a:pt x="110" y="0"/>
                    <a:pt x="110" y="0"/>
                    <a:pt x="110"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5" name="Google Shape;3545;p88"/>
            <p:cNvSpPr/>
            <p:nvPr/>
          </p:nvSpPr>
          <p:spPr>
            <a:xfrm>
              <a:off x="3396311" y="3464649"/>
              <a:ext cx="180060" cy="353950"/>
            </a:xfrm>
            <a:custGeom>
              <a:rect b="b" l="l" r="r" t="t"/>
              <a:pathLst>
                <a:path extrusionOk="0" h="375" w="190">
                  <a:moveTo>
                    <a:pt x="183" y="15"/>
                  </a:moveTo>
                  <a:cubicBezTo>
                    <a:pt x="187" y="15"/>
                    <a:pt x="190" y="12"/>
                    <a:pt x="190" y="8"/>
                  </a:cubicBezTo>
                  <a:cubicBezTo>
                    <a:pt x="190" y="4"/>
                    <a:pt x="187" y="0"/>
                    <a:pt x="183" y="0"/>
                  </a:cubicBezTo>
                  <a:cubicBezTo>
                    <a:pt x="139" y="0"/>
                    <a:pt x="139" y="0"/>
                    <a:pt x="139" y="0"/>
                  </a:cubicBezTo>
                  <a:cubicBezTo>
                    <a:pt x="136" y="0"/>
                    <a:pt x="133" y="2"/>
                    <a:pt x="132" y="5"/>
                  </a:cubicBezTo>
                  <a:cubicBezTo>
                    <a:pt x="112" y="66"/>
                    <a:pt x="112" y="66"/>
                    <a:pt x="112" y="66"/>
                  </a:cubicBezTo>
                  <a:cubicBezTo>
                    <a:pt x="7" y="66"/>
                    <a:pt x="7" y="66"/>
                    <a:pt x="7" y="66"/>
                  </a:cubicBezTo>
                  <a:cubicBezTo>
                    <a:pt x="3" y="66"/>
                    <a:pt x="0" y="69"/>
                    <a:pt x="0" y="73"/>
                  </a:cubicBezTo>
                  <a:cubicBezTo>
                    <a:pt x="0" y="77"/>
                    <a:pt x="3" y="81"/>
                    <a:pt x="7" y="81"/>
                  </a:cubicBezTo>
                  <a:cubicBezTo>
                    <a:pt x="17" y="81"/>
                    <a:pt x="17" y="81"/>
                    <a:pt x="17" y="81"/>
                  </a:cubicBezTo>
                  <a:cubicBezTo>
                    <a:pt x="1" y="114"/>
                    <a:pt x="1" y="114"/>
                    <a:pt x="1" y="114"/>
                  </a:cubicBezTo>
                  <a:cubicBezTo>
                    <a:pt x="0" y="115"/>
                    <a:pt x="0" y="116"/>
                    <a:pt x="0" y="117"/>
                  </a:cubicBezTo>
                  <a:cubicBezTo>
                    <a:pt x="0" y="324"/>
                    <a:pt x="0" y="324"/>
                    <a:pt x="0" y="324"/>
                  </a:cubicBezTo>
                  <a:cubicBezTo>
                    <a:pt x="0" y="325"/>
                    <a:pt x="0" y="326"/>
                    <a:pt x="1" y="327"/>
                  </a:cubicBezTo>
                  <a:cubicBezTo>
                    <a:pt x="17" y="360"/>
                    <a:pt x="17" y="360"/>
                    <a:pt x="17" y="360"/>
                  </a:cubicBezTo>
                  <a:cubicBezTo>
                    <a:pt x="7" y="360"/>
                    <a:pt x="7" y="360"/>
                    <a:pt x="7" y="360"/>
                  </a:cubicBezTo>
                  <a:cubicBezTo>
                    <a:pt x="3" y="360"/>
                    <a:pt x="0" y="364"/>
                    <a:pt x="0" y="368"/>
                  </a:cubicBezTo>
                  <a:cubicBezTo>
                    <a:pt x="0" y="372"/>
                    <a:pt x="3" y="375"/>
                    <a:pt x="7" y="375"/>
                  </a:cubicBezTo>
                  <a:cubicBezTo>
                    <a:pt x="62" y="375"/>
                    <a:pt x="62" y="375"/>
                    <a:pt x="62" y="375"/>
                  </a:cubicBezTo>
                  <a:cubicBezTo>
                    <a:pt x="66" y="375"/>
                    <a:pt x="70" y="372"/>
                    <a:pt x="70" y="368"/>
                  </a:cubicBezTo>
                  <a:cubicBezTo>
                    <a:pt x="70" y="364"/>
                    <a:pt x="66" y="360"/>
                    <a:pt x="62" y="360"/>
                  </a:cubicBezTo>
                  <a:cubicBezTo>
                    <a:pt x="34" y="360"/>
                    <a:pt x="34" y="360"/>
                    <a:pt x="34" y="360"/>
                  </a:cubicBezTo>
                  <a:cubicBezTo>
                    <a:pt x="19" y="331"/>
                    <a:pt x="19" y="331"/>
                    <a:pt x="19" y="331"/>
                  </a:cubicBezTo>
                  <a:cubicBezTo>
                    <a:pt x="171" y="331"/>
                    <a:pt x="171" y="331"/>
                    <a:pt x="171" y="331"/>
                  </a:cubicBezTo>
                  <a:cubicBezTo>
                    <a:pt x="156" y="360"/>
                    <a:pt x="156" y="360"/>
                    <a:pt x="156" y="360"/>
                  </a:cubicBezTo>
                  <a:cubicBezTo>
                    <a:pt x="128" y="360"/>
                    <a:pt x="128" y="360"/>
                    <a:pt x="128" y="360"/>
                  </a:cubicBezTo>
                  <a:cubicBezTo>
                    <a:pt x="124" y="360"/>
                    <a:pt x="121" y="364"/>
                    <a:pt x="121" y="368"/>
                  </a:cubicBezTo>
                  <a:cubicBezTo>
                    <a:pt x="121" y="372"/>
                    <a:pt x="124" y="375"/>
                    <a:pt x="128" y="375"/>
                  </a:cubicBezTo>
                  <a:cubicBezTo>
                    <a:pt x="183" y="375"/>
                    <a:pt x="183" y="375"/>
                    <a:pt x="183" y="375"/>
                  </a:cubicBezTo>
                  <a:cubicBezTo>
                    <a:pt x="187" y="375"/>
                    <a:pt x="190" y="372"/>
                    <a:pt x="190" y="368"/>
                  </a:cubicBezTo>
                  <a:cubicBezTo>
                    <a:pt x="190" y="364"/>
                    <a:pt x="187" y="360"/>
                    <a:pt x="183" y="360"/>
                  </a:cubicBezTo>
                  <a:cubicBezTo>
                    <a:pt x="173" y="360"/>
                    <a:pt x="173" y="360"/>
                    <a:pt x="173" y="360"/>
                  </a:cubicBezTo>
                  <a:cubicBezTo>
                    <a:pt x="190" y="327"/>
                    <a:pt x="190" y="327"/>
                    <a:pt x="190" y="327"/>
                  </a:cubicBezTo>
                  <a:cubicBezTo>
                    <a:pt x="190" y="326"/>
                    <a:pt x="190" y="325"/>
                    <a:pt x="190" y="324"/>
                  </a:cubicBezTo>
                  <a:cubicBezTo>
                    <a:pt x="190" y="117"/>
                    <a:pt x="190" y="117"/>
                    <a:pt x="190" y="117"/>
                  </a:cubicBezTo>
                  <a:cubicBezTo>
                    <a:pt x="190" y="116"/>
                    <a:pt x="190" y="115"/>
                    <a:pt x="190" y="114"/>
                  </a:cubicBezTo>
                  <a:cubicBezTo>
                    <a:pt x="173" y="81"/>
                    <a:pt x="173" y="81"/>
                    <a:pt x="173" y="81"/>
                  </a:cubicBezTo>
                  <a:cubicBezTo>
                    <a:pt x="183" y="81"/>
                    <a:pt x="183" y="81"/>
                    <a:pt x="183" y="81"/>
                  </a:cubicBezTo>
                  <a:cubicBezTo>
                    <a:pt x="187" y="81"/>
                    <a:pt x="190" y="77"/>
                    <a:pt x="190" y="73"/>
                  </a:cubicBezTo>
                  <a:cubicBezTo>
                    <a:pt x="190" y="69"/>
                    <a:pt x="187" y="66"/>
                    <a:pt x="183" y="66"/>
                  </a:cubicBezTo>
                  <a:cubicBezTo>
                    <a:pt x="127" y="66"/>
                    <a:pt x="127" y="66"/>
                    <a:pt x="127" y="66"/>
                  </a:cubicBezTo>
                  <a:cubicBezTo>
                    <a:pt x="144" y="15"/>
                    <a:pt x="144" y="15"/>
                    <a:pt x="144" y="15"/>
                  </a:cubicBezTo>
                  <a:lnTo>
                    <a:pt x="183" y="15"/>
                  </a:lnTo>
                  <a:close/>
                  <a:moveTo>
                    <a:pt x="34" y="81"/>
                  </a:moveTo>
                  <a:cubicBezTo>
                    <a:pt x="77" y="81"/>
                    <a:pt x="77" y="81"/>
                    <a:pt x="77" y="81"/>
                  </a:cubicBezTo>
                  <a:cubicBezTo>
                    <a:pt x="73" y="90"/>
                    <a:pt x="70" y="100"/>
                    <a:pt x="68" y="110"/>
                  </a:cubicBezTo>
                  <a:cubicBezTo>
                    <a:pt x="19" y="110"/>
                    <a:pt x="19" y="110"/>
                    <a:pt x="19" y="110"/>
                  </a:cubicBezTo>
                  <a:lnTo>
                    <a:pt x="34" y="81"/>
                  </a:lnTo>
                  <a:close/>
                  <a:moveTo>
                    <a:pt x="37" y="316"/>
                  </a:moveTo>
                  <a:cubicBezTo>
                    <a:pt x="15" y="316"/>
                    <a:pt x="15" y="316"/>
                    <a:pt x="15" y="316"/>
                  </a:cubicBezTo>
                  <a:cubicBezTo>
                    <a:pt x="15" y="125"/>
                    <a:pt x="15" y="125"/>
                    <a:pt x="15" y="125"/>
                  </a:cubicBezTo>
                  <a:cubicBezTo>
                    <a:pt x="66" y="125"/>
                    <a:pt x="66" y="125"/>
                    <a:pt x="66" y="125"/>
                  </a:cubicBezTo>
                  <a:cubicBezTo>
                    <a:pt x="63" y="159"/>
                    <a:pt x="75" y="179"/>
                    <a:pt x="78" y="191"/>
                  </a:cubicBezTo>
                  <a:cubicBezTo>
                    <a:pt x="90" y="229"/>
                    <a:pt x="80" y="274"/>
                    <a:pt x="53" y="301"/>
                  </a:cubicBezTo>
                  <a:lnTo>
                    <a:pt x="37" y="316"/>
                  </a:lnTo>
                  <a:close/>
                  <a:moveTo>
                    <a:pt x="131" y="277"/>
                  </a:moveTo>
                  <a:cubicBezTo>
                    <a:pt x="131" y="277"/>
                    <a:pt x="131" y="277"/>
                    <a:pt x="131" y="277"/>
                  </a:cubicBezTo>
                  <a:cubicBezTo>
                    <a:pt x="122" y="316"/>
                    <a:pt x="122" y="316"/>
                    <a:pt x="122" y="316"/>
                  </a:cubicBezTo>
                  <a:cubicBezTo>
                    <a:pt x="58" y="316"/>
                    <a:pt x="58" y="316"/>
                    <a:pt x="58" y="316"/>
                  </a:cubicBezTo>
                  <a:cubicBezTo>
                    <a:pt x="63" y="311"/>
                    <a:pt x="63" y="311"/>
                    <a:pt x="63" y="311"/>
                  </a:cubicBezTo>
                  <a:cubicBezTo>
                    <a:pt x="78" y="296"/>
                    <a:pt x="89" y="276"/>
                    <a:pt x="94" y="253"/>
                  </a:cubicBezTo>
                  <a:cubicBezTo>
                    <a:pt x="99" y="230"/>
                    <a:pt x="98" y="207"/>
                    <a:pt x="91" y="186"/>
                  </a:cubicBezTo>
                  <a:cubicBezTo>
                    <a:pt x="88" y="174"/>
                    <a:pt x="78" y="156"/>
                    <a:pt x="81" y="125"/>
                  </a:cubicBezTo>
                  <a:cubicBezTo>
                    <a:pt x="108" y="125"/>
                    <a:pt x="108" y="125"/>
                    <a:pt x="108" y="125"/>
                  </a:cubicBezTo>
                  <a:cubicBezTo>
                    <a:pt x="103" y="148"/>
                    <a:pt x="107" y="173"/>
                    <a:pt x="119" y="193"/>
                  </a:cubicBezTo>
                  <a:cubicBezTo>
                    <a:pt x="134" y="219"/>
                    <a:pt x="138" y="249"/>
                    <a:pt x="131" y="277"/>
                  </a:cubicBezTo>
                  <a:close/>
                  <a:moveTo>
                    <a:pt x="176" y="125"/>
                  </a:moveTo>
                  <a:cubicBezTo>
                    <a:pt x="176" y="316"/>
                    <a:pt x="176" y="316"/>
                    <a:pt x="176" y="316"/>
                  </a:cubicBezTo>
                  <a:cubicBezTo>
                    <a:pt x="137" y="316"/>
                    <a:pt x="137" y="316"/>
                    <a:pt x="137" y="316"/>
                  </a:cubicBezTo>
                  <a:cubicBezTo>
                    <a:pt x="145" y="281"/>
                    <a:pt x="145" y="281"/>
                    <a:pt x="145" y="281"/>
                  </a:cubicBezTo>
                  <a:cubicBezTo>
                    <a:pt x="153" y="248"/>
                    <a:pt x="148" y="215"/>
                    <a:pt x="131" y="186"/>
                  </a:cubicBezTo>
                  <a:cubicBezTo>
                    <a:pt x="121" y="168"/>
                    <a:pt x="118" y="146"/>
                    <a:pt x="123" y="125"/>
                  </a:cubicBezTo>
                  <a:lnTo>
                    <a:pt x="176" y="125"/>
                  </a:lnTo>
                  <a:close/>
                  <a:moveTo>
                    <a:pt x="152" y="81"/>
                  </a:moveTo>
                  <a:cubicBezTo>
                    <a:pt x="156" y="81"/>
                    <a:pt x="156" y="81"/>
                    <a:pt x="156" y="81"/>
                  </a:cubicBezTo>
                  <a:cubicBezTo>
                    <a:pt x="171" y="110"/>
                    <a:pt x="171" y="110"/>
                    <a:pt x="171" y="110"/>
                  </a:cubicBezTo>
                  <a:cubicBezTo>
                    <a:pt x="128" y="110"/>
                    <a:pt x="128" y="110"/>
                    <a:pt x="128" y="110"/>
                  </a:cubicBezTo>
                  <a:cubicBezTo>
                    <a:pt x="134" y="98"/>
                    <a:pt x="142" y="88"/>
                    <a:pt x="152" y="81"/>
                  </a:cubicBezTo>
                  <a:close/>
                  <a:moveTo>
                    <a:pt x="130" y="81"/>
                  </a:moveTo>
                  <a:cubicBezTo>
                    <a:pt x="123" y="89"/>
                    <a:pt x="117" y="99"/>
                    <a:pt x="112" y="110"/>
                  </a:cubicBezTo>
                  <a:cubicBezTo>
                    <a:pt x="83" y="110"/>
                    <a:pt x="83" y="110"/>
                    <a:pt x="83" y="110"/>
                  </a:cubicBezTo>
                  <a:cubicBezTo>
                    <a:pt x="85" y="99"/>
                    <a:pt x="89" y="90"/>
                    <a:pt x="93" y="81"/>
                  </a:cubicBezTo>
                  <a:lnTo>
                    <a:pt x="130" y="81"/>
                  </a:lnTo>
                  <a:close/>
                  <a:moveTo>
                    <a:pt x="130" y="81"/>
                  </a:moveTo>
                  <a:cubicBezTo>
                    <a:pt x="130" y="81"/>
                    <a:pt x="130" y="81"/>
                    <a:pt x="130" y="8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6" name="Google Shape;3546;p88"/>
            <p:cNvSpPr/>
            <p:nvPr/>
          </p:nvSpPr>
          <p:spPr>
            <a:xfrm>
              <a:off x="3479653" y="380419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47" name="Google Shape;3547;p88"/>
          <p:cNvGrpSpPr/>
          <p:nvPr/>
        </p:nvGrpSpPr>
        <p:grpSpPr>
          <a:xfrm>
            <a:off x="2847721" y="3365724"/>
            <a:ext cx="354975" cy="353950"/>
            <a:chOff x="2723402" y="3464649"/>
            <a:chExt cx="354975" cy="353950"/>
          </a:xfrm>
        </p:grpSpPr>
        <p:sp>
          <p:nvSpPr>
            <p:cNvPr id="3548" name="Google Shape;3548;p88"/>
            <p:cNvSpPr/>
            <p:nvPr/>
          </p:nvSpPr>
          <p:spPr>
            <a:xfrm>
              <a:off x="2751183" y="3641624"/>
              <a:ext cx="299414" cy="169773"/>
            </a:xfrm>
            <a:custGeom>
              <a:rect b="b" l="l" r="r" t="t"/>
              <a:pathLst>
                <a:path extrusionOk="0" h="180" w="316">
                  <a:moveTo>
                    <a:pt x="0" y="0"/>
                  </a:moveTo>
                  <a:cubicBezTo>
                    <a:pt x="0" y="32"/>
                    <a:pt x="0" y="32"/>
                    <a:pt x="0" y="32"/>
                  </a:cubicBezTo>
                  <a:cubicBezTo>
                    <a:pt x="0" y="84"/>
                    <a:pt x="15" y="137"/>
                    <a:pt x="44" y="180"/>
                  </a:cubicBezTo>
                  <a:cubicBezTo>
                    <a:pt x="272" y="180"/>
                    <a:pt x="272" y="180"/>
                    <a:pt x="272" y="180"/>
                  </a:cubicBezTo>
                  <a:cubicBezTo>
                    <a:pt x="301" y="137"/>
                    <a:pt x="316" y="84"/>
                    <a:pt x="316" y="32"/>
                  </a:cubicBezTo>
                  <a:cubicBezTo>
                    <a:pt x="316" y="0"/>
                    <a:pt x="316" y="0"/>
                    <a:pt x="316" y="0"/>
                  </a:cubicBezTo>
                  <a:lnTo>
                    <a:pt x="0" y="0"/>
                  </a:lnTo>
                  <a:close/>
                  <a:moveTo>
                    <a:pt x="0" y="0"/>
                  </a:moveTo>
                  <a:cubicBezTo>
                    <a:pt x="0" y="0"/>
                    <a:pt x="0" y="0"/>
                    <a:pt x="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49" name="Google Shape;3549;p88"/>
            <p:cNvSpPr/>
            <p:nvPr/>
          </p:nvSpPr>
          <p:spPr>
            <a:xfrm>
              <a:off x="2859219" y="3727025"/>
              <a:ext cx="149193" cy="41157"/>
            </a:xfrm>
            <a:custGeom>
              <a:rect b="b" l="l" r="r" t="t"/>
              <a:pathLst>
                <a:path extrusionOk="0" h="40" w="145">
                  <a:moveTo>
                    <a:pt x="40" y="0"/>
                  </a:moveTo>
                  <a:lnTo>
                    <a:pt x="0" y="40"/>
                  </a:lnTo>
                  <a:lnTo>
                    <a:pt x="125" y="40"/>
                  </a:lnTo>
                  <a:lnTo>
                    <a:pt x="145" y="0"/>
                  </a:lnTo>
                  <a:lnTo>
                    <a:pt x="40" y="0"/>
                  </a:lnTo>
                  <a:close/>
                  <a:moveTo>
                    <a:pt x="40" y="0"/>
                  </a:moveTo>
                  <a:lnTo>
                    <a:pt x="40" y="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0" name="Google Shape;3550;p88"/>
            <p:cNvSpPr/>
            <p:nvPr/>
          </p:nvSpPr>
          <p:spPr>
            <a:xfrm>
              <a:off x="2859219" y="3727025"/>
              <a:ext cx="149193" cy="41157"/>
            </a:xfrm>
            <a:custGeom>
              <a:rect b="b" l="l" r="r" t="t"/>
              <a:pathLst>
                <a:path extrusionOk="0" h="40" w="145">
                  <a:moveTo>
                    <a:pt x="40" y="0"/>
                  </a:moveTo>
                  <a:lnTo>
                    <a:pt x="0" y="40"/>
                  </a:lnTo>
                  <a:lnTo>
                    <a:pt x="125" y="40"/>
                  </a:lnTo>
                  <a:lnTo>
                    <a:pt x="145" y="0"/>
                  </a:lnTo>
                  <a:lnTo>
                    <a:pt x="40" y="0"/>
                  </a:lnTo>
                  <a:moveTo>
                    <a:pt x="40" y="0"/>
                  </a:moveTo>
                  <a:lnTo>
                    <a:pt x="4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1" name="Google Shape;3551;p88"/>
            <p:cNvSpPr/>
            <p:nvPr/>
          </p:nvSpPr>
          <p:spPr>
            <a:xfrm>
              <a:off x="2926098" y="3554165"/>
              <a:ext cx="102891" cy="87459"/>
            </a:xfrm>
            <a:custGeom>
              <a:rect b="b" l="l" r="r" t="t"/>
              <a:pathLst>
                <a:path extrusionOk="0" h="93" w="109">
                  <a:moveTo>
                    <a:pt x="109" y="44"/>
                  </a:moveTo>
                  <a:cubicBezTo>
                    <a:pt x="109" y="93"/>
                    <a:pt x="109" y="93"/>
                    <a:pt x="109" y="93"/>
                  </a:cubicBezTo>
                  <a:cubicBezTo>
                    <a:pt x="0" y="93"/>
                    <a:pt x="0" y="93"/>
                    <a:pt x="0" y="93"/>
                  </a:cubicBezTo>
                  <a:cubicBezTo>
                    <a:pt x="0" y="44"/>
                    <a:pt x="0" y="44"/>
                    <a:pt x="0" y="44"/>
                  </a:cubicBezTo>
                  <a:cubicBezTo>
                    <a:pt x="0" y="20"/>
                    <a:pt x="19" y="0"/>
                    <a:pt x="44" y="0"/>
                  </a:cubicBezTo>
                  <a:cubicBezTo>
                    <a:pt x="65" y="0"/>
                    <a:pt x="65" y="0"/>
                    <a:pt x="65" y="0"/>
                  </a:cubicBezTo>
                  <a:cubicBezTo>
                    <a:pt x="90" y="0"/>
                    <a:pt x="109" y="20"/>
                    <a:pt x="109" y="44"/>
                  </a:cubicBezTo>
                  <a:close/>
                  <a:moveTo>
                    <a:pt x="109" y="44"/>
                  </a:moveTo>
                  <a:cubicBezTo>
                    <a:pt x="109" y="44"/>
                    <a:pt x="109" y="44"/>
                    <a:pt x="109"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2" name="Google Shape;3552;p88"/>
            <p:cNvSpPr/>
            <p:nvPr/>
          </p:nvSpPr>
          <p:spPr>
            <a:xfrm>
              <a:off x="2946676" y="3471851"/>
              <a:ext cx="61735" cy="61736"/>
            </a:xfrm>
            <a:custGeom>
              <a:rect b="b" l="l" r="r" t="t"/>
              <a:pathLst>
                <a:path extrusionOk="0" h="65" w="65">
                  <a:moveTo>
                    <a:pt x="65" y="32"/>
                  </a:moveTo>
                  <a:cubicBezTo>
                    <a:pt x="65" y="51"/>
                    <a:pt x="51" y="65"/>
                    <a:pt x="32" y="65"/>
                  </a:cubicBezTo>
                  <a:cubicBezTo>
                    <a:pt x="14" y="65"/>
                    <a:pt x="0" y="51"/>
                    <a:pt x="0" y="32"/>
                  </a:cubicBezTo>
                  <a:cubicBezTo>
                    <a:pt x="0" y="14"/>
                    <a:pt x="14" y="0"/>
                    <a:pt x="32" y="0"/>
                  </a:cubicBezTo>
                  <a:cubicBezTo>
                    <a:pt x="51" y="0"/>
                    <a:pt x="65" y="14"/>
                    <a:pt x="65" y="32"/>
                  </a:cubicBezTo>
                  <a:close/>
                  <a:moveTo>
                    <a:pt x="65" y="32"/>
                  </a:moveTo>
                  <a:cubicBezTo>
                    <a:pt x="65" y="32"/>
                    <a:pt x="65" y="32"/>
                    <a:pt x="65" y="3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3" name="Google Shape;3553;p88"/>
            <p:cNvSpPr/>
            <p:nvPr/>
          </p:nvSpPr>
          <p:spPr>
            <a:xfrm>
              <a:off x="2817033" y="3684839"/>
              <a:ext cx="83342" cy="83343"/>
            </a:xfrm>
            <a:custGeom>
              <a:rect b="b" l="l" r="r" t="t"/>
              <a:pathLst>
                <a:path extrusionOk="0" h="88" w="88">
                  <a:moveTo>
                    <a:pt x="88" y="44"/>
                  </a:moveTo>
                  <a:cubicBezTo>
                    <a:pt x="88" y="68"/>
                    <a:pt x="69" y="88"/>
                    <a:pt x="44" y="88"/>
                  </a:cubicBezTo>
                  <a:cubicBezTo>
                    <a:pt x="20" y="88"/>
                    <a:pt x="0" y="68"/>
                    <a:pt x="0" y="44"/>
                  </a:cubicBezTo>
                  <a:cubicBezTo>
                    <a:pt x="0" y="19"/>
                    <a:pt x="20" y="0"/>
                    <a:pt x="44" y="0"/>
                  </a:cubicBezTo>
                  <a:cubicBezTo>
                    <a:pt x="69"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4" name="Google Shape;3554;p88"/>
            <p:cNvSpPr/>
            <p:nvPr/>
          </p:nvSpPr>
          <p:spPr>
            <a:xfrm>
              <a:off x="2751183" y="3511980"/>
              <a:ext cx="124499" cy="88487"/>
            </a:xfrm>
            <a:custGeom>
              <a:rect b="b" l="l" r="r" t="t"/>
              <a:pathLst>
                <a:path extrusionOk="0" h="93" w="132">
                  <a:moveTo>
                    <a:pt x="132" y="0"/>
                  </a:moveTo>
                  <a:cubicBezTo>
                    <a:pt x="132" y="93"/>
                    <a:pt x="132" y="93"/>
                    <a:pt x="132" y="93"/>
                  </a:cubicBezTo>
                  <a:cubicBezTo>
                    <a:pt x="105" y="93"/>
                    <a:pt x="26" y="93"/>
                    <a:pt x="0" y="93"/>
                  </a:cubicBezTo>
                  <a:cubicBezTo>
                    <a:pt x="0" y="0"/>
                    <a:pt x="0" y="0"/>
                    <a:pt x="0" y="0"/>
                  </a:cubicBezTo>
                  <a:lnTo>
                    <a:pt x="132" y="0"/>
                  </a:lnTo>
                  <a:close/>
                  <a:moveTo>
                    <a:pt x="132" y="0"/>
                  </a:moveTo>
                  <a:cubicBezTo>
                    <a:pt x="132" y="0"/>
                    <a:pt x="132" y="0"/>
                    <a:pt x="132"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5" name="Google Shape;3555;p88"/>
            <p:cNvSpPr/>
            <p:nvPr/>
          </p:nvSpPr>
          <p:spPr>
            <a:xfrm>
              <a:off x="2792339" y="3600467"/>
              <a:ext cx="423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6" name="Google Shape;3556;p88"/>
            <p:cNvSpPr/>
            <p:nvPr/>
          </p:nvSpPr>
          <p:spPr>
            <a:xfrm>
              <a:off x="2723402" y="3505806"/>
              <a:ext cx="354975" cy="312793"/>
            </a:xfrm>
            <a:custGeom>
              <a:rect b="b" l="l" r="r" t="t"/>
              <a:pathLst>
                <a:path extrusionOk="0" h="331" w="375">
                  <a:moveTo>
                    <a:pt x="7" y="151"/>
                  </a:moveTo>
                  <a:cubicBezTo>
                    <a:pt x="22" y="151"/>
                    <a:pt x="22" y="151"/>
                    <a:pt x="22" y="151"/>
                  </a:cubicBezTo>
                  <a:cubicBezTo>
                    <a:pt x="22" y="176"/>
                    <a:pt x="22" y="176"/>
                    <a:pt x="22" y="176"/>
                  </a:cubicBezTo>
                  <a:cubicBezTo>
                    <a:pt x="22" y="230"/>
                    <a:pt x="38" y="284"/>
                    <a:pt x="67" y="328"/>
                  </a:cubicBezTo>
                  <a:cubicBezTo>
                    <a:pt x="68" y="330"/>
                    <a:pt x="71" y="331"/>
                    <a:pt x="73" y="331"/>
                  </a:cubicBezTo>
                  <a:cubicBezTo>
                    <a:pt x="154" y="331"/>
                    <a:pt x="154" y="331"/>
                    <a:pt x="154" y="331"/>
                  </a:cubicBezTo>
                  <a:cubicBezTo>
                    <a:pt x="158" y="331"/>
                    <a:pt x="162" y="328"/>
                    <a:pt x="162" y="324"/>
                  </a:cubicBezTo>
                  <a:cubicBezTo>
                    <a:pt x="162" y="320"/>
                    <a:pt x="158" y="316"/>
                    <a:pt x="154" y="316"/>
                  </a:cubicBezTo>
                  <a:cubicBezTo>
                    <a:pt x="77" y="316"/>
                    <a:pt x="77" y="316"/>
                    <a:pt x="77" y="316"/>
                  </a:cubicBezTo>
                  <a:cubicBezTo>
                    <a:pt x="51" y="276"/>
                    <a:pt x="36" y="226"/>
                    <a:pt x="36" y="176"/>
                  </a:cubicBezTo>
                  <a:cubicBezTo>
                    <a:pt x="36" y="151"/>
                    <a:pt x="36" y="151"/>
                    <a:pt x="36" y="151"/>
                  </a:cubicBezTo>
                  <a:cubicBezTo>
                    <a:pt x="338" y="151"/>
                    <a:pt x="338" y="151"/>
                    <a:pt x="338" y="151"/>
                  </a:cubicBezTo>
                  <a:cubicBezTo>
                    <a:pt x="338" y="176"/>
                    <a:pt x="338" y="176"/>
                    <a:pt x="338" y="176"/>
                  </a:cubicBezTo>
                  <a:cubicBezTo>
                    <a:pt x="338" y="226"/>
                    <a:pt x="324" y="276"/>
                    <a:pt x="297" y="316"/>
                  </a:cubicBezTo>
                  <a:cubicBezTo>
                    <a:pt x="220" y="316"/>
                    <a:pt x="220" y="316"/>
                    <a:pt x="220" y="316"/>
                  </a:cubicBezTo>
                  <a:cubicBezTo>
                    <a:pt x="216" y="316"/>
                    <a:pt x="213" y="320"/>
                    <a:pt x="213" y="324"/>
                  </a:cubicBezTo>
                  <a:cubicBezTo>
                    <a:pt x="213" y="328"/>
                    <a:pt x="216" y="331"/>
                    <a:pt x="220" y="331"/>
                  </a:cubicBezTo>
                  <a:cubicBezTo>
                    <a:pt x="301" y="331"/>
                    <a:pt x="301" y="331"/>
                    <a:pt x="301" y="331"/>
                  </a:cubicBezTo>
                  <a:cubicBezTo>
                    <a:pt x="304" y="331"/>
                    <a:pt x="306" y="330"/>
                    <a:pt x="308" y="328"/>
                  </a:cubicBezTo>
                  <a:cubicBezTo>
                    <a:pt x="337" y="284"/>
                    <a:pt x="353" y="230"/>
                    <a:pt x="353" y="176"/>
                  </a:cubicBezTo>
                  <a:cubicBezTo>
                    <a:pt x="353" y="151"/>
                    <a:pt x="353" y="151"/>
                    <a:pt x="353" y="151"/>
                  </a:cubicBezTo>
                  <a:cubicBezTo>
                    <a:pt x="367" y="151"/>
                    <a:pt x="367" y="151"/>
                    <a:pt x="367" y="151"/>
                  </a:cubicBezTo>
                  <a:cubicBezTo>
                    <a:pt x="371" y="151"/>
                    <a:pt x="375" y="148"/>
                    <a:pt x="375" y="144"/>
                  </a:cubicBezTo>
                  <a:cubicBezTo>
                    <a:pt x="375" y="140"/>
                    <a:pt x="371" y="136"/>
                    <a:pt x="367" y="136"/>
                  </a:cubicBezTo>
                  <a:cubicBezTo>
                    <a:pt x="331" y="136"/>
                    <a:pt x="331" y="136"/>
                    <a:pt x="331" y="136"/>
                  </a:cubicBezTo>
                  <a:cubicBezTo>
                    <a:pt x="331" y="95"/>
                    <a:pt x="331" y="95"/>
                    <a:pt x="331" y="95"/>
                  </a:cubicBezTo>
                  <a:cubicBezTo>
                    <a:pt x="331" y="67"/>
                    <a:pt x="308" y="44"/>
                    <a:pt x="279" y="44"/>
                  </a:cubicBezTo>
                  <a:cubicBezTo>
                    <a:pt x="258" y="44"/>
                    <a:pt x="258" y="44"/>
                    <a:pt x="258" y="44"/>
                  </a:cubicBezTo>
                  <a:cubicBezTo>
                    <a:pt x="229" y="44"/>
                    <a:pt x="206" y="67"/>
                    <a:pt x="206" y="95"/>
                  </a:cubicBezTo>
                  <a:cubicBezTo>
                    <a:pt x="206" y="136"/>
                    <a:pt x="206" y="136"/>
                    <a:pt x="206" y="136"/>
                  </a:cubicBezTo>
                  <a:cubicBezTo>
                    <a:pt x="124" y="136"/>
                    <a:pt x="124" y="136"/>
                    <a:pt x="124" y="136"/>
                  </a:cubicBezTo>
                  <a:cubicBezTo>
                    <a:pt x="124" y="107"/>
                    <a:pt x="124" y="107"/>
                    <a:pt x="124" y="107"/>
                  </a:cubicBezTo>
                  <a:cubicBezTo>
                    <a:pt x="161" y="107"/>
                    <a:pt x="161" y="107"/>
                    <a:pt x="161" y="107"/>
                  </a:cubicBezTo>
                  <a:cubicBezTo>
                    <a:pt x="165" y="107"/>
                    <a:pt x="168" y="104"/>
                    <a:pt x="168" y="100"/>
                  </a:cubicBezTo>
                  <a:cubicBezTo>
                    <a:pt x="168" y="7"/>
                    <a:pt x="168" y="7"/>
                    <a:pt x="168" y="7"/>
                  </a:cubicBezTo>
                  <a:cubicBezTo>
                    <a:pt x="168" y="3"/>
                    <a:pt x="165" y="0"/>
                    <a:pt x="161" y="0"/>
                  </a:cubicBezTo>
                  <a:cubicBezTo>
                    <a:pt x="29" y="0"/>
                    <a:pt x="29" y="0"/>
                    <a:pt x="29" y="0"/>
                  </a:cubicBezTo>
                  <a:cubicBezTo>
                    <a:pt x="25" y="0"/>
                    <a:pt x="22" y="3"/>
                    <a:pt x="22" y="7"/>
                  </a:cubicBezTo>
                  <a:cubicBezTo>
                    <a:pt x="22" y="100"/>
                    <a:pt x="22" y="100"/>
                    <a:pt x="22" y="100"/>
                  </a:cubicBezTo>
                  <a:cubicBezTo>
                    <a:pt x="22" y="104"/>
                    <a:pt x="25" y="107"/>
                    <a:pt x="29" y="107"/>
                  </a:cubicBezTo>
                  <a:cubicBezTo>
                    <a:pt x="66" y="107"/>
                    <a:pt x="66" y="107"/>
                    <a:pt x="66" y="107"/>
                  </a:cubicBezTo>
                  <a:cubicBezTo>
                    <a:pt x="66" y="136"/>
                    <a:pt x="66" y="136"/>
                    <a:pt x="66" y="136"/>
                  </a:cubicBezTo>
                  <a:cubicBezTo>
                    <a:pt x="7" y="136"/>
                    <a:pt x="7" y="136"/>
                    <a:pt x="7" y="136"/>
                  </a:cubicBezTo>
                  <a:cubicBezTo>
                    <a:pt x="3" y="136"/>
                    <a:pt x="0" y="140"/>
                    <a:pt x="0" y="144"/>
                  </a:cubicBezTo>
                  <a:cubicBezTo>
                    <a:pt x="0" y="148"/>
                    <a:pt x="3" y="151"/>
                    <a:pt x="7" y="151"/>
                  </a:cubicBezTo>
                  <a:close/>
                  <a:moveTo>
                    <a:pt x="221" y="95"/>
                  </a:moveTo>
                  <a:cubicBezTo>
                    <a:pt x="221" y="75"/>
                    <a:pt x="237" y="59"/>
                    <a:pt x="258" y="59"/>
                  </a:cubicBezTo>
                  <a:cubicBezTo>
                    <a:pt x="279" y="59"/>
                    <a:pt x="279" y="59"/>
                    <a:pt x="279" y="59"/>
                  </a:cubicBezTo>
                  <a:cubicBezTo>
                    <a:pt x="300" y="59"/>
                    <a:pt x="316" y="75"/>
                    <a:pt x="316" y="95"/>
                  </a:cubicBezTo>
                  <a:cubicBezTo>
                    <a:pt x="316" y="136"/>
                    <a:pt x="316" y="136"/>
                    <a:pt x="316" y="136"/>
                  </a:cubicBezTo>
                  <a:cubicBezTo>
                    <a:pt x="221" y="136"/>
                    <a:pt x="221" y="136"/>
                    <a:pt x="221" y="136"/>
                  </a:cubicBezTo>
                  <a:lnTo>
                    <a:pt x="221" y="95"/>
                  </a:lnTo>
                  <a:close/>
                  <a:moveTo>
                    <a:pt x="110" y="136"/>
                  </a:moveTo>
                  <a:cubicBezTo>
                    <a:pt x="80" y="136"/>
                    <a:pt x="80" y="136"/>
                    <a:pt x="80" y="136"/>
                  </a:cubicBezTo>
                  <a:cubicBezTo>
                    <a:pt x="80" y="107"/>
                    <a:pt x="80" y="107"/>
                    <a:pt x="80" y="107"/>
                  </a:cubicBezTo>
                  <a:cubicBezTo>
                    <a:pt x="110" y="107"/>
                    <a:pt x="110" y="107"/>
                    <a:pt x="110" y="107"/>
                  </a:cubicBezTo>
                  <a:lnTo>
                    <a:pt x="110" y="136"/>
                  </a:lnTo>
                  <a:close/>
                  <a:moveTo>
                    <a:pt x="36" y="92"/>
                  </a:moveTo>
                  <a:cubicBezTo>
                    <a:pt x="36" y="15"/>
                    <a:pt x="36" y="15"/>
                    <a:pt x="36" y="15"/>
                  </a:cubicBezTo>
                  <a:cubicBezTo>
                    <a:pt x="154" y="15"/>
                    <a:pt x="154" y="15"/>
                    <a:pt x="154" y="15"/>
                  </a:cubicBezTo>
                  <a:cubicBezTo>
                    <a:pt x="154" y="92"/>
                    <a:pt x="154" y="92"/>
                    <a:pt x="154" y="92"/>
                  </a:cubicBezTo>
                  <a:lnTo>
                    <a:pt x="36" y="92"/>
                  </a:lnTo>
                  <a:close/>
                  <a:moveTo>
                    <a:pt x="36" y="92"/>
                  </a:moveTo>
                  <a:cubicBezTo>
                    <a:pt x="36" y="92"/>
                    <a:pt x="36" y="92"/>
                    <a:pt x="36" y="9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7" name="Google Shape;3557;p88"/>
            <p:cNvSpPr/>
            <p:nvPr/>
          </p:nvSpPr>
          <p:spPr>
            <a:xfrm>
              <a:off x="2810860" y="3677636"/>
              <a:ext cx="204754" cy="97748"/>
            </a:xfrm>
            <a:custGeom>
              <a:rect b="b" l="l" r="r" t="t"/>
              <a:pathLst>
                <a:path extrusionOk="0" h="103" w="217">
                  <a:moveTo>
                    <a:pt x="194" y="99"/>
                  </a:moveTo>
                  <a:cubicBezTo>
                    <a:pt x="216" y="55"/>
                    <a:pt x="216" y="55"/>
                    <a:pt x="216" y="55"/>
                  </a:cubicBezTo>
                  <a:cubicBezTo>
                    <a:pt x="217" y="53"/>
                    <a:pt x="217" y="50"/>
                    <a:pt x="216" y="48"/>
                  </a:cubicBezTo>
                  <a:cubicBezTo>
                    <a:pt x="214" y="46"/>
                    <a:pt x="212" y="44"/>
                    <a:pt x="209" y="44"/>
                  </a:cubicBezTo>
                  <a:cubicBezTo>
                    <a:pt x="102" y="44"/>
                    <a:pt x="102" y="44"/>
                    <a:pt x="102" y="44"/>
                  </a:cubicBezTo>
                  <a:cubicBezTo>
                    <a:pt x="98" y="20"/>
                    <a:pt x="77" y="0"/>
                    <a:pt x="51" y="0"/>
                  </a:cubicBezTo>
                  <a:cubicBezTo>
                    <a:pt x="23" y="0"/>
                    <a:pt x="0" y="23"/>
                    <a:pt x="0" y="52"/>
                  </a:cubicBezTo>
                  <a:cubicBezTo>
                    <a:pt x="0" y="80"/>
                    <a:pt x="23" y="103"/>
                    <a:pt x="51" y="103"/>
                  </a:cubicBezTo>
                  <a:cubicBezTo>
                    <a:pt x="187" y="103"/>
                    <a:pt x="187" y="103"/>
                    <a:pt x="187" y="103"/>
                  </a:cubicBezTo>
                  <a:cubicBezTo>
                    <a:pt x="190" y="103"/>
                    <a:pt x="193" y="101"/>
                    <a:pt x="194" y="99"/>
                  </a:cubicBezTo>
                  <a:close/>
                  <a:moveTo>
                    <a:pt x="51" y="88"/>
                  </a:moveTo>
                  <a:cubicBezTo>
                    <a:pt x="31" y="88"/>
                    <a:pt x="15" y="72"/>
                    <a:pt x="15" y="52"/>
                  </a:cubicBezTo>
                  <a:cubicBezTo>
                    <a:pt x="15" y="31"/>
                    <a:pt x="31" y="15"/>
                    <a:pt x="51" y="15"/>
                  </a:cubicBezTo>
                  <a:cubicBezTo>
                    <a:pt x="71" y="15"/>
                    <a:pt x="88" y="31"/>
                    <a:pt x="88" y="52"/>
                  </a:cubicBezTo>
                  <a:cubicBezTo>
                    <a:pt x="88" y="72"/>
                    <a:pt x="71" y="88"/>
                    <a:pt x="51" y="88"/>
                  </a:cubicBezTo>
                  <a:close/>
                  <a:moveTo>
                    <a:pt x="87" y="88"/>
                  </a:moveTo>
                  <a:cubicBezTo>
                    <a:pt x="95" y="81"/>
                    <a:pt x="100" y="70"/>
                    <a:pt x="102" y="59"/>
                  </a:cubicBezTo>
                  <a:cubicBezTo>
                    <a:pt x="198" y="59"/>
                    <a:pt x="198" y="59"/>
                    <a:pt x="198" y="59"/>
                  </a:cubicBezTo>
                  <a:cubicBezTo>
                    <a:pt x="183" y="88"/>
                    <a:pt x="183" y="88"/>
                    <a:pt x="183" y="88"/>
                  </a:cubicBezTo>
                  <a:lnTo>
                    <a:pt x="87" y="88"/>
                  </a:lnTo>
                  <a:close/>
                  <a:moveTo>
                    <a:pt x="87" y="88"/>
                  </a:moveTo>
                  <a:cubicBezTo>
                    <a:pt x="87" y="88"/>
                    <a:pt x="87" y="88"/>
                    <a:pt x="87"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8" name="Google Shape;3558;p88"/>
            <p:cNvSpPr/>
            <p:nvPr/>
          </p:nvSpPr>
          <p:spPr>
            <a:xfrm>
              <a:off x="2914780" y="3677636"/>
              <a:ext cx="59677" cy="14405"/>
            </a:xfrm>
            <a:custGeom>
              <a:rect b="b" l="l" r="r" t="t"/>
              <a:pathLst>
                <a:path extrusionOk="0" h="15" w="63">
                  <a:moveTo>
                    <a:pt x="56" y="15"/>
                  </a:moveTo>
                  <a:cubicBezTo>
                    <a:pt x="60" y="15"/>
                    <a:pt x="63" y="12"/>
                    <a:pt x="63" y="8"/>
                  </a:cubicBezTo>
                  <a:cubicBezTo>
                    <a:pt x="63" y="4"/>
                    <a:pt x="60" y="0"/>
                    <a:pt x="56" y="0"/>
                  </a:cubicBezTo>
                  <a:cubicBezTo>
                    <a:pt x="7" y="0"/>
                    <a:pt x="7" y="0"/>
                    <a:pt x="7" y="0"/>
                  </a:cubicBezTo>
                  <a:cubicBezTo>
                    <a:pt x="3" y="0"/>
                    <a:pt x="0" y="4"/>
                    <a:pt x="0" y="8"/>
                  </a:cubicBezTo>
                  <a:cubicBezTo>
                    <a:pt x="0" y="12"/>
                    <a:pt x="3" y="15"/>
                    <a:pt x="7" y="15"/>
                  </a:cubicBezTo>
                  <a:lnTo>
                    <a:pt x="56" y="15"/>
                  </a:lnTo>
                  <a:close/>
                  <a:moveTo>
                    <a:pt x="56" y="15"/>
                  </a:moveTo>
                  <a:cubicBezTo>
                    <a:pt x="56" y="15"/>
                    <a:pt x="56" y="15"/>
                    <a:pt x="56"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59" name="Google Shape;3559;p88"/>
            <p:cNvSpPr/>
            <p:nvPr/>
          </p:nvSpPr>
          <p:spPr>
            <a:xfrm>
              <a:off x="2939474" y="3464649"/>
              <a:ext cx="76139" cy="76140"/>
            </a:xfrm>
            <a:custGeom>
              <a:rect b="b" l="l" r="r" t="t"/>
              <a:pathLst>
                <a:path extrusionOk="0" h="81" w="81">
                  <a:moveTo>
                    <a:pt x="40" y="81"/>
                  </a:moveTo>
                  <a:cubicBezTo>
                    <a:pt x="63" y="81"/>
                    <a:pt x="81" y="63"/>
                    <a:pt x="81" y="40"/>
                  </a:cubicBezTo>
                  <a:cubicBezTo>
                    <a:pt x="81" y="18"/>
                    <a:pt x="63" y="0"/>
                    <a:pt x="40" y="0"/>
                  </a:cubicBezTo>
                  <a:cubicBezTo>
                    <a:pt x="18" y="0"/>
                    <a:pt x="0" y="18"/>
                    <a:pt x="0" y="40"/>
                  </a:cubicBezTo>
                  <a:cubicBezTo>
                    <a:pt x="0" y="63"/>
                    <a:pt x="18" y="81"/>
                    <a:pt x="40" y="81"/>
                  </a:cubicBezTo>
                  <a:close/>
                  <a:moveTo>
                    <a:pt x="40" y="15"/>
                  </a:moveTo>
                  <a:cubicBezTo>
                    <a:pt x="55" y="15"/>
                    <a:pt x="66" y="26"/>
                    <a:pt x="66" y="40"/>
                  </a:cubicBezTo>
                  <a:cubicBezTo>
                    <a:pt x="66" y="55"/>
                    <a:pt x="55" y="66"/>
                    <a:pt x="40" y="66"/>
                  </a:cubicBezTo>
                  <a:cubicBezTo>
                    <a:pt x="26" y="66"/>
                    <a:pt x="15" y="55"/>
                    <a:pt x="15" y="40"/>
                  </a:cubicBezTo>
                  <a:cubicBezTo>
                    <a:pt x="15" y="26"/>
                    <a:pt x="26" y="15"/>
                    <a:pt x="40" y="15"/>
                  </a:cubicBezTo>
                  <a:close/>
                  <a:moveTo>
                    <a:pt x="40" y="15"/>
                  </a:moveTo>
                  <a:cubicBezTo>
                    <a:pt x="40" y="15"/>
                    <a:pt x="40" y="15"/>
                    <a:pt x="4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0" name="Google Shape;3560;p88"/>
            <p:cNvSpPr/>
            <p:nvPr/>
          </p:nvSpPr>
          <p:spPr>
            <a:xfrm>
              <a:off x="2894202" y="3804194"/>
              <a:ext cx="14405" cy="14405"/>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61" name="Google Shape;3561;p88"/>
          <p:cNvGrpSpPr/>
          <p:nvPr/>
        </p:nvGrpSpPr>
        <p:grpSpPr>
          <a:xfrm>
            <a:off x="1675789" y="3365724"/>
            <a:ext cx="354975" cy="353950"/>
            <a:chOff x="1551471" y="3464649"/>
            <a:chExt cx="354975" cy="353950"/>
          </a:xfrm>
        </p:grpSpPr>
        <p:sp>
          <p:nvSpPr>
            <p:cNvPr id="3562" name="Google Shape;3562;p88"/>
            <p:cNvSpPr/>
            <p:nvPr/>
          </p:nvSpPr>
          <p:spPr>
            <a:xfrm>
              <a:off x="1599830" y="3554165"/>
              <a:ext cx="258257" cy="257232"/>
            </a:xfrm>
            <a:custGeom>
              <a:rect b="b" l="l" r="r" t="t"/>
              <a:pathLst>
                <a:path extrusionOk="0" h="273" w="273">
                  <a:moveTo>
                    <a:pt x="273" y="137"/>
                  </a:moveTo>
                  <a:cubicBezTo>
                    <a:pt x="273" y="212"/>
                    <a:pt x="212" y="273"/>
                    <a:pt x="136" y="273"/>
                  </a:cubicBezTo>
                  <a:cubicBezTo>
                    <a:pt x="61" y="273"/>
                    <a:pt x="0" y="212"/>
                    <a:pt x="0" y="137"/>
                  </a:cubicBezTo>
                  <a:cubicBezTo>
                    <a:pt x="0" y="61"/>
                    <a:pt x="61" y="0"/>
                    <a:pt x="136" y="0"/>
                  </a:cubicBezTo>
                  <a:cubicBezTo>
                    <a:pt x="212" y="0"/>
                    <a:pt x="273" y="61"/>
                    <a:pt x="273" y="137"/>
                  </a:cubicBezTo>
                  <a:close/>
                  <a:moveTo>
                    <a:pt x="273" y="137"/>
                  </a:moveTo>
                  <a:cubicBezTo>
                    <a:pt x="273" y="137"/>
                    <a:pt x="273" y="137"/>
                    <a:pt x="273" y="1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3" name="Google Shape;3563;p88"/>
            <p:cNvSpPr/>
            <p:nvPr/>
          </p:nvSpPr>
          <p:spPr>
            <a:xfrm>
              <a:off x="1786063" y="3626190"/>
              <a:ext cx="72024" cy="57620"/>
            </a:xfrm>
            <a:custGeom>
              <a:rect b="b" l="l" r="r" t="t"/>
              <a:pathLst>
                <a:path extrusionOk="0" h="61" w="76">
                  <a:moveTo>
                    <a:pt x="76" y="61"/>
                  </a:moveTo>
                  <a:cubicBezTo>
                    <a:pt x="5" y="61"/>
                    <a:pt x="5" y="61"/>
                    <a:pt x="5" y="61"/>
                  </a:cubicBezTo>
                  <a:cubicBezTo>
                    <a:pt x="5" y="39"/>
                    <a:pt x="3" y="19"/>
                    <a:pt x="0" y="0"/>
                  </a:cubicBezTo>
                  <a:cubicBezTo>
                    <a:pt x="30" y="5"/>
                    <a:pt x="55" y="15"/>
                    <a:pt x="71" y="27"/>
                  </a:cubicBezTo>
                  <a:cubicBezTo>
                    <a:pt x="74" y="38"/>
                    <a:pt x="76" y="49"/>
                    <a:pt x="76" y="61"/>
                  </a:cubicBezTo>
                  <a:close/>
                  <a:moveTo>
                    <a:pt x="76" y="61"/>
                  </a:moveTo>
                  <a:cubicBezTo>
                    <a:pt x="76" y="61"/>
                    <a:pt x="76" y="61"/>
                    <a:pt x="76" y="61"/>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4" name="Google Shape;3564;p88"/>
            <p:cNvSpPr/>
            <p:nvPr/>
          </p:nvSpPr>
          <p:spPr>
            <a:xfrm>
              <a:off x="1760340" y="3714678"/>
              <a:ext cx="93631" cy="92603"/>
            </a:xfrm>
            <a:custGeom>
              <a:rect b="b" l="l" r="r" t="t"/>
              <a:pathLst>
                <a:path extrusionOk="0" h="98" w="98">
                  <a:moveTo>
                    <a:pt x="98" y="0"/>
                  </a:moveTo>
                  <a:cubicBezTo>
                    <a:pt x="86" y="48"/>
                    <a:pt x="48" y="86"/>
                    <a:pt x="0" y="98"/>
                  </a:cubicBezTo>
                  <a:cubicBezTo>
                    <a:pt x="12" y="82"/>
                    <a:pt x="22" y="57"/>
                    <a:pt x="27" y="27"/>
                  </a:cubicBezTo>
                  <a:cubicBezTo>
                    <a:pt x="57" y="22"/>
                    <a:pt x="82" y="12"/>
                    <a:pt x="98" y="0"/>
                  </a:cubicBezTo>
                  <a:close/>
                  <a:moveTo>
                    <a:pt x="98" y="0"/>
                  </a:moveTo>
                  <a:cubicBezTo>
                    <a:pt x="98" y="0"/>
                    <a:pt x="98" y="0"/>
                    <a:pt x="98"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5" name="Google Shape;3565;p88"/>
            <p:cNvSpPr/>
            <p:nvPr/>
          </p:nvSpPr>
          <p:spPr>
            <a:xfrm>
              <a:off x="1728444" y="3683810"/>
              <a:ext cx="62764" cy="60707"/>
            </a:xfrm>
            <a:custGeom>
              <a:rect b="b" l="l" r="r" t="t"/>
              <a:pathLst>
                <a:path extrusionOk="0" h="65" w="66">
                  <a:moveTo>
                    <a:pt x="0" y="0"/>
                  </a:moveTo>
                  <a:cubicBezTo>
                    <a:pt x="66" y="0"/>
                    <a:pt x="66" y="0"/>
                    <a:pt x="66" y="0"/>
                  </a:cubicBezTo>
                  <a:cubicBezTo>
                    <a:pt x="66" y="21"/>
                    <a:pt x="64" y="42"/>
                    <a:pt x="61" y="60"/>
                  </a:cubicBezTo>
                  <a:cubicBezTo>
                    <a:pt x="42" y="64"/>
                    <a:pt x="22" y="65"/>
                    <a:pt x="0" y="65"/>
                  </a:cubicBezTo>
                  <a:lnTo>
                    <a:pt x="0" y="0"/>
                  </a:lnTo>
                  <a:close/>
                  <a:moveTo>
                    <a:pt x="0" y="0"/>
                  </a:moveTo>
                  <a:cubicBezTo>
                    <a:pt x="0" y="0"/>
                    <a:pt x="0" y="0"/>
                    <a:pt x="0"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6" name="Google Shape;3566;p88"/>
            <p:cNvSpPr/>
            <p:nvPr/>
          </p:nvSpPr>
          <p:spPr>
            <a:xfrm>
              <a:off x="1728444" y="3554165"/>
              <a:ext cx="57619" cy="72025"/>
            </a:xfrm>
            <a:custGeom>
              <a:rect b="b" l="l" r="r" t="t"/>
              <a:pathLst>
                <a:path extrusionOk="0" h="76" w="61">
                  <a:moveTo>
                    <a:pt x="34" y="5"/>
                  </a:moveTo>
                  <a:cubicBezTo>
                    <a:pt x="46" y="21"/>
                    <a:pt x="56" y="46"/>
                    <a:pt x="61" y="76"/>
                  </a:cubicBezTo>
                  <a:cubicBezTo>
                    <a:pt x="42" y="73"/>
                    <a:pt x="22" y="71"/>
                    <a:pt x="0" y="71"/>
                  </a:cubicBezTo>
                  <a:cubicBezTo>
                    <a:pt x="0" y="0"/>
                    <a:pt x="0" y="0"/>
                    <a:pt x="0" y="0"/>
                  </a:cubicBezTo>
                  <a:cubicBezTo>
                    <a:pt x="12" y="0"/>
                    <a:pt x="23" y="2"/>
                    <a:pt x="34" y="5"/>
                  </a:cubicBezTo>
                  <a:close/>
                  <a:moveTo>
                    <a:pt x="34" y="5"/>
                  </a:moveTo>
                  <a:cubicBezTo>
                    <a:pt x="34" y="5"/>
                    <a:pt x="34" y="5"/>
                    <a:pt x="34" y="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7" name="Google Shape;3567;p88"/>
            <p:cNvSpPr/>
            <p:nvPr/>
          </p:nvSpPr>
          <p:spPr>
            <a:xfrm>
              <a:off x="1707865" y="3511980"/>
              <a:ext cx="41156" cy="42186"/>
            </a:xfrm>
            <a:custGeom>
              <a:rect b="b" l="l" r="r" t="t"/>
              <a:pathLst>
                <a:path extrusionOk="0" h="44" w="44">
                  <a:moveTo>
                    <a:pt x="44" y="22"/>
                  </a:moveTo>
                  <a:cubicBezTo>
                    <a:pt x="44" y="35"/>
                    <a:pt x="35" y="44"/>
                    <a:pt x="22" y="44"/>
                  </a:cubicBezTo>
                  <a:cubicBezTo>
                    <a:pt x="10" y="44"/>
                    <a:pt x="0" y="35"/>
                    <a:pt x="0" y="22"/>
                  </a:cubicBezTo>
                  <a:cubicBezTo>
                    <a:pt x="0" y="10"/>
                    <a:pt x="10" y="0"/>
                    <a:pt x="22" y="0"/>
                  </a:cubicBezTo>
                  <a:cubicBezTo>
                    <a:pt x="35" y="0"/>
                    <a:pt x="44" y="10"/>
                    <a:pt x="44" y="22"/>
                  </a:cubicBezTo>
                  <a:close/>
                  <a:moveTo>
                    <a:pt x="44" y="22"/>
                  </a:moveTo>
                  <a:cubicBezTo>
                    <a:pt x="44" y="22"/>
                    <a:pt x="44" y="22"/>
                    <a:pt x="44" y="2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8" name="Google Shape;3568;p88"/>
            <p:cNvSpPr/>
            <p:nvPr/>
          </p:nvSpPr>
          <p:spPr>
            <a:xfrm>
              <a:off x="1671854" y="3740401"/>
              <a:ext cx="56590" cy="70996"/>
            </a:xfrm>
            <a:custGeom>
              <a:rect b="b" l="l" r="r" t="t"/>
              <a:pathLst>
                <a:path extrusionOk="0" h="76" w="60">
                  <a:moveTo>
                    <a:pt x="60" y="5"/>
                  </a:moveTo>
                  <a:cubicBezTo>
                    <a:pt x="60" y="76"/>
                    <a:pt x="60" y="76"/>
                    <a:pt x="60" y="76"/>
                  </a:cubicBezTo>
                  <a:cubicBezTo>
                    <a:pt x="49" y="76"/>
                    <a:pt x="37" y="74"/>
                    <a:pt x="27" y="71"/>
                  </a:cubicBezTo>
                  <a:cubicBezTo>
                    <a:pt x="15" y="55"/>
                    <a:pt x="5" y="30"/>
                    <a:pt x="0" y="0"/>
                  </a:cubicBezTo>
                  <a:cubicBezTo>
                    <a:pt x="18" y="4"/>
                    <a:pt x="39" y="5"/>
                    <a:pt x="60" y="5"/>
                  </a:cubicBezTo>
                  <a:close/>
                  <a:moveTo>
                    <a:pt x="60" y="5"/>
                  </a:moveTo>
                  <a:cubicBezTo>
                    <a:pt x="60" y="5"/>
                    <a:pt x="60" y="5"/>
                    <a:pt x="60" y="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69" name="Google Shape;3569;p88"/>
            <p:cNvSpPr/>
            <p:nvPr/>
          </p:nvSpPr>
          <p:spPr>
            <a:xfrm>
              <a:off x="1666709" y="3621046"/>
              <a:ext cx="61735" cy="62765"/>
            </a:xfrm>
            <a:custGeom>
              <a:rect b="b" l="l" r="r" t="t"/>
              <a:pathLst>
                <a:path extrusionOk="0" h="66" w="65">
                  <a:moveTo>
                    <a:pt x="65" y="0"/>
                  </a:moveTo>
                  <a:cubicBezTo>
                    <a:pt x="65" y="66"/>
                    <a:pt x="65" y="66"/>
                    <a:pt x="65" y="66"/>
                  </a:cubicBezTo>
                  <a:cubicBezTo>
                    <a:pt x="0" y="66"/>
                    <a:pt x="0" y="66"/>
                    <a:pt x="0" y="66"/>
                  </a:cubicBezTo>
                  <a:cubicBezTo>
                    <a:pt x="0" y="44"/>
                    <a:pt x="1" y="24"/>
                    <a:pt x="5" y="5"/>
                  </a:cubicBezTo>
                  <a:cubicBezTo>
                    <a:pt x="23" y="2"/>
                    <a:pt x="44" y="0"/>
                    <a:pt x="65" y="0"/>
                  </a:cubicBezTo>
                  <a:close/>
                  <a:moveTo>
                    <a:pt x="65" y="0"/>
                  </a:moveTo>
                  <a:cubicBezTo>
                    <a:pt x="65" y="0"/>
                    <a:pt x="65" y="0"/>
                    <a:pt x="65"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0" name="Google Shape;3570;p88"/>
            <p:cNvSpPr/>
            <p:nvPr/>
          </p:nvSpPr>
          <p:spPr>
            <a:xfrm>
              <a:off x="1604974" y="3558281"/>
              <a:ext cx="92602" cy="92603"/>
            </a:xfrm>
            <a:custGeom>
              <a:rect b="b" l="l" r="r" t="t"/>
              <a:pathLst>
                <a:path extrusionOk="0" h="98" w="98">
                  <a:moveTo>
                    <a:pt x="98" y="0"/>
                  </a:moveTo>
                  <a:cubicBezTo>
                    <a:pt x="86" y="16"/>
                    <a:pt x="76" y="41"/>
                    <a:pt x="71" y="71"/>
                  </a:cubicBezTo>
                  <a:cubicBezTo>
                    <a:pt x="41" y="76"/>
                    <a:pt x="16" y="86"/>
                    <a:pt x="0" y="98"/>
                  </a:cubicBezTo>
                  <a:cubicBezTo>
                    <a:pt x="12" y="50"/>
                    <a:pt x="50" y="12"/>
                    <a:pt x="98" y="0"/>
                  </a:cubicBezTo>
                  <a:close/>
                  <a:moveTo>
                    <a:pt x="98" y="0"/>
                  </a:moveTo>
                  <a:cubicBezTo>
                    <a:pt x="98" y="0"/>
                    <a:pt x="98" y="0"/>
                    <a:pt x="98"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1" name="Google Shape;3571;p88"/>
            <p:cNvSpPr/>
            <p:nvPr/>
          </p:nvSpPr>
          <p:spPr>
            <a:xfrm>
              <a:off x="1599830" y="3683810"/>
              <a:ext cx="72024" cy="56591"/>
            </a:xfrm>
            <a:custGeom>
              <a:rect b="b" l="l" r="r" t="t"/>
              <a:pathLst>
                <a:path extrusionOk="0" h="60" w="76">
                  <a:moveTo>
                    <a:pt x="71" y="0"/>
                  </a:moveTo>
                  <a:cubicBezTo>
                    <a:pt x="71" y="21"/>
                    <a:pt x="72" y="42"/>
                    <a:pt x="76" y="60"/>
                  </a:cubicBezTo>
                  <a:cubicBezTo>
                    <a:pt x="46" y="55"/>
                    <a:pt x="21" y="45"/>
                    <a:pt x="5" y="33"/>
                  </a:cubicBezTo>
                  <a:cubicBezTo>
                    <a:pt x="2" y="23"/>
                    <a:pt x="0" y="11"/>
                    <a:pt x="0" y="0"/>
                  </a:cubicBezTo>
                  <a:lnTo>
                    <a:pt x="71" y="0"/>
                  </a:lnTo>
                  <a:close/>
                  <a:moveTo>
                    <a:pt x="71" y="0"/>
                  </a:moveTo>
                  <a:cubicBezTo>
                    <a:pt x="71" y="0"/>
                    <a:pt x="71" y="0"/>
                    <a:pt x="71"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2" name="Google Shape;3572;p88"/>
            <p:cNvSpPr/>
            <p:nvPr/>
          </p:nvSpPr>
          <p:spPr>
            <a:xfrm>
              <a:off x="1558673" y="3558281"/>
              <a:ext cx="41157"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3" name="Google Shape;3573;p88"/>
            <p:cNvSpPr/>
            <p:nvPr/>
          </p:nvSpPr>
          <p:spPr>
            <a:xfrm>
              <a:off x="1850885" y="3531529"/>
              <a:ext cx="55561" cy="54533"/>
            </a:xfrm>
            <a:custGeom>
              <a:rect b="b" l="l" r="r" t="t"/>
              <a:pathLst>
                <a:path extrusionOk="0" h="58" w="59">
                  <a:moveTo>
                    <a:pt x="37" y="51"/>
                  </a:moveTo>
                  <a:cubicBezTo>
                    <a:pt x="37" y="36"/>
                    <a:pt x="37" y="36"/>
                    <a:pt x="37" y="36"/>
                  </a:cubicBezTo>
                  <a:cubicBezTo>
                    <a:pt x="52" y="36"/>
                    <a:pt x="52" y="36"/>
                    <a:pt x="52" y="36"/>
                  </a:cubicBezTo>
                  <a:cubicBezTo>
                    <a:pt x="56" y="36"/>
                    <a:pt x="59" y="33"/>
                    <a:pt x="59" y="29"/>
                  </a:cubicBezTo>
                  <a:cubicBezTo>
                    <a:pt x="59" y="25"/>
                    <a:pt x="56" y="21"/>
                    <a:pt x="52" y="21"/>
                  </a:cubicBezTo>
                  <a:cubicBezTo>
                    <a:pt x="37" y="21"/>
                    <a:pt x="37" y="21"/>
                    <a:pt x="37" y="21"/>
                  </a:cubicBezTo>
                  <a:cubicBezTo>
                    <a:pt x="37" y="7"/>
                    <a:pt x="37" y="7"/>
                    <a:pt x="37" y="7"/>
                  </a:cubicBezTo>
                  <a:cubicBezTo>
                    <a:pt x="37" y="3"/>
                    <a:pt x="34" y="0"/>
                    <a:pt x="30" y="0"/>
                  </a:cubicBezTo>
                  <a:cubicBezTo>
                    <a:pt x="26" y="0"/>
                    <a:pt x="22" y="3"/>
                    <a:pt x="22" y="7"/>
                  </a:cubicBezTo>
                  <a:cubicBezTo>
                    <a:pt x="22" y="21"/>
                    <a:pt x="22" y="21"/>
                    <a:pt x="22" y="21"/>
                  </a:cubicBezTo>
                  <a:cubicBezTo>
                    <a:pt x="8" y="21"/>
                    <a:pt x="8" y="21"/>
                    <a:pt x="8" y="21"/>
                  </a:cubicBezTo>
                  <a:cubicBezTo>
                    <a:pt x="4" y="21"/>
                    <a:pt x="0" y="25"/>
                    <a:pt x="0" y="29"/>
                  </a:cubicBezTo>
                  <a:cubicBezTo>
                    <a:pt x="0" y="33"/>
                    <a:pt x="4" y="36"/>
                    <a:pt x="8" y="36"/>
                  </a:cubicBezTo>
                  <a:cubicBezTo>
                    <a:pt x="22" y="36"/>
                    <a:pt x="22" y="36"/>
                    <a:pt x="22" y="36"/>
                  </a:cubicBezTo>
                  <a:cubicBezTo>
                    <a:pt x="22" y="51"/>
                    <a:pt x="22" y="51"/>
                    <a:pt x="22" y="51"/>
                  </a:cubicBezTo>
                  <a:cubicBezTo>
                    <a:pt x="22" y="55"/>
                    <a:pt x="26" y="58"/>
                    <a:pt x="30" y="58"/>
                  </a:cubicBezTo>
                  <a:cubicBezTo>
                    <a:pt x="34" y="58"/>
                    <a:pt x="37" y="55"/>
                    <a:pt x="37" y="51"/>
                  </a:cubicBezTo>
                  <a:close/>
                  <a:moveTo>
                    <a:pt x="37" y="51"/>
                  </a:moveTo>
                  <a:cubicBezTo>
                    <a:pt x="37" y="51"/>
                    <a:pt x="37" y="51"/>
                    <a:pt x="37" y="5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4" name="Google Shape;3574;p88"/>
            <p:cNvSpPr/>
            <p:nvPr/>
          </p:nvSpPr>
          <p:spPr>
            <a:xfrm>
              <a:off x="1551471" y="3763037"/>
              <a:ext cx="55561" cy="55562"/>
            </a:xfrm>
            <a:custGeom>
              <a:rect b="b" l="l" r="r" t="t"/>
              <a:pathLst>
                <a:path extrusionOk="0" h="59" w="59">
                  <a:moveTo>
                    <a:pt x="7" y="37"/>
                  </a:moveTo>
                  <a:cubicBezTo>
                    <a:pt x="22" y="37"/>
                    <a:pt x="22" y="37"/>
                    <a:pt x="22" y="37"/>
                  </a:cubicBezTo>
                  <a:cubicBezTo>
                    <a:pt x="22" y="52"/>
                    <a:pt x="22" y="52"/>
                    <a:pt x="22" y="52"/>
                  </a:cubicBezTo>
                  <a:cubicBezTo>
                    <a:pt x="22" y="56"/>
                    <a:pt x="25" y="59"/>
                    <a:pt x="29" y="59"/>
                  </a:cubicBezTo>
                  <a:cubicBezTo>
                    <a:pt x="33" y="59"/>
                    <a:pt x="37" y="56"/>
                    <a:pt x="37" y="52"/>
                  </a:cubicBezTo>
                  <a:cubicBezTo>
                    <a:pt x="37" y="37"/>
                    <a:pt x="37" y="37"/>
                    <a:pt x="37" y="37"/>
                  </a:cubicBezTo>
                  <a:cubicBezTo>
                    <a:pt x="51" y="37"/>
                    <a:pt x="51" y="37"/>
                    <a:pt x="51" y="37"/>
                  </a:cubicBezTo>
                  <a:cubicBezTo>
                    <a:pt x="55" y="37"/>
                    <a:pt x="59" y="34"/>
                    <a:pt x="59" y="30"/>
                  </a:cubicBezTo>
                  <a:cubicBezTo>
                    <a:pt x="59" y="26"/>
                    <a:pt x="55" y="22"/>
                    <a:pt x="51" y="22"/>
                  </a:cubicBezTo>
                  <a:cubicBezTo>
                    <a:pt x="37" y="22"/>
                    <a:pt x="37" y="22"/>
                    <a:pt x="37" y="22"/>
                  </a:cubicBezTo>
                  <a:cubicBezTo>
                    <a:pt x="37" y="8"/>
                    <a:pt x="37" y="8"/>
                    <a:pt x="37" y="8"/>
                  </a:cubicBezTo>
                  <a:cubicBezTo>
                    <a:pt x="37" y="4"/>
                    <a:pt x="33" y="0"/>
                    <a:pt x="29" y="0"/>
                  </a:cubicBezTo>
                  <a:cubicBezTo>
                    <a:pt x="25" y="0"/>
                    <a:pt x="22" y="4"/>
                    <a:pt x="22" y="8"/>
                  </a:cubicBezTo>
                  <a:cubicBezTo>
                    <a:pt x="22" y="22"/>
                    <a:pt x="22" y="22"/>
                    <a:pt x="22" y="22"/>
                  </a:cubicBezTo>
                  <a:cubicBezTo>
                    <a:pt x="7" y="22"/>
                    <a:pt x="7" y="22"/>
                    <a:pt x="7" y="22"/>
                  </a:cubicBezTo>
                  <a:cubicBezTo>
                    <a:pt x="3" y="22"/>
                    <a:pt x="0" y="26"/>
                    <a:pt x="0" y="30"/>
                  </a:cubicBezTo>
                  <a:cubicBezTo>
                    <a:pt x="0" y="34"/>
                    <a:pt x="3" y="37"/>
                    <a:pt x="7" y="37"/>
                  </a:cubicBezTo>
                  <a:close/>
                  <a:moveTo>
                    <a:pt x="7" y="37"/>
                  </a:moveTo>
                  <a:cubicBezTo>
                    <a:pt x="7" y="37"/>
                    <a:pt x="7" y="37"/>
                    <a:pt x="7" y="3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5" name="Google Shape;3575;p88"/>
            <p:cNvSpPr/>
            <p:nvPr/>
          </p:nvSpPr>
          <p:spPr>
            <a:xfrm>
              <a:off x="1551471" y="3551079"/>
              <a:ext cx="55561" cy="55562"/>
            </a:xfrm>
            <a:custGeom>
              <a:rect b="b" l="l" r="r" t="t"/>
              <a:pathLst>
                <a:path extrusionOk="0" h="59" w="59">
                  <a:moveTo>
                    <a:pt x="29" y="59"/>
                  </a:moveTo>
                  <a:cubicBezTo>
                    <a:pt x="45" y="59"/>
                    <a:pt x="59" y="46"/>
                    <a:pt x="59" y="30"/>
                  </a:cubicBezTo>
                  <a:cubicBezTo>
                    <a:pt x="59" y="14"/>
                    <a:pt x="45" y="0"/>
                    <a:pt x="29" y="0"/>
                  </a:cubicBezTo>
                  <a:cubicBezTo>
                    <a:pt x="13" y="0"/>
                    <a:pt x="0" y="14"/>
                    <a:pt x="0" y="30"/>
                  </a:cubicBezTo>
                  <a:cubicBezTo>
                    <a:pt x="0" y="46"/>
                    <a:pt x="13" y="59"/>
                    <a:pt x="29" y="59"/>
                  </a:cubicBezTo>
                  <a:close/>
                  <a:moveTo>
                    <a:pt x="29" y="15"/>
                  </a:moveTo>
                  <a:cubicBezTo>
                    <a:pt x="37" y="15"/>
                    <a:pt x="44" y="22"/>
                    <a:pt x="44" y="30"/>
                  </a:cubicBezTo>
                  <a:cubicBezTo>
                    <a:pt x="44" y="38"/>
                    <a:pt x="37" y="44"/>
                    <a:pt x="29" y="44"/>
                  </a:cubicBezTo>
                  <a:cubicBezTo>
                    <a:pt x="21" y="44"/>
                    <a:pt x="15" y="38"/>
                    <a:pt x="15" y="30"/>
                  </a:cubicBezTo>
                  <a:cubicBezTo>
                    <a:pt x="15" y="22"/>
                    <a:pt x="21" y="15"/>
                    <a:pt x="29" y="15"/>
                  </a:cubicBezTo>
                  <a:close/>
                  <a:moveTo>
                    <a:pt x="29" y="15"/>
                  </a:moveTo>
                  <a:cubicBezTo>
                    <a:pt x="29" y="15"/>
                    <a:pt x="29" y="15"/>
                    <a:pt x="29"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6" name="Google Shape;3576;p88"/>
            <p:cNvSpPr/>
            <p:nvPr/>
          </p:nvSpPr>
          <p:spPr>
            <a:xfrm>
              <a:off x="1811786" y="3765095"/>
              <a:ext cx="16463" cy="16463"/>
            </a:xfrm>
            <a:custGeom>
              <a:rect b="b" l="l" r="r" t="t"/>
              <a:pathLst>
                <a:path extrusionOk="0" h="17" w="17">
                  <a:moveTo>
                    <a:pt x="11" y="2"/>
                  </a:moveTo>
                  <a:cubicBezTo>
                    <a:pt x="15" y="3"/>
                    <a:pt x="17" y="8"/>
                    <a:pt x="15" y="11"/>
                  </a:cubicBezTo>
                  <a:cubicBezTo>
                    <a:pt x="14" y="15"/>
                    <a:pt x="9" y="17"/>
                    <a:pt x="6" y="15"/>
                  </a:cubicBezTo>
                  <a:cubicBezTo>
                    <a:pt x="2" y="14"/>
                    <a:pt x="0" y="9"/>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77" name="Google Shape;3577;p88"/>
            <p:cNvSpPr/>
            <p:nvPr/>
          </p:nvSpPr>
          <p:spPr>
            <a:xfrm>
              <a:off x="1593657" y="3464649"/>
              <a:ext cx="271633" cy="353950"/>
            </a:xfrm>
            <a:custGeom>
              <a:rect b="b" l="l" r="r" t="t"/>
              <a:pathLst>
                <a:path extrusionOk="0" h="375" w="287">
                  <a:moveTo>
                    <a:pt x="0" y="232"/>
                  </a:moveTo>
                  <a:cubicBezTo>
                    <a:pt x="0" y="310"/>
                    <a:pt x="64" y="375"/>
                    <a:pt x="143" y="375"/>
                  </a:cubicBezTo>
                  <a:cubicBezTo>
                    <a:pt x="170" y="375"/>
                    <a:pt x="195" y="368"/>
                    <a:pt x="217" y="354"/>
                  </a:cubicBezTo>
                  <a:cubicBezTo>
                    <a:pt x="221" y="352"/>
                    <a:pt x="222" y="348"/>
                    <a:pt x="220" y="344"/>
                  </a:cubicBezTo>
                  <a:cubicBezTo>
                    <a:pt x="218" y="341"/>
                    <a:pt x="213" y="340"/>
                    <a:pt x="210" y="342"/>
                  </a:cubicBezTo>
                  <a:cubicBezTo>
                    <a:pt x="205" y="345"/>
                    <a:pt x="199" y="348"/>
                    <a:pt x="194" y="350"/>
                  </a:cubicBezTo>
                  <a:cubicBezTo>
                    <a:pt x="201" y="336"/>
                    <a:pt x="206" y="318"/>
                    <a:pt x="210" y="298"/>
                  </a:cubicBezTo>
                  <a:cubicBezTo>
                    <a:pt x="230" y="294"/>
                    <a:pt x="248" y="289"/>
                    <a:pt x="262" y="282"/>
                  </a:cubicBezTo>
                  <a:cubicBezTo>
                    <a:pt x="260" y="287"/>
                    <a:pt x="257" y="293"/>
                    <a:pt x="254" y="298"/>
                  </a:cubicBezTo>
                  <a:cubicBezTo>
                    <a:pt x="252" y="302"/>
                    <a:pt x="253" y="306"/>
                    <a:pt x="256" y="308"/>
                  </a:cubicBezTo>
                  <a:cubicBezTo>
                    <a:pt x="260" y="310"/>
                    <a:pt x="264" y="309"/>
                    <a:pt x="266" y="306"/>
                  </a:cubicBezTo>
                  <a:cubicBezTo>
                    <a:pt x="280" y="283"/>
                    <a:pt x="287" y="257"/>
                    <a:pt x="287" y="232"/>
                  </a:cubicBezTo>
                  <a:cubicBezTo>
                    <a:pt x="287" y="161"/>
                    <a:pt x="236" y="102"/>
                    <a:pt x="167" y="90"/>
                  </a:cubicBezTo>
                  <a:cubicBezTo>
                    <a:pt x="171" y="85"/>
                    <a:pt x="173" y="80"/>
                    <a:pt x="173" y="73"/>
                  </a:cubicBezTo>
                  <a:cubicBezTo>
                    <a:pt x="173" y="60"/>
                    <a:pt x="163" y="48"/>
                    <a:pt x="151" y="45"/>
                  </a:cubicBezTo>
                  <a:cubicBezTo>
                    <a:pt x="151" y="15"/>
                    <a:pt x="151" y="15"/>
                    <a:pt x="151" y="15"/>
                  </a:cubicBezTo>
                  <a:cubicBezTo>
                    <a:pt x="187" y="15"/>
                    <a:pt x="187" y="15"/>
                    <a:pt x="187" y="15"/>
                  </a:cubicBezTo>
                  <a:cubicBezTo>
                    <a:pt x="191" y="15"/>
                    <a:pt x="195" y="12"/>
                    <a:pt x="195" y="8"/>
                  </a:cubicBezTo>
                  <a:cubicBezTo>
                    <a:pt x="195" y="4"/>
                    <a:pt x="191" y="0"/>
                    <a:pt x="187" y="0"/>
                  </a:cubicBezTo>
                  <a:cubicBezTo>
                    <a:pt x="99" y="0"/>
                    <a:pt x="99" y="0"/>
                    <a:pt x="99" y="0"/>
                  </a:cubicBezTo>
                  <a:cubicBezTo>
                    <a:pt x="95" y="0"/>
                    <a:pt x="92" y="4"/>
                    <a:pt x="92" y="8"/>
                  </a:cubicBezTo>
                  <a:cubicBezTo>
                    <a:pt x="92" y="12"/>
                    <a:pt x="95" y="15"/>
                    <a:pt x="99" y="15"/>
                  </a:cubicBezTo>
                  <a:cubicBezTo>
                    <a:pt x="136" y="15"/>
                    <a:pt x="136" y="15"/>
                    <a:pt x="136" y="15"/>
                  </a:cubicBezTo>
                  <a:cubicBezTo>
                    <a:pt x="136" y="45"/>
                    <a:pt x="136" y="45"/>
                    <a:pt x="136" y="45"/>
                  </a:cubicBezTo>
                  <a:cubicBezTo>
                    <a:pt x="123" y="48"/>
                    <a:pt x="114" y="60"/>
                    <a:pt x="114" y="73"/>
                  </a:cubicBezTo>
                  <a:cubicBezTo>
                    <a:pt x="114" y="80"/>
                    <a:pt x="116" y="85"/>
                    <a:pt x="119" y="90"/>
                  </a:cubicBezTo>
                  <a:cubicBezTo>
                    <a:pt x="51" y="102"/>
                    <a:pt x="0" y="161"/>
                    <a:pt x="0" y="232"/>
                  </a:cubicBezTo>
                  <a:close/>
                  <a:moveTo>
                    <a:pt x="93" y="113"/>
                  </a:moveTo>
                  <a:cubicBezTo>
                    <a:pt x="86" y="127"/>
                    <a:pt x="81" y="145"/>
                    <a:pt x="77" y="165"/>
                  </a:cubicBezTo>
                  <a:cubicBezTo>
                    <a:pt x="57" y="169"/>
                    <a:pt x="39" y="174"/>
                    <a:pt x="25" y="181"/>
                  </a:cubicBezTo>
                  <a:cubicBezTo>
                    <a:pt x="38" y="151"/>
                    <a:pt x="62" y="126"/>
                    <a:pt x="93" y="113"/>
                  </a:cubicBezTo>
                  <a:close/>
                  <a:moveTo>
                    <a:pt x="18" y="202"/>
                  </a:moveTo>
                  <a:cubicBezTo>
                    <a:pt x="32" y="193"/>
                    <a:pt x="51" y="185"/>
                    <a:pt x="74" y="180"/>
                  </a:cubicBezTo>
                  <a:cubicBezTo>
                    <a:pt x="72" y="194"/>
                    <a:pt x="71" y="209"/>
                    <a:pt x="70" y="224"/>
                  </a:cubicBezTo>
                  <a:cubicBezTo>
                    <a:pt x="15" y="224"/>
                    <a:pt x="15" y="224"/>
                    <a:pt x="15" y="224"/>
                  </a:cubicBezTo>
                  <a:cubicBezTo>
                    <a:pt x="15" y="217"/>
                    <a:pt x="16" y="209"/>
                    <a:pt x="18" y="202"/>
                  </a:cubicBezTo>
                  <a:close/>
                  <a:moveTo>
                    <a:pt x="15" y="239"/>
                  </a:moveTo>
                  <a:cubicBezTo>
                    <a:pt x="70" y="239"/>
                    <a:pt x="70" y="239"/>
                    <a:pt x="70" y="239"/>
                  </a:cubicBezTo>
                  <a:cubicBezTo>
                    <a:pt x="71" y="254"/>
                    <a:pt x="72" y="269"/>
                    <a:pt x="74" y="283"/>
                  </a:cubicBezTo>
                  <a:cubicBezTo>
                    <a:pt x="51" y="278"/>
                    <a:pt x="32" y="270"/>
                    <a:pt x="18" y="261"/>
                  </a:cubicBezTo>
                  <a:cubicBezTo>
                    <a:pt x="16" y="254"/>
                    <a:pt x="15" y="246"/>
                    <a:pt x="15" y="239"/>
                  </a:cubicBezTo>
                  <a:close/>
                  <a:moveTo>
                    <a:pt x="25" y="282"/>
                  </a:moveTo>
                  <a:cubicBezTo>
                    <a:pt x="39" y="289"/>
                    <a:pt x="57" y="294"/>
                    <a:pt x="77" y="298"/>
                  </a:cubicBezTo>
                  <a:cubicBezTo>
                    <a:pt x="81" y="318"/>
                    <a:pt x="86" y="336"/>
                    <a:pt x="93" y="350"/>
                  </a:cubicBezTo>
                  <a:cubicBezTo>
                    <a:pt x="62" y="337"/>
                    <a:pt x="38" y="313"/>
                    <a:pt x="25" y="282"/>
                  </a:cubicBezTo>
                  <a:close/>
                  <a:moveTo>
                    <a:pt x="136" y="360"/>
                  </a:moveTo>
                  <a:cubicBezTo>
                    <a:pt x="129" y="360"/>
                    <a:pt x="121" y="359"/>
                    <a:pt x="114" y="357"/>
                  </a:cubicBezTo>
                  <a:cubicBezTo>
                    <a:pt x="105" y="343"/>
                    <a:pt x="97" y="324"/>
                    <a:pt x="92" y="301"/>
                  </a:cubicBezTo>
                  <a:cubicBezTo>
                    <a:pt x="106" y="303"/>
                    <a:pt x="121" y="304"/>
                    <a:pt x="136" y="305"/>
                  </a:cubicBezTo>
                  <a:lnTo>
                    <a:pt x="136" y="360"/>
                  </a:lnTo>
                  <a:close/>
                  <a:moveTo>
                    <a:pt x="136" y="290"/>
                  </a:moveTo>
                  <a:cubicBezTo>
                    <a:pt x="120" y="290"/>
                    <a:pt x="104" y="288"/>
                    <a:pt x="89" y="286"/>
                  </a:cubicBezTo>
                  <a:cubicBezTo>
                    <a:pt x="87" y="271"/>
                    <a:pt x="85" y="255"/>
                    <a:pt x="85" y="239"/>
                  </a:cubicBezTo>
                  <a:cubicBezTo>
                    <a:pt x="136" y="239"/>
                    <a:pt x="136" y="239"/>
                    <a:pt x="136" y="239"/>
                  </a:cubicBezTo>
                  <a:lnTo>
                    <a:pt x="136" y="290"/>
                  </a:lnTo>
                  <a:close/>
                  <a:moveTo>
                    <a:pt x="136" y="224"/>
                  </a:moveTo>
                  <a:cubicBezTo>
                    <a:pt x="85" y="224"/>
                    <a:pt x="85" y="224"/>
                    <a:pt x="85" y="224"/>
                  </a:cubicBezTo>
                  <a:cubicBezTo>
                    <a:pt x="85" y="208"/>
                    <a:pt x="87" y="192"/>
                    <a:pt x="89" y="177"/>
                  </a:cubicBezTo>
                  <a:cubicBezTo>
                    <a:pt x="104" y="175"/>
                    <a:pt x="120" y="173"/>
                    <a:pt x="136" y="173"/>
                  </a:cubicBezTo>
                  <a:lnTo>
                    <a:pt x="136" y="224"/>
                  </a:lnTo>
                  <a:close/>
                  <a:moveTo>
                    <a:pt x="173" y="357"/>
                  </a:moveTo>
                  <a:cubicBezTo>
                    <a:pt x="166" y="359"/>
                    <a:pt x="158" y="360"/>
                    <a:pt x="151" y="360"/>
                  </a:cubicBezTo>
                  <a:cubicBezTo>
                    <a:pt x="151" y="305"/>
                    <a:pt x="151" y="305"/>
                    <a:pt x="151" y="305"/>
                  </a:cubicBezTo>
                  <a:cubicBezTo>
                    <a:pt x="166" y="304"/>
                    <a:pt x="181" y="303"/>
                    <a:pt x="195" y="301"/>
                  </a:cubicBezTo>
                  <a:cubicBezTo>
                    <a:pt x="190" y="324"/>
                    <a:pt x="182" y="343"/>
                    <a:pt x="173" y="357"/>
                  </a:cubicBezTo>
                  <a:close/>
                  <a:moveTo>
                    <a:pt x="198" y="286"/>
                  </a:moveTo>
                  <a:cubicBezTo>
                    <a:pt x="183" y="288"/>
                    <a:pt x="167" y="290"/>
                    <a:pt x="151" y="290"/>
                  </a:cubicBezTo>
                  <a:cubicBezTo>
                    <a:pt x="151" y="239"/>
                    <a:pt x="151" y="239"/>
                    <a:pt x="151" y="239"/>
                  </a:cubicBezTo>
                  <a:cubicBezTo>
                    <a:pt x="202" y="239"/>
                    <a:pt x="202" y="239"/>
                    <a:pt x="202" y="239"/>
                  </a:cubicBezTo>
                  <a:cubicBezTo>
                    <a:pt x="202" y="255"/>
                    <a:pt x="200" y="271"/>
                    <a:pt x="198" y="286"/>
                  </a:cubicBezTo>
                  <a:close/>
                  <a:moveTo>
                    <a:pt x="151" y="224"/>
                  </a:moveTo>
                  <a:cubicBezTo>
                    <a:pt x="151" y="173"/>
                    <a:pt x="151" y="173"/>
                    <a:pt x="151" y="173"/>
                  </a:cubicBezTo>
                  <a:cubicBezTo>
                    <a:pt x="167" y="173"/>
                    <a:pt x="183" y="175"/>
                    <a:pt x="198" y="177"/>
                  </a:cubicBezTo>
                  <a:cubicBezTo>
                    <a:pt x="200" y="192"/>
                    <a:pt x="202" y="208"/>
                    <a:pt x="202" y="224"/>
                  </a:cubicBezTo>
                  <a:lnTo>
                    <a:pt x="151" y="224"/>
                  </a:lnTo>
                  <a:close/>
                  <a:moveTo>
                    <a:pt x="269" y="261"/>
                  </a:moveTo>
                  <a:cubicBezTo>
                    <a:pt x="255" y="270"/>
                    <a:pt x="236" y="278"/>
                    <a:pt x="213" y="283"/>
                  </a:cubicBezTo>
                  <a:cubicBezTo>
                    <a:pt x="215" y="269"/>
                    <a:pt x="216" y="254"/>
                    <a:pt x="217" y="239"/>
                  </a:cubicBezTo>
                  <a:cubicBezTo>
                    <a:pt x="272" y="239"/>
                    <a:pt x="272" y="239"/>
                    <a:pt x="272" y="239"/>
                  </a:cubicBezTo>
                  <a:cubicBezTo>
                    <a:pt x="272" y="246"/>
                    <a:pt x="271" y="254"/>
                    <a:pt x="269" y="261"/>
                  </a:cubicBezTo>
                  <a:close/>
                  <a:moveTo>
                    <a:pt x="272" y="224"/>
                  </a:moveTo>
                  <a:cubicBezTo>
                    <a:pt x="217" y="224"/>
                    <a:pt x="217" y="224"/>
                    <a:pt x="217" y="224"/>
                  </a:cubicBezTo>
                  <a:cubicBezTo>
                    <a:pt x="216" y="209"/>
                    <a:pt x="215" y="194"/>
                    <a:pt x="213" y="180"/>
                  </a:cubicBezTo>
                  <a:cubicBezTo>
                    <a:pt x="236" y="185"/>
                    <a:pt x="255" y="193"/>
                    <a:pt x="269" y="202"/>
                  </a:cubicBezTo>
                  <a:cubicBezTo>
                    <a:pt x="271" y="209"/>
                    <a:pt x="272" y="217"/>
                    <a:pt x="272" y="224"/>
                  </a:cubicBezTo>
                  <a:close/>
                  <a:moveTo>
                    <a:pt x="262" y="181"/>
                  </a:moveTo>
                  <a:cubicBezTo>
                    <a:pt x="248" y="174"/>
                    <a:pt x="230" y="169"/>
                    <a:pt x="210" y="165"/>
                  </a:cubicBezTo>
                  <a:cubicBezTo>
                    <a:pt x="206" y="145"/>
                    <a:pt x="201" y="127"/>
                    <a:pt x="193" y="113"/>
                  </a:cubicBezTo>
                  <a:cubicBezTo>
                    <a:pt x="224" y="126"/>
                    <a:pt x="249" y="151"/>
                    <a:pt x="262" y="181"/>
                  </a:cubicBezTo>
                  <a:close/>
                  <a:moveTo>
                    <a:pt x="173" y="106"/>
                  </a:moveTo>
                  <a:cubicBezTo>
                    <a:pt x="182" y="120"/>
                    <a:pt x="190" y="139"/>
                    <a:pt x="195" y="162"/>
                  </a:cubicBezTo>
                  <a:cubicBezTo>
                    <a:pt x="181" y="160"/>
                    <a:pt x="166" y="159"/>
                    <a:pt x="151" y="158"/>
                  </a:cubicBezTo>
                  <a:cubicBezTo>
                    <a:pt x="151" y="103"/>
                    <a:pt x="151" y="103"/>
                    <a:pt x="151" y="103"/>
                  </a:cubicBezTo>
                  <a:cubicBezTo>
                    <a:pt x="158" y="103"/>
                    <a:pt x="166" y="104"/>
                    <a:pt x="173" y="106"/>
                  </a:cubicBezTo>
                  <a:close/>
                  <a:moveTo>
                    <a:pt x="143" y="59"/>
                  </a:moveTo>
                  <a:cubicBezTo>
                    <a:pt x="151" y="59"/>
                    <a:pt x="158" y="65"/>
                    <a:pt x="158" y="73"/>
                  </a:cubicBezTo>
                  <a:cubicBezTo>
                    <a:pt x="158" y="82"/>
                    <a:pt x="151" y="88"/>
                    <a:pt x="143" y="88"/>
                  </a:cubicBezTo>
                  <a:cubicBezTo>
                    <a:pt x="135" y="88"/>
                    <a:pt x="129" y="82"/>
                    <a:pt x="129" y="73"/>
                  </a:cubicBezTo>
                  <a:cubicBezTo>
                    <a:pt x="129" y="65"/>
                    <a:pt x="135" y="59"/>
                    <a:pt x="143" y="59"/>
                  </a:cubicBezTo>
                  <a:close/>
                  <a:moveTo>
                    <a:pt x="136" y="103"/>
                  </a:moveTo>
                  <a:cubicBezTo>
                    <a:pt x="136" y="158"/>
                    <a:pt x="136" y="158"/>
                    <a:pt x="136" y="158"/>
                  </a:cubicBezTo>
                  <a:cubicBezTo>
                    <a:pt x="121" y="159"/>
                    <a:pt x="106" y="160"/>
                    <a:pt x="92" y="162"/>
                  </a:cubicBezTo>
                  <a:cubicBezTo>
                    <a:pt x="97" y="139"/>
                    <a:pt x="105" y="120"/>
                    <a:pt x="114" y="106"/>
                  </a:cubicBezTo>
                  <a:cubicBezTo>
                    <a:pt x="121" y="104"/>
                    <a:pt x="129" y="103"/>
                    <a:pt x="136" y="103"/>
                  </a:cubicBezTo>
                  <a:close/>
                  <a:moveTo>
                    <a:pt x="136" y="103"/>
                  </a:moveTo>
                  <a:cubicBezTo>
                    <a:pt x="136" y="103"/>
                    <a:pt x="136" y="103"/>
                    <a:pt x="136" y="10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78" name="Google Shape;3578;p88"/>
          <p:cNvGrpSpPr/>
          <p:nvPr/>
        </p:nvGrpSpPr>
        <p:grpSpPr>
          <a:xfrm>
            <a:off x="3458895" y="2730877"/>
            <a:ext cx="304558" cy="356008"/>
            <a:chOff x="3334577" y="2829802"/>
            <a:chExt cx="304558" cy="356008"/>
          </a:xfrm>
        </p:grpSpPr>
        <p:sp>
          <p:nvSpPr>
            <p:cNvPr id="3579" name="Google Shape;3579;p88"/>
            <p:cNvSpPr/>
            <p:nvPr/>
          </p:nvSpPr>
          <p:spPr>
            <a:xfrm>
              <a:off x="3340750" y="2921377"/>
              <a:ext cx="291182" cy="256202"/>
            </a:xfrm>
            <a:custGeom>
              <a:rect b="b" l="l" r="r" t="t"/>
              <a:pathLst>
                <a:path extrusionOk="0" h="272" w="308">
                  <a:moveTo>
                    <a:pt x="308" y="22"/>
                  </a:moveTo>
                  <a:cubicBezTo>
                    <a:pt x="308" y="250"/>
                    <a:pt x="308" y="250"/>
                    <a:pt x="308" y="250"/>
                  </a:cubicBezTo>
                  <a:cubicBezTo>
                    <a:pt x="308" y="262"/>
                    <a:pt x="298" y="272"/>
                    <a:pt x="286" y="272"/>
                  </a:cubicBezTo>
                  <a:cubicBezTo>
                    <a:pt x="22" y="272"/>
                    <a:pt x="22" y="272"/>
                    <a:pt x="22" y="272"/>
                  </a:cubicBezTo>
                  <a:cubicBezTo>
                    <a:pt x="10" y="272"/>
                    <a:pt x="0" y="262"/>
                    <a:pt x="0" y="250"/>
                  </a:cubicBezTo>
                  <a:cubicBezTo>
                    <a:pt x="0" y="22"/>
                    <a:pt x="0" y="22"/>
                    <a:pt x="0" y="22"/>
                  </a:cubicBezTo>
                  <a:cubicBezTo>
                    <a:pt x="0" y="9"/>
                    <a:pt x="10" y="0"/>
                    <a:pt x="22" y="0"/>
                  </a:cubicBezTo>
                  <a:cubicBezTo>
                    <a:pt x="286" y="0"/>
                    <a:pt x="286" y="0"/>
                    <a:pt x="286" y="0"/>
                  </a:cubicBezTo>
                  <a:cubicBezTo>
                    <a:pt x="298" y="0"/>
                    <a:pt x="308" y="9"/>
                    <a:pt x="308" y="22"/>
                  </a:cubicBezTo>
                  <a:close/>
                  <a:moveTo>
                    <a:pt x="308" y="22"/>
                  </a:moveTo>
                  <a:cubicBezTo>
                    <a:pt x="308" y="22"/>
                    <a:pt x="308" y="22"/>
                    <a:pt x="308" y="22"/>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0" name="Google Shape;3580;p88"/>
            <p:cNvSpPr/>
            <p:nvPr/>
          </p:nvSpPr>
          <p:spPr>
            <a:xfrm>
              <a:off x="3361328" y="2838034"/>
              <a:ext cx="250026" cy="41157"/>
            </a:xfrm>
            <a:custGeom>
              <a:rect b="b" l="l" r="r" t="t"/>
              <a:pathLst>
                <a:path extrusionOk="0" h="44" w="264">
                  <a:moveTo>
                    <a:pt x="264" y="0"/>
                  </a:moveTo>
                  <a:cubicBezTo>
                    <a:pt x="264" y="44"/>
                    <a:pt x="264" y="44"/>
                    <a:pt x="264" y="44"/>
                  </a:cubicBezTo>
                  <a:cubicBezTo>
                    <a:pt x="252" y="44"/>
                    <a:pt x="11" y="44"/>
                    <a:pt x="0" y="44"/>
                  </a:cubicBezTo>
                  <a:cubicBezTo>
                    <a:pt x="0" y="0"/>
                    <a:pt x="0" y="0"/>
                    <a:pt x="0" y="0"/>
                  </a:cubicBezTo>
                  <a:lnTo>
                    <a:pt x="264" y="0"/>
                  </a:lnTo>
                  <a:close/>
                  <a:moveTo>
                    <a:pt x="264" y="0"/>
                  </a:moveTo>
                  <a:cubicBezTo>
                    <a:pt x="264" y="0"/>
                    <a:pt x="264" y="0"/>
                    <a:pt x="264"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1" name="Google Shape;3581;p88"/>
            <p:cNvSpPr/>
            <p:nvPr/>
          </p:nvSpPr>
          <p:spPr>
            <a:xfrm>
              <a:off x="3382935" y="2962534"/>
              <a:ext cx="207900" cy="1329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2" name="Google Shape;3582;p88"/>
            <p:cNvSpPr/>
            <p:nvPr/>
          </p:nvSpPr>
          <p:spPr>
            <a:xfrm>
              <a:off x="3403513" y="2879191"/>
              <a:ext cx="166500" cy="423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3" name="Google Shape;3583;p88"/>
            <p:cNvSpPr/>
            <p:nvPr/>
          </p:nvSpPr>
          <p:spPr>
            <a:xfrm>
              <a:off x="3584602" y="3130248"/>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4" name="Google Shape;3584;p88"/>
            <p:cNvSpPr/>
            <p:nvPr/>
          </p:nvSpPr>
          <p:spPr>
            <a:xfrm>
              <a:off x="3542417" y="3130248"/>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5" name="Google Shape;3585;p88"/>
            <p:cNvSpPr/>
            <p:nvPr/>
          </p:nvSpPr>
          <p:spPr>
            <a:xfrm>
              <a:off x="3501260" y="3130248"/>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6" name="Google Shape;3586;p88"/>
            <p:cNvSpPr/>
            <p:nvPr/>
          </p:nvSpPr>
          <p:spPr>
            <a:xfrm>
              <a:off x="3375733" y="2955331"/>
              <a:ext cx="221217" cy="146107"/>
            </a:xfrm>
            <a:custGeom>
              <a:rect b="b" l="l" r="r" t="t"/>
              <a:pathLst>
                <a:path extrusionOk="0" h="155" w="234">
                  <a:moveTo>
                    <a:pt x="234" y="148"/>
                  </a:moveTo>
                  <a:cubicBezTo>
                    <a:pt x="234" y="8"/>
                    <a:pt x="234" y="8"/>
                    <a:pt x="234" y="8"/>
                  </a:cubicBezTo>
                  <a:cubicBezTo>
                    <a:pt x="234" y="3"/>
                    <a:pt x="231" y="0"/>
                    <a:pt x="227" y="0"/>
                  </a:cubicBezTo>
                  <a:cubicBezTo>
                    <a:pt x="7" y="0"/>
                    <a:pt x="7" y="0"/>
                    <a:pt x="7" y="0"/>
                  </a:cubicBezTo>
                  <a:cubicBezTo>
                    <a:pt x="3" y="0"/>
                    <a:pt x="0" y="3"/>
                    <a:pt x="0" y="8"/>
                  </a:cubicBezTo>
                  <a:cubicBezTo>
                    <a:pt x="0" y="148"/>
                    <a:pt x="0" y="148"/>
                    <a:pt x="0" y="148"/>
                  </a:cubicBezTo>
                  <a:cubicBezTo>
                    <a:pt x="0" y="152"/>
                    <a:pt x="3" y="155"/>
                    <a:pt x="7" y="155"/>
                  </a:cubicBezTo>
                  <a:cubicBezTo>
                    <a:pt x="227" y="155"/>
                    <a:pt x="227" y="155"/>
                    <a:pt x="227" y="155"/>
                  </a:cubicBezTo>
                  <a:cubicBezTo>
                    <a:pt x="231" y="155"/>
                    <a:pt x="234" y="152"/>
                    <a:pt x="234" y="148"/>
                  </a:cubicBezTo>
                  <a:close/>
                  <a:moveTo>
                    <a:pt x="220" y="141"/>
                  </a:moveTo>
                  <a:cubicBezTo>
                    <a:pt x="15" y="141"/>
                    <a:pt x="15" y="141"/>
                    <a:pt x="15" y="141"/>
                  </a:cubicBezTo>
                  <a:cubicBezTo>
                    <a:pt x="15" y="15"/>
                    <a:pt x="15" y="15"/>
                    <a:pt x="15" y="15"/>
                  </a:cubicBezTo>
                  <a:cubicBezTo>
                    <a:pt x="220" y="15"/>
                    <a:pt x="220" y="15"/>
                    <a:pt x="220" y="15"/>
                  </a:cubicBezTo>
                  <a:lnTo>
                    <a:pt x="220" y="141"/>
                  </a:lnTo>
                  <a:close/>
                  <a:moveTo>
                    <a:pt x="220" y="141"/>
                  </a:moveTo>
                  <a:cubicBezTo>
                    <a:pt x="220" y="141"/>
                    <a:pt x="220" y="141"/>
                    <a:pt x="220"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7" name="Google Shape;3587;p88"/>
            <p:cNvSpPr/>
            <p:nvPr/>
          </p:nvSpPr>
          <p:spPr>
            <a:xfrm>
              <a:off x="3375733" y="3130248"/>
              <a:ext cx="34983" cy="12347"/>
            </a:xfrm>
            <a:custGeom>
              <a:rect b="b" l="l" r="r" t="t"/>
              <a:pathLst>
                <a:path extrusionOk="0" h="14" w="37">
                  <a:moveTo>
                    <a:pt x="7" y="0"/>
                  </a:moveTo>
                  <a:cubicBezTo>
                    <a:pt x="3" y="0"/>
                    <a:pt x="0" y="3"/>
                    <a:pt x="0" y="7"/>
                  </a:cubicBezTo>
                  <a:cubicBezTo>
                    <a:pt x="0" y="11"/>
                    <a:pt x="3" y="14"/>
                    <a:pt x="7" y="14"/>
                  </a:cubicBezTo>
                  <a:cubicBezTo>
                    <a:pt x="29" y="14"/>
                    <a:pt x="29" y="14"/>
                    <a:pt x="29" y="14"/>
                  </a:cubicBezTo>
                  <a:cubicBezTo>
                    <a:pt x="33" y="14"/>
                    <a:pt x="37" y="11"/>
                    <a:pt x="37" y="7"/>
                  </a:cubicBezTo>
                  <a:cubicBezTo>
                    <a:pt x="37" y="3"/>
                    <a:pt x="33" y="0"/>
                    <a:pt x="29" y="0"/>
                  </a:cubicBezTo>
                  <a:lnTo>
                    <a:pt x="7" y="0"/>
                  </a:ln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8" name="Google Shape;3588;p88"/>
            <p:cNvSpPr/>
            <p:nvPr/>
          </p:nvSpPr>
          <p:spPr>
            <a:xfrm>
              <a:off x="3478624" y="3170377"/>
              <a:ext cx="16463" cy="15434"/>
            </a:xfrm>
            <a:custGeom>
              <a:rect b="b" l="l" r="r" t="t"/>
              <a:pathLst>
                <a:path extrusionOk="0" h="16" w="17">
                  <a:moveTo>
                    <a:pt x="11" y="1"/>
                  </a:moveTo>
                  <a:cubicBezTo>
                    <a:pt x="15" y="3"/>
                    <a:pt x="17" y="7"/>
                    <a:pt x="15" y="11"/>
                  </a:cubicBezTo>
                  <a:cubicBezTo>
                    <a:pt x="13" y="15"/>
                    <a:pt x="9" y="16"/>
                    <a:pt x="5" y="15"/>
                  </a:cubicBezTo>
                  <a:cubicBezTo>
                    <a:pt x="2"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89" name="Google Shape;3589;p88"/>
            <p:cNvSpPr/>
            <p:nvPr/>
          </p:nvSpPr>
          <p:spPr>
            <a:xfrm>
              <a:off x="3334577" y="2829802"/>
              <a:ext cx="304558" cy="354979"/>
            </a:xfrm>
            <a:custGeom>
              <a:rect b="b" l="l" r="r" t="t"/>
              <a:pathLst>
                <a:path extrusionOk="0" h="375" w="322">
                  <a:moveTo>
                    <a:pt x="194" y="375"/>
                  </a:moveTo>
                  <a:cubicBezTo>
                    <a:pt x="293" y="375"/>
                    <a:pt x="293" y="375"/>
                    <a:pt x="293" y="375"/>
                  </a:cubicBezTo>
                  <a:cubicBezTo>
                    <a:pt x="309" y="375"/>
                    <a:pt x="322" y="362"/>
                    <a:pt x="322" y="346"/>
                  </a:cubicBezTo>
                  <a:cubicBezTo>
                    <a:pt x="322" y="118"/>
                    <a:pt x="322" y="118"/>
                    <a:pt x="322" y="118"/>
                  </a:cubicBezTo>
                  <a:cubicBezTo>
                    <a:pt x="322" y="101"/>
                    <a:pt x="309" y="88"/>
                    <a:pt x="293" y="88"/>
                  </a:cubicBezTo>
                  <a:cubicBezTo>
                    <a:pt x="256" y="88"/>
                    <a:pt x="256" y="88"/>
                    <a:pt x="256" y="88"/>
                  </a:cubicBezTo>
                  <a:cubicBezTo>
                    <a:pt x="256" y="59"/>
                    <a:pt x="256" y="59"/>
                    <a:pt x="256" y="59"/>
                  </a:cubicBezTo>
                  <a:cubicBezTo>
                    <a:pt x="293" y="59"/>
                    <a:pt x="293" y="59"/>
                    <a:pt x="293" y="59"/>
                  </a:cubicBezTo>
                  <a:cubicBezTo>
                    <a:pt x="297" y="59"/>
                    <a:pt x="300" y="56"/>
                    <a:pt x="300" y="52"/>
                  </a:cubicBezTo>
                  <a:cubicBezTo>
                    <a:pt x="300" y="8"/>
                    <a:pt x="300" y="8"/>
                    <a:pt x="300" y="8"/>
                  </a:cubicBezTo>
                  <a:cubicBezTo>
                    <a:pt x="300" y="4"/>
                    <a:pt x="297" y="0"/>
                    <a:pt x="293" y="0"/>
                  </a:cubicBezTo>
                  <a:cubicBezTo>
                    <a:pt x="29" y="0"/>
                    <a:pt x="29" y="0"/>
                    <a:pt x="29" y="0"/>
                  </a:cubicBezTo>
                  <a:cubicBezTo>
                    <a:pt x="25" y="0"/>
                    <a:pt x="22" y="4"/>
                    <a:pt x="22" y="8"/>
                  </a:cubicBezTo>
                  <a:cubicBezTo>
                    <a:pt x="22" y="52"/>
                    <a:pt x="22" y="52"/>
                    <a:pt x="22" y="52"/>
                  </a:cubicBezTo>
                  <a:cubicBezTo>
                    <a:pt x="22" y="56"/>
                    <a:pt x="25" y="59"/>
                    <a:pt x="29" y="59"/>
                  </a:cubicBezTo>
                  <a:cubicBezTo>
                    <a:pt x="66" y="59"/>
                    <a:pt x="66" y="59"/>
                    <a:pt x="66" y="59"/>
                  </a:cubicBezTo>
                  <a:cubicBezTo>
                    <a:pt x="66" y="88"/>
                    <a:pt x="66" y="88"/>
                    <a:pt x="66" y="88"/>
                  </a:cubicBezTo>
                  <a:cubicBezTo>
                    <a:pt x="29" y="88"/>
                    <a:pt x="29" y="88"/>
                    <a:pt x="29" y="88"/>
                  </a:cubicBezTo>
                  <a:cubicBezTo>
                    <a:pt x="13" y="88"/>
                    <a:pt x="0" y="101"/>
                    <a:pt x="0" y="118"/>
                  </a:cubicBezTo>
                  <a:cubicBezTo>
                    <a:pt x="0" y="346"/>
                    <a:pt x="0" y="346"/>
                    <a:pt x="0" y="346"/>
                  </a:cubicBezTo>
                  <a:cubicBezTo>
                    <a:pt x="0" y="362"/>
                    <a:pt x="13" y="375"/>
                    <a:pt x="29" y="375"/>
                  </a:cubicBezTo>
                  <a:cubicBezTo>
                    <a:pt x="128" y="375"/>
                    <a:pt x="128" y="375"/>
                    <a:pt x="128" y="375"/>
                  </a:cubicBezTo>
                  <a:cubicBezTo>
                    <a:pt x="132" y="375"/>
                    <a:pt x="136" y="372"/>
                    <a:pt x="136" y="368"/>
                  </a:cubicBezTo>
                  <a:cubicBezTo>
                    <a:pt x="136" y="364"/>
                    <a:pt x="132" y="361"/>
                    <a:pt x="128" y="361"/>
                  </a:cubicBezTo>
                  <a:cubicBezTo>
                    <a:pt x="29" y="361"/>
                    <a:pt x="29" y="361"/>
                    <a:pt x="29" y="361"/>
                  </a:cubicBezTo>
                  <a:cubicBezTo>
                    <a:pt x="21" y="361"/>
                    <a:pt x="15" y="354"/>
                    <a:pt x="15" y="346"/>
                  </a:cubicBezTo>
                  <a:cubicBezTo>
                    <a:pt x="15" y="118"/>
                    <a:pt x="15" y="118"/>
                    <a:pt x="15" y="118"/>
                  </a:cubicBezTo>
                  <a:cubicBezTo>
                    <a:pt x="15" y="109"/>
                    <a:pt x="21" y="103"/>
                    <a:pt x="29" y="103"/>
                  </a:cubicBezTo>
                  <a:cubicBezTo>
                    <a:pt x="293" y="103"/>
                    <a:pt x="293" y="103"/>
                    <a:pt x="293" y="103"/>
                  </a:cubicBezTo>
                  <a:cubicBezTo>
                    <a:pt x="301" y="103"/>
                    <a:pt x="308" y="109"/>
                    <a:pt x="308" y="118"/>
                  </a:cubicBezTo>
                  <a:cubicBezTo>
                    <a:pt x="308" y="346"/>
                    <a:pt x="308" y="346"/>
                    <a:pt x="308" y="346"/>
                  </a:cubicBezTo>
                  <a:cubicBezTo>
                    <a:pt x="308" y="354"/>
                    <a:pt x="301" y="361"/>
                    <a:pt x="293" y="361"/>
                  </a:cubicBezTo>
                  <a:cubicBezTo>
                    <a:pt x="194" y="361"/>
                    <a:pt x="194" y="361"/>
                    <a:pt x="194" y="361"/>
                  </a:cubicBezTo>
                  <a:cubicBezTo>
                    <a:pt x="190" y="361"/>
                    <a:pt x="187" y="364"/>
                    <a:pt x="187" y="368"/>
                  </a:cubicBezTo>
                  <a:cubicBezTo>
                    <a:pt x="187" y="372"/>
                    <a:pt x="190" y="375"/>
                    <a:pt x="194" y="375"/>
                  </a:cubicBezTo>
                  <a:close/>
                  <a:moveTo>
                    <a:pt x="37" y="44"/>
                  </a:moveTo>
                  <a:cubicBezTo>
                    <a:pt x="37" y="15"/>
                    <a:pt x="37" y="15"/>
                    <a:pt x="37" y="15"/>
                  </a:cubicBezTo>
                  <a:cubicBezTo>
                    <a:pt x="286" y="15"/>
                    <a:pt x="286" y="15"/>
                    <a:pt x="286" y="15"/>
                  </a:cubicBezTo>
                  <a:cubicBezTo>
                    <a:pt x="286" y="44"/>
                    <a:pt x="286" y="44"/>
                    <a:pt x="286" y="44"/>
                  </a:cubicBezTo>
                  <a:lnTo>
                    <a:pt x="37" y="44"/>
                  </a:lnTo>
                  <a:close/>
                  <a:moveTo>
                    <a:pt x="242" y="88"/>
                  </a:moveTo>
                  <a:cubicBezTo>
                    <a:pt x="81" y="88"/>
                    <a:pt x="81" y="88"/>
                    <a:pt x="81" y="88"/>
                  </a:cubicBezTo>
                  <a:cubicBezTo>
                    <a:pt x="81" y="59"/>
                    <a:pt x="81" y="59"/>
                    <a:pt x="81" y="59"/>
                  </a:cubicBezTo>
                  <a:cubicBezTo>
                    <a:pt x="242" y="59"/>
                    <a:pt x="242" y="59"/>
                    <a:pt x="242" y="59"/>
                  </a:cubicBezTo>
                  <a:lnTo>
                    <a:pt x="242" y="88"/>
                  </a:lnTo>
                  <a:close/>
                  <a:moveTo>
                    <a:pt x="242" y="88"/>
                  </a:moveTo>
                  <a:cubicBezTo>
                    <a:pt x="242" y="88"/>
                    <a:pt x="242" y="88"/>
                    <a:pt x="242"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90" name="Google Shape;3590;p88"/>
          <p:cNvGrpSpPr/>
          <p:nvPr/>
        </p:nvGrpSpPr>
        <p:grpSpPr>
          <a:xfrm>
            <a:off x="2847721" y="2777179"/>
            <a:ext cx="354975" cy="263405"/>
            <a:chOff x="2723402" y="2876104"/>
            <a:chExt cx="354975" cy="263405"/>
          </a:xfrm>
        </p:grpSpPr>
        <p:sp>
          <p:nvSpPr>
            <p:cNvPr id="3591" name="Google Shape;3591;p88"/>
            <p:cNvSpPr/>
            <p:nvPr/>
          </p:nvSpPr>
          <p:spPr>
            <a:xfrm>
              <a:off x="2980631" y="2883306"/>
              <a:ext cx="45272" cy="249000"/>
            </a:xfrm>
            <a:custGeom>
              <a:rect b="b" l="l" r="r" t="t"/>
              <a:pathLst>
                <a:path extrusionOk="0" h="264" w="48">
                  <a:moveTo>
                    <a:pt x="0" y="0"/>
                  </a:moveTo>
                  <a:cubicBezTo>
                    <a:pt x="0" y="264"/>
                    <a:pt x="0" y="264"/>
                    <a:pt x="0" y="264"/>
                  </a:cubicBezTo>
                  <a:cubicBezTo>
                    <a:pt x="48" y="264"/>
                    <a:pt x="48" y="264"/>
                    <a:pt x="48" y="264"/>
                  </a:cubicBezTo>
                  <a:cubicBezTo>
                    <a:pt x="48" y="256"/>
                    <a:pt x="48" y="7"/>
                    <a:pt x="48" y="0"/>
                  </a:cubicBezTo>
                  <a:lnTo>
                    <a:pt x="0" y="0"/>
                  </a:lnTo>
                  <a:close/>
                  <a:moveTo>
                    <a:pt x="0" y="0"/>
                  </a:moveTo>
                  <a:cubicBezTo>
                    <a:pt x="0" y="0"/>
                    <a:pt x="0" y="0"/>
                    <a:pt x="0"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2" name="Google Shape;3592;p88"/>
            <p:cNvSpPr/>
            <p:nvPr/>
          </p:nvSpPr>
          <p:spPr>
            <a:xfrm>
              <a:off x="2730605" y="3007806"/>
              <a:ext cx="250026" cy="124500"/>
            </a:xfrm>
            <a:custGeom>
              <a:rect b="b" l="l" r="r" t="t"/>
              <a:pathLst>
                <a:path extrusionOk="0" h="132" w="264">
                  <a:moveTo>
                    <a:pt x="0" y="0"/>
                  </a:moveTo>
                  <a:cubicBezTo>
                    <a:pt x="0" y="132"/>
                    <a:pt x="0" y="132"/>
                    <a:pt x="0" y="132"/>
                  </a:cubicBezTo>
                  <a:cubicBezTo>
                    <a:pt x="264" y="132"/>
                    <a:pt x="264" y="132"/>
                    <a:pt x="264" y="132"/>
                  </a:cubicBezTo>
                  <a:cubicBezTo>
                    <a:pt x="264" y="0"/>
                    <a:pt x="264" y="0"/>
                    <a:pt x="264" y="0"/>
                  </a:cubicBezTo>
                  <a:cubicBezTo>
                    <a:pt x="256" y="0"/>
                    <a:pt x="8" y="0"/>
                    <a:pt x="0" y="0"/>
                  </a:cubicBezTo>
                  <a:close/>
                  <a:moveTo>
                    <a:pt x="0" y="0"/>
                  </a:moveTo>
                  <a:cubicBezTo>
                    <a:pt x="0" y="0"/>
                    <a:pt x="0" y="0"/>
                    <a:pt x="0"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3" name="Google Shape;3593;p88"/>
            <p:cNvSpPr/>
            <p:nvPr/>
          </p:nvSpPr>
          <p:spPr>
            <a:xfrm>
              <a:off x="2730605" y="2883306"/>
              <a:ext cx="250026" cy="124500"/>
            </a:xfrm>
            <a:custGeom>
              <a:rect b="b" l="l" r="r" t="t"/>
              <a:pathLst>
                <a:path extrusionOk="0" h="132" w="264">
                  <a:moveTo>
                    <a:pt x="0" y="0"/>
                  </a:moveTo>
                  <a:cubicBezTo>
                    <a:pt x="0" y="132"/>
                    <a:pt x="0" y="132"/>
                    <a:pt x="0" y="132"/>
                  </a:cubicBezTo>
                  <a:cubicBezTo>
                    <a:pt x="264" y="132"/>
                    <a:pt x="264" y="132"/>
                    <a:pt x="264" y="132"/>
                  </a:cubicBezTo>
                  <a:cubicBezTo>
                    <a:pt x="264" y="0"/>
                    <a:pt x="264" y="0"/>
                    <a:pt x="264" y="0"/>
                  </a:cubicBezTo>
                  <a:cubicBezTo>
                    <a:pt x="256" y="0"/>
                    <a:pt x="8" y="0"/>
                    <a:pt x="0" y="0"/>
                  </a:cubicBezTo>
                  <a:close/>
                  <a:moveTo>
                    <a:pt x="0" y="0"/>
                  </a:moveTo>
                  <a:cubicBezTo>
                    <a:pt x="0" y="0"/>
                    <a:pt x="0" y="0"/>
                    <a:pt x="0"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4" name="Google Shape;3594;p88"/>
            <p:cNvSpPr/>
            <p:nvPr/>
          </p:nvSpPr>
          <p:spPr>
            <a:xfrm>
              <a:off x="2764559" y="2917261"/>
              <a:ext cx="56590" cy="56590"/>
            </a:xfrm>
            <a:custGeom>
              <a:rect b="b" l="l" r="r" t="t"/>
              <a:pathLst>
                <a:path extrusionOk="0" h="60" w="60">
                  <a:moveTo>
                    <a:pt x="3" y="57"/>
                  </a:moveTo>
                  <a:cubicBezTo>
                    <a:pt x="6" y="60"/>
                    <a:pt x="10" y="60"/>
                    <a:pt x="13" y="57"/>
                  </a:cubicBezTo>
                  <a:cubicBezTo>
                    <a:pt x="30" y="40"/>
                    <a:pt x="30" y="40"/>
                    <a:pt x="30" y="40"/>
                  </a:cubicBezTo>
                  <a:cubicBezTo>
                    <a:pt x="47" y="57"/>
                    <a:pt x="47" y="57"/>
                    <a:pt x="47" y="57"/>
                  </a:cubicBezTo>
                  <a:cubicBezTo>
                    <a:pt x="50" y="60"/>
                    <a:pt x="54" y="60"/>
                    <a:pt x="57" y="57"/>
                  </a:cubicBezTo>
                  <a:cubicBezTo>
                    <a:pt x="60" y="54"/>
                    <a:pt x="60" y="50"/>
                    <a:pt x="57" y="47"/>
                  </a:cubicBezTo>
                  <a:cubicBezTo>
                    <a:pt x="40" y="30"/>
                    <a:pt x="40" y="30"/>
                    <a:pt x="40" y="30"/>
                  </a:cubicBezTo>
                  <a:cubicBezTo>
                    <a:pt x="57" y="13"/>
                    <a:pt x="57" y="13"/>
                    <a:pt x="57" y="13"/>
                  </a:cubicBezTo>
                  <a:cubicBezTo>
                    <a:pt x="60" y="10"/>
                    <a:pt x="60" y="6"/>
                    <a:pt x="57" y="3"/>
                  </a:cubicBezTo>
                  <a:cubicBezTo>
                    <a:pt x="54" y="0"/>
                    <a:pt x="50" y="0"/>
                    <a:pt x="47" y="3"/>
                  </a:cubicBezTo>
                  <a:cubicBezTo>
                    <a:pt x="30" y="20"/>
                    <a:pt x="30" y="20"/>
                    <a:pt x="30" y="20"/>
                  </a:cubicBezTo>
                  <a:cubicBezTo>
                    <a:pt x="13" y="3"/>
                    <a:pt x="13" y="3"/>
                    <a:pt x="13" y="3"/>
                  </a:cubicBezTo>
                  <a:cubicBezTo>
                    <a:pt x="10" y="0"/>
                    <a:pt x="6" y="0"/>
                    <a:pt x="3" y="3"/>
                  </a:cubicBezTo>
                  <a:cubicBezTo>
                    <a:pt x="0" y="6"/>
                    <a:pt x="0" y="10"/>
                    <a:pt x="3" y="13"/>
                  </a:cubicBezTo>
                  <a:cubicBezTo>
                    <a:pt x="20" y="30"/>
                    <a:pt x="20" y="30"/>
                    <a:pt x="20" y="30"/>
                  </a:cubicBezTo>
                  <a:cubicBezTo>
                    <a:pt x="3" y="47"/>
                    <a:pt x="3" y="47"/>
                    <a:pt x="3" y="47"/>
                  </a:cubicBezTo>
                  <a:cubicBezTo>
                    <a:pt x="0" y="50"/>
                    <a:pt x="0" y="54"/>
                    <a:pt x="3" y="57"/>
                  </a:cubicBezTo>
                  <a:close/>
                  <a:moveTo>
                    <a:pt x="3" y="57"/>
                  </a:moveTo>
                  <a:cubicBezTo>
                    <a:pt x="3" y="57"/>
                    <a:pt x="3" y="57"/>
                    <a:pt x="3"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5" name="Google Shape;3595;p88"/>
            <p:cNvSpPr/>
            <p:nvPr/>
          </p:nvSpPr>
          <p:spPr>
            <a:xfrm>
              <a:off x="2889057" y="2917261"/>
              <a:ext cx="56590" cy="56590"/>
            </a:xfrm>
            <a:custGeom>
              <a:rect b="b" l="l" r="r" t="t"/>
              <a:pathLst>
                <a:path extrusionOk="0" h="60" w="60">
                  <a:moveTo>
                    <a:pt x="3" y="57"/>
                  </a:moveTo>
                  <a:cubicBezTo>
                    <a:pt x="6" y="60"/>
                    <a:pt x="10" y="60"/>
                    <a:pt x="13" y="57"/>
                  </a:cubicBezTo>
                  <a:cubicBezTo>
                    <a:pt x="30" y="40"/>
                    <a:pt x="30" y="40"/>
                    <a:pt x="30" y="40"/>
                  </a:cubicBezTo>
                  <a:cubicBezTo>
                    <a:pt x="47" y="57"/>
                    <a:pt x="47" y="57"/>
                    <a:pt x="47" y="57"/>
                  </a:cubicBezTo>
                  <a:cubicBezTo>
                    <a:pt x="49" y="60"/>
                    <a:pt x="54" y="60"/>
                    <a:pt x="57" y="57"/>
                  </a:cubicBezTo>
                  <a:cubicBezTo>
                    <a:pt x="60" y="54"/>
                    <a:pt x="60" y="50"/>
                    <a:pt x="57" y="47"/>
                  </a:cubicBezTo>
                  <a:cubicBezTo>
                    <a:pt x="40" y="30"/>
                    <a:pt x="40" y="30"/>
                    <a:pt x="40" y="30"/>
                  </a:cubicBezTo>
                  <a:cubicBezTo>
                    <a:pt x="57" y="13"/>
                    <a:pt x="57" y="13"/>
                    <a:pt x="57" y="13"/>
                  </a:cubicBezTo>
                  <a:cubicBezTo>
                    <a:pt x="60" y="10"/>
                    <a:pt x="60" y="6"/>
                    <a:pt x="57" y="3"/>
                  </a:cubicBezTo>
                  <a:cubicBezTo>
                    <a:pt x="54" y="0"/>
                    <a:pt x="49" y="0"/>
                    <a:pt x="47" y="3"/>
                  </a:cubicBezTo>
                  <a:cubicBezTo>
                    <a:pt x="30" y="20"/>
                    <a:pt x="30" y="20"/>
                    <a:pt x="30" y="20"/>
                  </a:cubicBezTo>
                  <a:cubicBezTo>
                    <a:pt x="13" y="3"/>
                    <a:pt x="13" y="3"/>
                    <a:pt x="13" y="3"/>
                  </a:cubicBezTo>
                  <a:cubicBezTo>
                    <a:pt x="10" y="0"/>
                    <a:pt x="6" y="0"/>
                    <a:pt x="3" y="3"/>
                  </a:cubicBezTo>
                  <a:cubicBezTo>
                    <a:pt x="0" y="6"/>
                    <a:pt x="0" y="10"/>
                    <a:pt x="3" y="13"/>
                  </a:cubicBezTo>
                  <a:cubicBezTo>
                    <a:pt x="19" y="30"/>
                    <a:pt x="19" y="30"/>
                    <a:pt x="19" y="30"/>
                  </a:cubicBezTo>
                  <a:cubicBezTo>
                    <a:pt x="3" y="47"/>
                    <a:pt x="3" y="47"/>
                    <a:pt x="3" y="47"/>
                  </a:cubicBezTo>
                  <a:cubicBezTo>
                    <a:pt x="0" y="50"/>
                    <a:pt x="0" y="54"/>
                    <a:pt x="3" y="57"/>
                  </a:cubicBezTo>
                  <a:close/>
                  <a:moveTo>
                    <a:pt x="3" y="57"/>
                  </a:moveTo>
                  <a:cubicBezTo>
                    <a:pt x="3" y="57"/>
                    <a:pt x="3" y="57"/>
                    <a:pt x="3"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6" name="Google Shape;3596;p88"/>
            <p:cNvSpPr/>
            <p:nvPr/>
          </p:nvSpPr>
          <p:spPr>
            <a:xfrm>
              <a:off x="2909635" y="3125104"/>
              <a:ext cx="14405" cy="14405"/>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597" name="Google Shape;3597;p88"/>
            <p:cNvSpPr/>
            <p:nvPr/>
          </p:nvSpPr>
          <p:spPr>
            <a:xfrm>
              <a:off x="2723402" y="2876104"/>
              <a:ext cx="354975" cy="263405"/>
            </a:xfrm>
            <a:custGeom>
              <a:rect b="b" l="l" r="r" t="t"/>
              <a:pathLst>
                <a:path extrusionOk="0" h="278" w="375">
                  <a:moveTo>
                    <a:pt x="367" y="14"/>
                  </a:moveTo>
                  <a:cubicBezTo>
                    <a:pt x="371" y="14"/>
                    <a:pt x="375" y="11"/>
                    <a:pt x="375" y="7"/>
                  </a:cubicBezTo>
                  <a:cubicBezTo>
                    <a:pt x="375" y="3"/>
                    <a:pt x="371" y="0"/>
                    <a:pt x="367" y="0"/>
                  </a:cubicBezTo>
                  <a:cubicBezTo>
                    <a:pt x="7" y="0"/>
                    <a:pt x="7" y="0"/>
                    <a:pt x="7" y="0"/>
                  </a:cubicBezTo>
                  <a:cubicBezTo>
                    <a:pt x="3" y="0"/>
                    <a:pt x="0" y="3"/>
                    <a:pt x="0" y="7"/>
                  </a:cubicBezTo>
                  <a:cubicBezTo>
                    <a:pt x="0" y="271"/>
                    <a:pt x="0" y="271"/>
                    <a:pt x="0" y="271"/>
                  </a:cubicBezTo>
                  <a:cubicBezTo>
                    <a:pt x="0" y="275"/>
                    <a:pt x="3" y="278"/>
                    <a:pt x="7" y="278"/>
                  </a:cubicBezTo>
                  <a:cubicBezTo>
                    <a:pt x="172" y="278"/>
                    <a:pt x="172" y="278"/>
                    <a:pt x="172" y="278"/>
                  </a:cubicBezTo>
                  <a:cubicBezTo>
                    <a:pt x="176" y="278"/>
                    <a:pt x="179" y="275"/>
                    <a:pt x="179" y="271"/>
                  </a:cubicBezTo>
                  <a:cubicBezTo>
                    <a:pt x="179" y="267"/>
                    <a:pt x="176" y="263"/>
                    <a:pt x="172" y="263"/>
                  </a:cubicBezTo>
                  <a:cubicBezTo>
                    <a:pt x="146" y="263"/>
                    <a:pt x="146" y="263"/>
                    <a:pt x="146" y="263"/>
                  </a:cubicBezTo>
                  <a:cubicBezTo>
                    <a:pt x="146" y="146"/>
                    <a:pt x="146" y="146"/>
                    <a:pt x="146" y="146"/>
                  </a:cubicBezTo>
                  <a:cubicBezTo>
                    <a:pt x="263" y="146"/>
                    <a:pt x="263" y="146"/>
                    <a:pt x="263" y="146"/>
                  </a:cubicBezTo>
                  <a:cubicBezTo>
                    <a:pt x="263" y="263"/>
                    <a:pt x="263" y="263"/>
                    <a:pt x="263" y="263"/>
                  </a:cubicBezTo>
                  <a:cubicBezTo>
                    <a:pt x="238" y="263"/>
                    <a:pt x="238" y="263"/>
                    <a:pt x="238" y="263"/>
                  </a:cubicBezTo>
                  <a:cubicBezTo>
                    <a:pt x="234" y="263"/>
                    <a:pt x="230" y="267"/>
                    <a:pt x="230" y="271"/>
                  </a:cubicBezTo>
                  <a:cubicBezTo>
                    <a:pt x="230" y="275"/>
                    <a:pt x="234" y="278"/>
                    <a:pt x="238" y="278"/>
                  </a:cubicBezTo>
                  <a:cubicBezTo>
                    <a:pt x="367" y="278"/>
                    <a:pt x="367" y="278"/>
                    <a:pt x="367" y="278"/>
                  </a:cubicBezTo>
                  <a:cubicBezTo>
                    <a:pt x="371" y="278"/>
                    <a:pt x="375" y="275"/>
                    <a:pt x="375" y="271"/>
                  </a:cubicBezTo>
                  <a:cubicBezTo>
                    <a:pt x="375" y="267"/>
                    <a:pt x="371" y="263"/>
                    <a:pt x="367" y="263"/>
                  </a:cubicBezTo>
                  <a:cubicBezTo>
                    <a:pt x="326" y="263"/>
                    <a:pt x="326" y="263"/>
                    <a:pt x="326" y="263"/>
                  </a:cubicBezTo>
                  <a:cubicBezTo>
                    <a:pt x="326" y="146"/>
                    <a:pt x="326" y="146"/>
                    <a:pt x="326" y="146"/>
                  </a:cubicBezTo>
                  <a:cubicBezTo>
                    <a:pt x="367" y="146"/>
                    <a:pt x="367" y="146"/>
                    <a:pt x="367" y="146"/>
                  </a:cubicBezTo>
                  <a:cubicBezTo>
                    <a:pt x="371" y="146"/>
                    <a:pt x="375" y="143"/>
                    <a:pt x="375" y="139"/>
                  </a:cubicBezTo>
                  <a:cubicBezTo>
                    <a:pt x="375" y="135"/>
                    <a:pt x="371" y="131"/>
                    <a:pt x="367" y="131"/>
                  </a:cubicBezTo>
                  <a:cubicBezTo>
                    <a:pt x="326" y="131"/>
                    <a:pt x="326" y="131"/>
                    <a:pt x="326" y="131"/>
                  </a:cubicBezTo>
                  <a:cubicBezTo>
                    <a:pt x="326" y="14"/>
                    <a:pt x="326" y="14"/>
                    <a:pt x="326" y="14"/>
                  </a:cubicBezTo>
                  <a:lnTo>
                    <a:pt x="367" y="14"/>
                  </a:lnTo>
                  <a:close/>
                  <a:moveTo>
                    <a:pt x="132" y="263"/>
                  </a:moveTo>
                  <a:cubicBezTo>
                    <a:pt x="14" y="263"/>
                    <a:pt x="14" y="263"/>
                    <a:pt x="14" y="263"/>
                  </a:cubicBezTo>
                  <a:cubicBezTo>
                    <a:pt x="14" y="146"/>
                    <a:pt x="14" y="146"/>
                    <a:pt x="14" y="146"/>
                  </a:cubicBezTo>
                  <a:cubicBezTo>
                    <a:pt x="132" y="146"/>
                    <a:pt x="132" y="146"/>
                    <a:pt x="132" y="146"/>
                  </a:cubicBezTo>
                  <a:lnTo>
                    <a:pt x="132" y="263"/>
                  </a:lnTo>
                  <a:close/>
                  <a:moveTo>
                    <a:pt x="132" y="131"/>
                  </a:moveTo>
                  <a:cubicBezTo>
                    <a:pt x="14" y="131"/>
                    <a:pt x="14" y="131"/>
                    <a:pt x="14" y="131"/>
                  </a:cubicBezTo>
                  <a:cubicBezTo>
                    <a:pt x="14" y="14"/>
                    <a:pt x="14" y="14"/>
                    <a:pt x="14" y="14"/>
                  </a:cubicBezTo>
                  <a:cubicBezTo>
                    <a:pt x="132" y="14"/>
                    <a:pt x="132" y="14"/>
                    <a:pt x="132" y="14"/>
                  </a:cubicBezTo>
                  <a:lnTo>
                    <a:pt x="132" y="131"/>
                  </a:lnTo>
                  <a:close/>
                  <a:moveTo>
                    <a:pt x="263" y="131"/>
                  </a:moveTo>
                  <a:cubicBezTo>
                    <a:pt x="146" y="131"/>
                    <a:pt x="146" y="131"/>
                    <a:pt x="146" y="131"/>
                  </a:cubicBezTo>
                  <a:cubicBezTo>
                    <a:pt x="146" y="14"/>
                    <a:pt x="146" y="14"/>
                    <a:pt x="146" y="14"/>
                  </a:cubicBezTo>
                  <a:cubicBezTo>
                    <a:pt x="263" y="14"/>
                    <a:pt x="263" y="14"/>
                    <a:pt x="263" y="14"/>
                  </a:cubicBezTo>
                  <a:lnTo>
                    <a:pt x="263" y="131"/>
                  </a:lnTo>
                  <a:close/>
                  <a:moveTo>
                    <a:pt x="312" y="263"/>
                  </a:moveTo>
                  <a:cubicBezTo>
                    <a:pt x="278" y="263"/>
                    <a:pt x="278" y="263"/>
                    <a:pt x="278" y="263"/>
                  </a:cubicBezTo>
                  <a:cubicBezTo>
                    <a:pt x="278" y="146"/>
                    <a:pt x="278" y="146"/>
                    <a:pt x="278" y="146"/>
                  </a:cubicBezTo>
                  <a:cubicBezTo>
                    <a:pt x="312" y="146"/>
                    <a:pt x="312" y="146"/>
                    <a:pt x="312" y="146"/>
                  </a:cubicBezTo>
                  <a:lnTo>
                    <a:pt x="312" y="263"/>
                  </a:lnTo>
                  <a:close/>
                  <a:moveTo>
                    <a:pt x="312" y="131"/>
                  </a:moveTo>
                  <a:cubicBezTo>
                    <a:pt x="278" y="131"/>
                    <a:pt x="278" y="131"/>
                    <a:pt x="278" y="131"/>
                  </a:cubicBezTo>
                  <a:cubicBezTo>
                    <a:pt x="278" y="14"/>
                    <a:pt x="278" y="14"/>
                    <a:pt x="278" y="14"/>
                  </a:cubicBezTo>
                  <a:cubicBezTo>
                    <a:pt x="312" y="14"/>
                    <a:pt x="312" y="14"/>
                    <a:pt x="312" y="14"/>
                  </a:cubicBezTo>
                  <a:lnTo>
                    <a:pt x="312" y="131"/>
                  </a:lnTo>
                  <a:close/>
                  <a:moveTo>
                    <a:pt x="312" y="131"/>
                  </a:moveTo>
                  <a:cubicBezTo>
                    <a:pt x="312" y="131"/>
                    <a:pt x="312" y="131"/>
                    <a:pt x="312" y="13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598" name="Google Shape;3598;p88"/>
          <p:cNvGrpSpPr/>
          <p:nvPr/>
        </p:nvGrpSpPr>
        <p:grpSpPr>
          <a:xfrm>
            <a:off x="2304455" y="2730877"/>
            <a:ext cx="268547" cy="354979"/>
            <a:chOff x="2180137" y="2829802"/>
            <a:chExt cx="268547" cy="354979"/>
          </a:xfrm>
        </p:grpSpPr>
        <p:sp>
          <p:nvSpPr>
            <p:cNvPr id="3599" name="Google Shape;3599;p88"/>
            <p:cNvSpPr/>
            <p:nvPr/>
          </p:nvSpPr>
          <p:spPr>
            <a:xfrm>
              <a:off x="2187339" y="2838034"/>
              <a:ext cx="255171" cy="339545"/>
            </a:xfrm>
            <a:custGeom>
              <a:rect b="b" l="l" r="r" t="t"/>
              <a:pathLst>
                <a:path extrusionOk="0" h="360" w="269">
                  <a:moveTo>
                    <a:pt x="269" y="134"/>
                  </a:moveTo>
                  <a:cubicBezTo>
                    <a:pt x="269" y="164"/>
                    <a:pt x="260" y="192"/>
                    <a:pt x="242" y="215"/>
                  </a:cubicBezTo>
                  <a:cubicBezTo>
                    <a:pt x="134" y="360"/>
                    <a:pt x="134" y="360"/>
                    <a:pt x="134" y="360"/>
                  </a:cubicBezTo>
                  <a:cubicBezTo>
                    <a:pt x="26" y="215"/>
                    <a:pt x="26" y="215"/>
                    <a:pt x="26" y="215"/>
                  </a:cubicBezTo>
                  <a:cubicBezTo>
                    <a:pt x="9" y="192"/>
                    <a:pt x="0" y="164"/>
                    <a:pt x="0" y="134"/>
                  </a:cubicBezTo>
                  <a:cubicBezTo>
                    <a:pt x="0" y="60"/>
                    <a:pt x="60" y="0"/>
                    <a:pt x="134" y="0"/>
                  </a:cubicBezTo>
                  <a:cubicBezTo>
                    <a:pt x="209" y="0"/>
                    <a:pt x="269" y="60"/>
                    <a:pt x="269" y="134"/>
                  </a:cubicBezTo>
                  <a:close/>
                  <a:moveTo>
                    <a:pt x="269" y="134"/>
                  </a:moveTo>
                  <a:cubicBezTo>
                    <a:pt x="269" y="134"/>
                    <a:pt x="269" y="134"/>
                    <a:pt x="269" y="13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0" name="Google Shape;3600;p88"/>
            <p:cNvSpPr/>
            <p:nvPr/>
          </p:nvSpPr>
          <p:spPr>
            <a:xfrm>
              <a:off x="2231582" y="2882278"/>
              <a:ext cx="166684" cy="165657"/>
            </a:xfrm>
            <a:custGeom>
              <a:rect b="b" l="l" r="r" t="t"/>
              <a:pathLst>
                <a:path extrusionOk="0" h="175" w="176">
                  <a:moveTo>
                    <a:pt x="88" y="0"/>
                  </a:moveTo>
                  <a:cubicBezTo>
                    <a:pt x="137" y="0"/>
                    <a:pt x="176" y="39"/>
                    <a:pt x="176" y="87"/>
                  </a:cubicBezTo>
                  <a:cubicBezTo>
                    <a:pt x="176" y="136"/>
                    <a:pt x="137" y="175"/>
                    <a:pt x="88" y="175"/>
                  </a:cubicBezTo>
                  <a:cubicBezTo>
                    <a:pt x="40" y="175"/>
                    <a:pt x="0" y="136"/>
                    <a:pt x="0" y="87"/>
                  </a:cubicBezTo>
                  <a:cubicBezTo>
                    <a:pt x="0" y="39"/>
                    <a:pt x="40" y="0"/>
                    <a:pt x="88" y="0"/>
                  </a:cubicBezTo>
                  <a:close/>
                  <a:moveTo>
                    <a:pt x="88" y="0"/>
                  </a:moveTo>
                  <a:cubicBezTo>
                    <a:pt x="88" y="0"/>
                    <a:pt x="88" y="0"/>
                    <a:pt x="88" y="0"/>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1" name="Google Shape;3601;p88"/>
            <p:cNvSpPr/>
            <p:nvPr/>
          </p:nvSpPr>
          <p:spPr>
            <a:xfrm>
              <a:off x="2349907" y="2957389"/>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2" name="Google Shape;3602;p88"/>
            <p:cNvSpPr/>
            <p:nvPr/>
          </p:nvSpPr>
          <p:spPr>
            <a:xfrm>
              <a:off x="2328300" y="2916232"/>
              <a:ext cx="14405" cy="14405"/>
            </a:xfrm>
            <a:custGeom>
              <a:rect b="b" l="l" r="r" t="t"/>
              <a:pathLst>
                <a:path extrusionOk="0" h="15" w="15">
                  <a:moveTo>
                    <a:pt x="15" y="8"/>
                  </a:moveTo>
                  <a:cubicBezTo>
                    <a:pt x="15" y="12"/>
                    <a:pt x="11" y="15"/>
                    <a:pt x="7" y="15"/>
                  </a:cubicBezTo>
                  <a:cubicBezTo>
                    <a:pt x="3" y="15"/>
                    <a:pt x="0" y="12"/>
                    <a:pt x="0" y="8"/>
                  </a:cubicBezTo>
                  <a:cubicBezTo>
                    <a:pt x="0" y="3"/>
                    <a:pt x="3" y="0"/>
                    <a:pt x="7" y="0"/>
                  </a:cubicBezTo>
                  <a:cubicBezTo>
                    <a:pt x="11"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3" name="Google Shape;3603;p88"/>
            <p:cNvSpPr/>
            <p:nvPr/>
          </p:nvSpPr>
          <p:spPr>
            <a:xfrm>
              <a:off x="2307722" y="2957389"/>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4" name="Google Shape;3604;p88"/>
            <p:cNvSpPr/>
            <p:nvPr/>
          </p:nvSpPr>
          <p:spPr>
            <a:xfrm>
              <a:off x="2180137" y="2829802"/>
              <a:ext cx="268547" cy="354979"/>
            </a:xfrm>
            <a:custGeom>
              <a:rect b="b" l="l" r="r" t="t"/>
              <a:pathLst>
                <a:path extrusionOk="0" h="375" w="284">
                  <a:moveTo>
                    <a:pt x="284" y="142"/>
                  </a:moveTo>
                  <a:cubicBezTo>
                    <a:pt x="284" y="64"/>
                    <a:pt x="221" y="0"/>
                    <a:pt x="142" y="0"/>
                  </a:cubicBezTo>
                  <a:cubicBezTo>
                    <a:pt x="64" y="0"/>
                    <a:pt x="0" y="64"/>
                    <a:pt x="0" y="142"/>
                  </a:cubicBezTo>
                  <a:cubicBezTo>
                    <a:pt x="0" y="173"/>
                    <a:pt x="10" y="203"/>
                    <a:pt x="29" y="228"/>
                  </a:cubicBezTo>
                  <a:cubicBezTo>
                    <a:pt x="136" y="372"/>
                    <a:pt x="136" y="372"/>
                    <a:pt x="136" y="372"/>
                  </a:cubicBezTo>
                  <a:cubicBezTo>
                    <a:pt x="138" y="374"/>
                    <a:pt x="140" y="375"/>
                    <a:pt x="142" y="375"/>
                  </a:cubicBezTo>
                  <a:cubicBezTo>
                    <a:pt x="145" y="375"/>
                    <a:pt x="147" y="374"/>
                    <a:pt x="148" y="372"/>
                  </a:cubicBezTo>
                  <a:cubicBezTo>
                    <a:pt x="256" y="228"/>
                    <a:pt x="256" y="228"/>
                    <a:pt x="256" y="228"/>
                  </a:cubicBezTo>
                  <a:cubicBezTo>
                    <a:pt x="275" y="203"/>
                    <a:pt x="284" y="173"/>
                    <a:pt x="284" y="142"/>
                  </a:cubicBezTo>
                  <a:close/>
                  <a:moveTo>
                    <a:pt x="142" y="356"/>
                  </a:moveTo>
                  <a:cubicBezTo>
                    <a:pt x="142" y="356"/>
                    <a:pt x="40" y="219"/>
                    <a:pt x="40" y="219"/>
                  </a:cubicBezTo>
                  <a:cubicBezTo>
                    <a:pt x="24" y="197"/>
                    <a:pt x="15" y="170"/>
                    <a:pt x="15" y="142"/>
                  </a:cubicBezTo>
                  <a:cubicBezTo>
                    <a:pt x="15" y="72"/>
                    <a:pt x="72" y="15"/>
                    <a:pt x="142" y="15"/>
                  </a:cubicBezTo>
                  <a:cubicBezTo>
                    <a:pt x="213" y="15"/>
                    <a:pt x="270" y="72"/>
                    <a:pt x="270" y="142"/>
                  </a:cubicBezTo>
                  <a:cubicBezTo>
                    <a:pt x="270" y="170"/>
                    <a:pt x="261" y="197"/>
                    <a:pt x="244" y="219"/>
                  </a:cubicBezTo>
                  <a:lnTo>
                    <a:pt x="142" y="356"/>
                  </a:lnTo>
                  <a:close/>
                  <a:moveTo>
                    <a:pt x="142" y="356"/>
                  </a:moveTo>
                  <a:cubicBezTo>
                    <a:pt x="142" y="356"/>
                    <a:pt x="142" y="356"/>
                    <a:pt x="142" y="35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5" name="Google Shape;3605;p88"/>
            <p:cNvSpPr/>
            <p:nvPr/>
          </p:nvSpPr>
          <p:spPr>
            <a:xfrm>
              <a:off x="2366370" y="3016038"/>
              <a:ext cx="14405" cy="14405"/>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6" name="Google Shape;3606;p88"/>
            <p:cNvSpPr/>
            <p:nvPr/>
          </p:nvSpPr>
          <p:spPr>
            <a:xfrm>
              <a:off x="2224380" y="2875075"/>
              <a:ext cx="180060" cy="180061"/>
            </a:xfrm>
            <a:custGeom>
              <a:rect b="b" l="l" r="r" t="t"/>
              <a:pathLst>
                <a:path extrusionOk="0" h="191" w="190">
                  <a:moveTo>
                    <a:pt x="95" y="0"/>
                  </a:moveTo>
                  <a:cubicBezTo>
                    <a:pt x="43" y="0"/>
                    <a:pt x="0" y="43"/>
                    <a:pt x="0" y="95"/>
                  </a:cubicBezTo>
                  <a:cubicBezTo>
                    <a:pt x="0" y="148"/>
                    <a:pt x="43" y="191"/>
                    <a:pt x="95" y="191"/>
                  </a:cubicBezTo>
                  <a:cubicBezTo>
                    <a:pt x="108" y="191"/>
                    <a:pt x="121" y="188"/>
                    <a:pt x="133" y="183"/>
                  </a:cubicBezTo>
                  <a:cubicBezTo>
                    <a:pt x="137" y="181"/>
                    <a:pt x="139" y="177"/>
                    <a:pt x="137" y="173"/>
                  </a:cubicBezTo>
                  <a:cubicBezTo>
                    <a:pt x="135" y="169"/>
                    <a:pt x="131" y="168"/>
                    <a:pt x="127" y="169"/>
                  </a:cubicBezTo>
                  <a:cubicBezTo>
                    <a:pt x="117" y="174"/>
                    <a:pt x="106" y="176"/>
                    <a:pt x="95" y="176"/>
                  </a:cubicBezTo>
                  <a:cubicBezTo>
                    <a:pt x="51" y="176"/>
                    <a:pt x="15" y="140"/>
                    <a:pt x="15" y="95"/>
                  </a:cubicBezTo>
                  <a:cubicBezTo>
                    <a:pt x="15" y="51"/>
                    <a:pt x="51" y="15"/>
                    <a:pt x="95" y="15"/>
                  </a:cubicBezTo>
                  <a:cubicBezTo>
                    <a:pt x="140" y="15"/>
                    <a:pt x="176" y="51"/>
                    <a:pt x="176" y="95"/>
                  </a:cubicBezTo>
                  <a:cubicBezTo>
                    <a:pt x="176" y="107"/>
                    <a:pt x="174" y="117"/>
                    <a:pt x="169" y="127"/>
                  </a:cubicBezTo>
                  <a:cubicBezTo>
                    <a:pt x="168" y="131"/>
                    <a:pt x="169" y="135"/>
                    <a:pt x="173" y="137"/>
                  </a:cubicBezTo>
                  <a:cubicBezTo>
                    <a:pt x="177" y="139"/>
                    <a:pt x="181" y="137"/>
                    <a:pt x="183" y="133"/>
                  </a:cubicBezTo>
                  <a:cubicBezTo>
                    <a:pt x="188" y="121"/>
                    <a:pt x="190" y="109"/>
                    <a:pt x="190" y="95"/>
                  </a:cubicBezTo>
                  <a:cubicBezTo>
                    <a:pt x="190" y="43"/>
                    <a:pt x="148" y="0"/>
                    <a:pt x="95" y="0"/>
                  </a:cubicBezTo>
                  <a:close/>
                  <a:moveTo>
                    <a:pt x="95" y="0"/>
                  </a:moveTo>
                  <a:cubicBezTo>
                    <a:pt x="95" y="0"/>
                    <a:pt x="95" y="0"/>
                    <a:pt x="9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07" name="Google Shape;3607;p88"/>
          <p:cNvGrpSpPr/>
          <p:nvPr/>
        </p:nvGrpSpPr>
        <p:grpSpPr>
          <a:xfrm>
            <a:off x="4016566" y="2163940"/>
            <a:ext cx="361149" cy="221218"/>
            <a:chOff x="3892247" y="2262865"/>
            <a:chExt cx="361149" cy="221218"/>
          </a:xfrm>
        </p:grpSpPr>
        <p:sp>
          <p:nvSpPr>
            <p:cNvPr id="3608" name="Google Shape;3608;p88"/>
            <p:cNvSpPr/>
            <p:nvPr/>
          </p:nvSpPr>
          <p:spPr>
            <a:xfrm>
              <a:off x="4174169" y="2290645"/>
              <a:ext cx="73053" cy="187264"/>
            </a:xfrm>
            <a:custGeom>
              <a:rect b="b" l="l" r="r" t="t"/>
              <a:pathLst>
                <a:path extrusionOk="0" h="198" w="77">
                  <a:moveTo>
                    <a:pt x="62" y="91"/>
                  </a:moveTo>
                  <a:cubicBezTo>
                    <a:pt x="77" y="121"/>
                    <a:pt x="77" y="167"/>
                    <a:pt x="62" y="198"/>
                  </a:cubicBezTo>
                  <a:cubicBezTo>
                    <a:pt x="15" y="198"/>
                    <a:pt x="15" y="198"/>
                    <a:pt x="15" y="198"/>
                  </a:cubicBezTo>
                  <a:cubicBezTo>
                    <a:pt x="0" y="167"/>
                    <a:pt x="0" y="122"/>
                    <a:pt x="14" y="92"/>
                  </a:cubicBezTo>
                  <a:cubicBezTo>
                    <a:pt x="21" y="77"/>
                    <a:pt x="24" y="59"/>
                    <a:pt x="20" y="43"/>
                  </a:cubicBezTo>
                  <a:cubicBezTo>
                    <a:pt x="16" y="31"/>
                    <a:pt x="15" y="29"/>
                    <a:pt x="15" y="24"/>
                  </a:cubicBezTo>
                  <a:cubicBezTo>
                    <a:pt x="15" y="11"/>
                    <a:pt x="26" y="0"/>
                    <a:pt x="39" y="0"/>
                  </a:cubicBezTo>
                  <a:cubicBezTo>
                    <a:pt x="52" y="0"/>
                    <a:pt x="62" y="11"/>
                    <a:pt x="62" y="24"/>
                  </a:cubicBezTo>
                  <a:cubicBezTo>
                    <a:pt x="62" y="29"/>
                    <a:pt x="61" y="31"/>
                    <a:pt x="58" y="44"/>
                  </a:cubicBezTo>
                  <a:cubicBezTo>
                    <a:pt x="53" y="59"/>
                    <a:pt x="56" y="76"/>
                    <a:pt x="62" y="91"/>
                  </a:cubicBezTo>
                  <a:close/>
                  <a:moveTo>
                    <a:pt x="62" y="91"/>
                  </a:moveTo>
                  <a:cubicBezTo>
                    <a:pt x="62" y="91"/>
                    <a:pt x="62" y="91"/>
                    <a:pt x="62"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09" name="Google Shape;3609;p88"/>
            <p:cNvSpPr/>
            <p:nvPr/>
          </p:nvSpPr>
          <p:spPr>
            <a:xfrm>
              <a:off x="4010572" y="2353410"/>
              <a:ext cx="124499" cy="124500"/>
            </a:xfrm>
            <a:custGeom>
              <a:rect b="b" l="l" r="r" t="t"/>
              <a:pathLst>
                <a:path extrusionOk="0" h="132" w="132">
                  <a:moveTo>
                    <a:pt x="66" y="0"/>
                  </a:moveTo>
                  <a:cubicBezTo>
                    <a:pt x="102" y="0"/>
                    <a:pt x="132" y="30"/>
                    <a:pt x="132" y="66"/>
                  </a:cubicBezTo>
                  <a:cubicBezTo>
                    <a:pt x="132" y="102"/>
                    <a:pt x="102" y="132"/>
                    <a:pt x="66" y="132"/>
                  </a:cubicBezTo>
                  <a:cubicBezTo>
                    <a:pt x="30" y="132"/>
                    <a:pt x="0" y="102"/>
                    <a:pt x="0" y="66"/>
                  </a:cubicBezTo>
                  <a:cubicBezTo>
                    <a:pt x="0" y="30"/>
                    <a:pt x="30" y="0"/>
                    <a:pt x="66" y="0"/>
                  </a:cubicBezTo>
                  <a:close/>
                  <a:moveTo>
                    <a:pt x="66" y="0"/>
                  </a:moveTo>
                  <a:cubicBezTo>
                    <a:pt x="66" y="0"/>
                    <a:pt x="66" y="0"/>
                    <a:pt x="66"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0" name="Google Shape;3610;p88"/>
            <p:cNvSpPr/>
            <p:nvPr/>
          </p:nvSpPr>
          <p:spPr>
            <a:xfrm>
              <a:off x="3902536" y="2290645"/>
              <a:ext cx="68938" cy="187264"/>
            </a:xfrm>
            <a:custGeom>
              <a:rect b="b" l="l" r="r" t="t"/>
              <a:pathLst>
                <a:path extrusionOk="0" h="198" w="73">
                  <a:moveTo>
                    <a:pt x="59" y="91"/>
                  </a:moveTo>
                  <a:cubicBezTo>
                    <a:pt x="73" y="121"/>
                    <a:pt x="73" y="167"/>
                    <a:pt x="59" y="198"/>
                  </a:cubicBezTo>
                  <a:cubicBezTo>
                    <a:pt x="12" y="198"/>
                    <a:pt x="12" y="198"/>
                    <a:pt x="12" y="198"/>
                  </a:cubicBezTo>
                  <a:cubicBezTo>
                    <a:pt x="4" y="183"/>
                    <a:pt x="0" y="164"/>
                    <a:pt x="0" y="145"/>
                  </a:cubicBezTo>
                  <a:cubicBezTo>
                    <a:pt x="0" y="126"/>
                    <a:pt x="3" y="107"/>
                    <a:pt x="10" y="92"/>
                  </a:cubicBezTo>
                  <a:cubicBezTo>
                    <a:pt x="18" y="77"/>
                    <a:pt x="20" y="59"/>
                    <a:pt x="16" y="43"/>
                  </a:cubicBezTo>
                  <a:cubicBezTo>
                    <a:pt x="13" y="31"/>
                    <a:pt x="12" y="29"/>
                    <a:pt x="12" y="24"/>
                  </a:cubicBezTo>
                  <a:cubicBezTo>
                    <a:pt x="12" y="11"/>
                    <a:pt x="22" y="0"/>
                    <a:pt x="35" y="0"/>
                  </a:cubicBezTo>
                  <a:cubicBezTo>
                    <a:pt x="48" y="0"/>
                    <a:pt x="59" y="11"/>
                    <a:pt x="59" y="24"/>
                  </a:cubicBezTo>
                  <a:cubicBezTo>
                    <a:pt x="59" y="29"/>
                    <a:pt x="57" y="31"/>
                    <a:pt x="54" y="44"/>
                  </a:cubicBezTo>
                  <a:cubicBezTo>
                    <a:pt x="50" y="59"/>
                    <a:pt x="52" y="76"/>
                    <a:pt x="59" y="91"/>
                  </a:cubicBezTo>
                  <a:close/>
                  <a:moveTo>
                    <a:pt x="59" y="91"/>
                  </a:moveTo>
                  <a:cubicBezTo>
                    <a:pt x="59" y="91"/>
                    <a:pt x="59" y="91"/>
                    <a:pt x="59" y="91"/>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1" name="Google Shape;3611;p88"/>
            <p:cNvSpPr/>
            <p:nvPr/>
          </p:nvSpPr>
          <p:spPr>
            <a:xfrm>
              <a:off x="4086711" y="2408972"/>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2" name="Google Shape;3612;p88"/>
            <p:cNvSpPr/>
            <p:nvPr/>
          </p:nvSpPr>
          <p:spPr>
            <a:xfrm>
              <a:off x="4066133" y="238839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3" name="Google Shape;3613;p88"/>
            <p:cNvSpPr/>
            <p:nvPr/>
          </p:nvSpPr>
          <p:spPr>
            <a:xfrm>
              <a:off x="3892247" y="2284472"/>
              <a:ext cx="86429" cy="199611"/>
            </a:xfrm>
            <a:custGeom>
              <a:rect b="b" l="l" r="r" t="t"/>
              <a:pathLst>
                <a:path extrusionOk="0" h="212" w="92">
                  <a:moveTo>
                    <a:pt x="16" y="208"/>
                  </a:moveTo>
                  <a:cubicBezTo>
                    <a:pt x="17" y="211"/>
                    <a:pt x="20" y="212"/>
                    <a:pt x="23" y="212"/>
                  </a:cubicBezTo>
                  <a:cubicBezTo>
                    <a:pt x="70" y="212"/>
                    <a:pt x="70" y="212"/>
                    <a:pt x="70" y="212"/>
                  </a:cubicBezTo>
                  <a:cubicBezTo>
                    <a:pt x="72" y="212"/>
                    <a:pt x="75" y="210"/>
                    <a:pt x="76" y="208"/>
                  </a:cubicBezTo>
                  <a:cubicBezTo>
                    <a:pt x="92" y="175"/>
                    <a:pt x="92" y="128"/>
                    <a:pt x="77" y="95"/>
                  </a:cubicBezTo>
                  <a:cubicBezTo>
                    <a:pt x="70" y="81"/>
                    <a:pt x="69" y="66"/>
                    <a:pt x="72" y="53"/>
                  </a:cubicBezTo>
                  <a:cubicBezTo>
                    <a:pt x="75" y="40"/>
                    <a:pt x="77" y="37"/>
                    <a:pt x="77" y="31"/>
                  </a:cubicBezTo>
                  <a:cubicBezTo>
                    <a:pt x="77" y="14"/>
                    <a:pt x="63" y="0"/>
                    <a:pt x="46" y="0"/>
                  </a:cubicBezTo>
                  <a:cubicBezTo>
                    <a:pt x="29" y="0"/>
                    <a:pt x="15" y="14"/>
                    <a:pt x="15" y="31"/>
                  </a:cubicBezTo>
                  <a:cubicBezTo>
                    <a:pt x="15" y="37"/>
                    <a:pt x="17" y="40"/>
                    <a:pt x="20" y="52"/>
                  </a:cubicBezTo>
                  <a:cubicBezTo>
                    <a:pt x="24" y="65"/>
                    <a:pt x="22" y="81"/>
                    <a:pt x="15" y="96"/>
                  </a:cubicBezTo>
                  <a:cubicBezTo>
                    <a:pt x="0" y="128"/>
                    <a:pt x="0" y="175"/>
                    <a:pt x="16" y="208"/>
                  </a:cubicBezTo>
                  <a:close/>
                  <a:moveTo>
                    <a:pt x="28" y="102"/>
                  </a:moveTo>
                  <a:cubicBezTo>
                    <a:pt x="36" y="84"/>
                    <a:pt x="39" y="65"/>
                    <a:pt x="34" y="48"/>
                  </a:cubicBezTo>
                  <a:cubicBezTo>
                    <a:pt x="31" y="35"/>
                    <a:pt x="30" y="34"/>
                    <a:pt x="30" y="31"/>
                  </a:cubicBezTo>
                  <a:cubicBezTo>
                    <a:pt x="30" y="22"/>
                    <a:pt x="37" y="14"/>
                    <a:pt x="46" y="14"/>
                  </a:cubicBezTo>
                  <a:cubicBezTo>
                    <a:pt x="55" y="14"/>
                    <a:pt x="62" y="22"/>
                    <a:pt x="62" y="31"/>
                  </a:cubicBezTo>
                  <a:cubicBezTo>
                    <a:pt x="62" y="34"/>
                    <a:pt x="61" y="35"/>
                    <a:pt x="58" y="49"/>
                  </a:cubicBezTo>
                  <a:cubicBezTo>
                    <a:pt x="54" y="65"/>
                    <a:pt x="55" y="84"/>
                    <a:pt x="63" y="101"/>
                  </a:cubicBezTo>
                  <a:cubicBezTo>
                    <a:pt x="76" y="128"/>
                    <a:pt x="76" y="169"/>
                    <a:pt x="65" y="197"/>
                  </a:cubicBezTo>
                  <a:cubicBezTo>
                    <a:pt x="27" y="197"/>
                    <a:pt x="27" y="197"/>
                    <a:pt x="27" y="197"/>
                  </a:cubicBezTo>
                  <a:cubicBezTo>
                    <a:pt x="15" y="169"/>
                    <a:pt x="15" y="129"/>
                    <a:pt x="28" y="102"/>
                  </a:cubicBezTo>
                  <a:close/>
                  <a:moveTo>
                    <a:pt x="28" y="102"/>
                  </a:moveTo>
                  <a:cubicBezTo>
                    <a:pt x="28" y="102"/>
                    <a:pt x="28" y="102"/>
                    <a:pt x="28"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4" name="Google Shape;3614;p88"/>
            <p:cNvSpPr/>
            <p:nvPr/>
          </p:nvSpPr>
          <p:spPr>
            <a:xfrm>
              <a:off x="4165938" y="2284472"/>
              <a:ext cx="87458" cy="199611"/>
            </a:xfrm>
            <a:custGeom>
              <a:rect b="b" l="l" r="r" t="t"/>
              <a:pathLst>
                <a:path extrusionOk="0" h="212" w="92">
                  <a:moveTo>
                    <a:pt x="73" y="53"/>
                  </a:moveTo>
                  <a:cubicBezTo>
                    <a:pt x="76" y="40"/>
                    <a:pt x="77" y="37"/>
                    <a:pt x="77" y="31"/>
                  </a:cubicBezTo>
                  <a:cubicBezTo>
                    <a:pt x="77" y="14"/>
                    <a:pt x="64" y="0"/>
                    <a:pt x="47" y="0"/>
                  </a:cubicBezTo>
                  <a:cubicBezTo>
                    <a:pt x="30" y="0"/>
                    <a:pt x="16" y="14"/>
                    <a:pt x="16" y="31"/>
                  </a:cubicBezTo>
                  <a:cubicBezTo>
                    <a:pt x="16" y="37"/>
                    <a:pt x="18" y="40"/>
                    <a:pt x="20" y="52"/>
                  </a:cubicBezTo>
                  <a:cubicBezTo>
                    <a:pt x="24" y="65"/>
                    <a:pt x="22" y="81"/>
                    <a:pt x="15" y="96"/>
                  </a:cubicBezTo>
                  <a:cubicBezTo>
                    <a:pt x="0" y="129"/>
                    <a:pt x="1" y="176"/>
                    <a:pt x="17" y="208"/>
                  </a:cubicBezTo>
                  <a:cubicBezTo>
                    <a:pt x="18" y="211"/>
                    <a:pt x="20" y="212"/>
                    <a:pt x="23" y="212"/>
                  </a:cubicBezTo>
                  <a:cubicBezTo>
                    <a:pt x="70" y="212"/>
                    <a:pt x="70" y="212"/>
                    <a:pt x="70" y="212"/>
                  </a:cubicBezTo>
                  <a:cubicBezTo>
                    <a:pt x="73" y="212"/>
                    <a:pt x="76" y="210"/>
                    <a:pt x="77" y="208"/>
                  </a:cubicBezTo>
                  <a:cubicBezTo>
                    <a:pt x="92" y="175"/>
                    <a:pt x="92" y="128"/>
                    <a:pt x="77" y="95"/>
                  </a:cubicBezTo>
                  <a:cubicBezTo>
                    <a:pt x="71" y="81"/>
                    <a:pt x="69" y="66"/>
                    <a:pt x="73" y="53"/>
                  </a:cubicBezTo>
                  <a:close/>
                  <a:moveTo>
                    <a:pt x="65" y="197"/>
                  </a:moveTo>
                  <a:cubicBezTo>
                    <a:pt x="28" y="197"/>
                    <a:pt x="28" y="197"/>
                    <a:pt x="28" y="197"/>
                  </a:cubicBezTo>
                  <a:cubicBezTo>
                    <a:pt x="16" y="169"/>
                    <a:pt x="16" y="129"/>
                    <a:pt x="28" y="102"/>
                  </a:cubicBezTo>
                  <a:cubicBezTo>
                    <a:pt x="37" y="84"/>
                    <a:pt x="39" y="65"/>
                    <a:pt x="35" y="48"/>
                  </a:cubicBezTo>
                  <a:cubicBezTo>
                    <a:pt x="31" y="35"/>
                    <a:pt x="31" y="34"/>
                    <a:pt x="31" y="31"/>
                  </a:cubicBezTo>
                  <a:cubicBezTo>
                    <a:pt x="31" y="22"/>
                    <a:pt x="38" y="14"/>
                    <a:pt x="47" y="14"/>
                  </a:cubicBezTo>
                  <a:cubicBezTo>
                    <a:pt x="56" y="14"/>
                    <a:pt x="63" y="22"/>
                    <a:pt x="63" y="31"/>
                  </a:cubicBezTo>
                  <a:cubicBezTo>
                    <a:pt x="63" y="34"/>
                    <a:pt x="62" y="35"/>
                    <a:pt x="59" y="49"/>
                  </a:cubicBezTo>
                  <a:cubicBezTo>
                    <a:pt x="54" y="65"/>
                    <a:pt x="56" y="84"/>
                    <a:pt x="64" y="101"/>
                  </a:cubicBezTo>
                  <a:cubicBezTo>
                    <a:pt x="77" y="128"/>
                    <a:pt x="77" y="169"/>
                    <a:pt x="65" y="197"/>
                  </a:cubicBezTo>
                  <a:close/>
                  <a:moveTo>
                    <a:pt x="65" y="197"/>
                  </a:moveTo>
                  <a:cubicBezTo>
                    <a:pt x="65" y="197"/>
                    <a:pt x="65" y="197"/>
                    <a:pt x="65" y="19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5" name="Google Shape;3615;p88"/>
            <p:cNvSpPr/>
            <p:nvPr/>
          </p:nvSpPr>
          <p:spPr>
            <a:xfrm>
              <a:off x="4002340" y="2262865"/>
              <a:ext cx="139932" cy="56590"/>
            </a:xfrm>
            <a:custGeom>
              <a:rect b="b" l="l" r="r" t="t"/>
              <a:pathLst>
                <a:path extrusionOk="0" h="60" w="148">
                  <a:moveTo>
                    <a:pt x="35" y="3"/>
                  </a:moveTo>
                  <a:cubicBezTo>
                    <a:pt x="32" y="0"/>
                    <a:pt x="28" y="0"/>
                    <a:pt x="25" y="3"/>
                  </a:cubicBezTo>
                  <a:cubicBezTo>
                    <a:pt x="3" y="25"/>
                    <a:pt x="3" y="25"/>
                    <a:pt x="3" y="25"/>
                  </a:cubicBezTo>
                  <a:cubicBezTo>
                    <a:pt x="0" y="28"/>
                    <a:pt x="0" y="32"/>
                    <a:pt x="3" y="35"/>
                  </a:cubicBezTo>
                  <a:cubicBezTo>
                    <a:pt x="25" y="57"/>
                    <a:pt x="25" y="57"/>
                    <a:pt x="25" y="57"/>
                  </a:cubicBezTo>
                  <a:cubicBezTo>
                    <a:pt x="28" y="60"/>
                    <a:pt x="32" y="60"/>
                    <a:pt x="35" y="57"/>
                  </a:cubicBezTo>
                  <a:cubicBezTo>
                    <a:pt x="38" y="54"/>
                    <a:pt x="38" y="50"/>
                    <a:pt x="35" y="47"/>
                  </a:cubicBezTo>
                  <a:cubicBezTo>
                    <a:pt x="26" y="37"/>
                    <a:pt x="26" y="37"/>
                    <a:pt x="26" y="37"/>
                  </a:cubicBezTo>
                  <a:cubicBezTo>
                    <a:pt x="122" y="37"/>
                    <a:pt x="122" y="37"/>
                    <a:pt x="122" y="37"/>
                  </a:cubicBezTo>
                  <a:cubicBezTo>
                    <a:pt x="113" y="47"/>
                    <a:pt x="113" y="47"/>
                    <a:pt x="113" y="47"/>
                  </a:cubicBezTo>
                  <a:cubicBezTo>
                    <a:pt x="110" y="50"/>
                    <a:pt x="110" y="54"/>
                    <a:pt x="113" y="57"/>
                  </a:cubicBezTo>
                  <a:cubicBezTo>
                    <a:pt x="116" y="60"/>
                    <a:pt x="120" y="60"/>
                    <a:pt x="123" y="57"/>
                  </a:cubicBezTo>
                  <a:cubicBezTo>
                    <a:pt x="145" y="35"/>
                    <a:pt x="145" y="35"/>
                    <a:pt x="145" y="35"/>
                  </a:cubicBezTo>
                  <a:cubicBezTo>
                    <a:pt x="148" y="32"/>
                    <a:pt x="148" y="28"/>
                    <a:pt x="145" y="25"/>
                  </a:cubicBezTo>
                  <a:cubicBezTo>
                    <a:pt x="123" y="3"/>
                    <a:pt x="123" y="3"/>
                    <a:pt x="123" y="3"/>
                  </a:cubicBezTo>
                  <a:cubicBezTo>
                    <a:pt x="120" y="0"/>
                    <a:pt x="116" y="0"/>
                    <a:pt x="113" y="3"/>
                  </a:cubicBezTo>
                  <a:cubicBezTo>
                    <a:pt x="110" y="6"/>
                    <a:pt x="110" y="11"/>
                    <a:pt x="113" y="13"/>
                  </a:cubicBezTo>
                  <a:cubicBezTo>
                    <a:pt x="122" y="23"/>
                    <a:pt x="122" y="23"/>
                    <a:pt x="122" y="23"/>
                  </a:cubicBezTo>
                  <a:cubicBezTo>
                    <a:pt x="26" y="23"/>
                    <a:pt x="26" y="23"/>
                    <a:pt x="26" y="23"/>
                  </a:cubicBezTo>
                  <a:cubicBezTo>
                    <a:pt x="35" y="13"/>
                    <a:pt x="35" y="13"/>
                    <a:pt x="35" y="13"/>
                  </a:cubicBezTo>
                  <a:cubicBezTo>
                    <a:pt x="38" y="11"/>
                    <a:pt x="38" y="6"/>
                    <a:pt x="35" y="3"/>
                  </a:cubicBez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6" name="Google Shape;3616;p88"/>
            <p:cNvSpPr/>
            <p:nvPr/>
          </p:nvSpPr>
          <p:spPr>
            <a:xfrm>
              <a:off x="4111405" y="2451158"/>
              <a:ext cx="14405" cy="14405"/>
            </a:xfrm>
            <a:custGeom>
              <a:rect b="b" l="l" r="r" t="t"/>
              <a:pathLst>
                <a:path extrusionOk="0" h="15" w="15">
                  <a:moveTo>
                    <a:pt x="15" y="7"/>
                  </a:moveTo>
                  <a:cubicBezTo>
                    <a:pt x="15" y="11"/>
                    <a:pt x="11" y="15"/>
                    <a:pt x="7" y="15"/>
                  </a:cubicBezTo>
                  <a:cubicBezTo>
                    <a:pt x="3" y="15"/>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17" name="Google Shape;3617;p88"/>
            <p:cNvSpPr/>
            <p:nvPr/>
          </p:nvSpPr>
          <p:spPr>
            <a:xfrm>
              <a:off x="4003370" y="2346207"/>
              <a:ext cx="137874" cy="137876"/>
            </a:xfrm>
            <a:custGeom>
              <a:rect b="b" l="l" r="r" t="t"/>
              <a:pathLst>
                <a:path extrusionOk="0" h="146" w="146">
                  <a:moveTo>
                    <a:pt x="135" y="96"/>
                  </a:moveTo>
                  <a:cubicBezTo>
                    <a:pt x="139" y="97"/>
                    <a:pt x="143" y="95"/>
                    <a:pt x="144" y="91"/>
                  </a:cubicBezTo>
                  <a:cubicBezTo>
                    <a:pt x="145" y="85"/>
                    <a:pt x="146" y="79"/>
                    <a:pt x="146" y="73"/>
                  </a:cubicBezTo>
                  <a:cubicBezTo>
                    <a:pt x="146" y="33"/>
                    <a:pt x="113" y="0"/>
                    <a:pt x="73" y="0"/>
                  </a:cubicBezTo>
                  <a:cubicBezTo>
                    <a:pt x="33" y="0"/>
                    <a:pt x="0" y="33"/>
                    <a:pt x="0" y="73"/>
                  </a:cubicBezTo>
                  <a:cubicBezTo>
                    <a:pt x="0" y="113"/>
                    <a:pt x="33" y="146"/>
                    <a:pt x="73" y="146"/>
                  </a:cubicBezTo>
                  <a:cubicBezTo>
                    <a:pt x="81" y="146"/>
                    <a:pt x="88" y="145"/>
                    <a:pt x="96" y="143"/>
                  </a:cubicBezTo>
                  <a:cubicBezTo>
                    <a:pt x="99" y="141"/>
                    <a:pt x="101" y="137"/>
                    <a:pt x="100" y="133"/>
                  </a:cubicBezTo>
                  <a:cubicBezTo>
                    <a:pt x="99" y="129"/>
                    <a:pt x="95" y="127"/>
                    <a:pt x="91" y="129"/>
                  </a:cubicBezTo>
                  <a:cubicBezTo>
                    <a:pt x="85" y="131"/>
                    <a:pt x="79" y="131"/>
                    <a:pt x="73" y="131"/>
                  </a:cubicBezTo>
                  <a:cubicBezTo>
                    <a:pt x="41" y="131"/>
                    <a:pt x="14" y="105"/>
                    <a:pt x="14" y="73"/>
                  </a:cubicBezTo>
                  <a:cubicBezTo>
                    <a:pt x="14" y="41"/>
                    <a:pt x="41" y="14"/>
                    <a:pt x="73" y="14"/>
                  </a:cubicBezTo>
                  <a:cubicBezTo>
                    <a:pt x="105" y="14"/>
                    <a:pt x="132" y="41"/>
                    <a:pt x="132" y="73"/>
                  </a:cubicBezTo>
                  <a:cubicBezTo>
                    <a:pt x="132" y="78"/>
                    <a:pt x="131" y="83"/>
                    <a:pt x="130" y="87"/>
                  </a:cubicBezTo>
                  <a:cubicBezTo>
                    <a:pt x="129" y="91"/>
                    <a:pt x="131" y="95"/>
                    <a:pt x="135" y="96"/>
                  </a:cubicBezTo>
                  <a:close/>
                  <a:moveTo>
                    <a:pt x="135" y="96"/>
                  </a:moveTo>
                  <a:cubicBezTo>
                    <a:pt x="135" y="96"/>
                    <a:pt x="135" y="96"/>
                    <a:pt x="135" y="9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18" name="Google Shape;3618;p88"/>
          <p:cNvGrpSpPr/>
          <p:nvPr/>
        </p:nvGrpSpPr>
        <p:grpSpPr>
          <a:xfrm>
            <a:off x="3428028" y="2098089"/>
            <a:ext cx="365264" cy="353950"/>
            <a:chOff x="3303709" y="2197014"/>
            <a:chExt cx="365264" cy="353950"/>
          </a:xfrm>
        </p:grpSpPr>
        <p:sp>
          <p:nvSpPr>
            <p:cNvPr id="3619" name="Google Shape;3619;p88"/>
            <p:cNvSpPr/>
            <p:nvPr/>
          </p:nvSpPr>
          <p:spPr>
            <a:xfrm>
              <a:off x="3364415" y="2318427"/>
              <a:ext cx="244881" cy="164628"/>
            </a:xfrm>
            <a:custGeom>
              <a:rect b="b" l="l" r="r" t="t"/>
              <a:pathLst>
                <a:path extrusionOk="0" h="174" w="259">
                  <a:moveTo>
                    <a:pt x="259" y="37"/>
                  </a:moveTo>
                  <a:cubicBezTo>
                    <a:pt x="195" y="0"/>
                    <a:pt x="195" y="0"/>
                    <a:pt x="195" y="0"/>
                  </a:cubicBezTo>
                  <a:cubicBezTo>
                    <a:pt x="195" y="0"/>
                    <a:pt x="195" y="0"/>
                    <a:pt x="195" y="0"/>
                  </a:cubicBezTo>
                  <a:cubicBezTo>
                    <a:pt x="188" y="5"/>
                    <a:pt x="182" y="8"/>
                    <a:pt x="169" y="18"/>
                  </a:cubicBezTo>
                  <a:cubicBezTo>
                    <a:pt x="169" y="18"/>
                    <a:pt x="169" y="18"/>
                    <a:pt x="169" y="18"/>
                  </a:cubicBezTo>
                  <a:cubicBezTo>
                    <a:pt x="168" y="15"/>
                    <a:pt x="167" y="13"/>
                    <a:pt x="166" y="11"/>
                  </a:cubicBezTo>
                  <a:cubicBezTo>
                    <a:pt x="92" y="11"/>
                    <a:pt x="92" y="11"/>
                    <a:pt x="92" y="11"/>
                  </a:cubicBezTo>
                  <a:cubicBezTo>
                    <a:pt x="91" y="13"/>
                    <a:pt x="90" y="15"/>
                    <a:pt x="89" y="18"/>
                  </a:cubicBezTo>
                  <a:cubicBezTo>
                    <a:pt x="89" y="18"/>
                    <a:pt x="89" y="18"/>
                    <a:pt x="89" y="18"/>
                  </a:cubicBezTo>
                  <a:cubicBezTo>
                    <a:pt x="76" y="8"/>
                    <a:pt x="70" y="5"/>
                    <a:pt x="63" y="0"/>
                  </a:cubicBezTo>
                  <a:cubicBezTo>
                    <a:pt x="63" y="0"/>
                    <a:pt x="63" y="0"/>
                    <a:pt x="63" y="0"/>
                  </a:cubicBezTo>
                  <a:cubicBezTo>
                    <a:pt x="0" y="37"/>
                    <a:pt x="0" y="37"/>
                    <a:pt x="0" y="37"/>
                  </a:cubicBezTo>
                  <a:cubicBezTo>
                    <a:pt x="0" y="37"/>
                    <a:pt x="0" y="37"/>
                    <a:pt x="0" y="37"/>
                  </a:cubicBezTo>
                  <a:cubicBezTo>
                    <a:pt x="0" y="39"/>
                    <a:pt x="0" y="42"/>
                    <a:pt x="0" y="45"/>
                  </a:cubicBezTo>
                  <a:cubicBezTo>
                    <a:pt x="2" y="91"/>
                    <a:pt x="17" y="136"/>
                    <a:pt x="44" y="174"/>
                  </a:cubicBezTo>
                  <a:cubicBezTo>
                    <a:pt x="214" y="174"/>
                    <a:pt x="214" y="174"/>
                    <a:pt x="214" y="174"/>
                  </a:cubicBezTo>
                  <a:cubicBezTo>
                    <a:pt x="241" y="136"/>
                    <a:pt x="257" y="91"/>
                    <a:pt x="258" y="45"/>
                  </a:cubicBezTo>
                  <a:cubicBezTo>
                    <a:pt x="258" y="42"/>
                    <a:pt x="258" y="39"/>
                    <a:pt x="259" y="37"/>
                  </a:cubicBezTo>
                  <a:close/>
                  <a:moveTo>
                    <a:pt x="259" y="37"/>
                  </a:moveTo>
                  <a:cubicBezTo>
                    <a:pt x="259" y="37"/>
                    <a:pt x="259" y="37"/>
                    <a:pt x="259" y="3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0" name="Google Shape;3620;p88"/>
            <p:cNvSpPr/>
            <p:nvPr/>
          </p:nvSpPr>
          <p:spPr>
            <a:xfrm>
              <a:off x="3578428" y="2218621"/>
              <a:ext cx="83342" cy="93632"/>
            </a:xfrm>
            <a:custGeom>
              <a:rect b="b" l="l" r="r" t="t"/>
              <a:pathLst>
                <a:path extrusionOk="0" h="99" w="88">
                  <a:moveTo>
                    <a:pt x="67" y="9"/>
                  </a:moveTo>
                  <a:cubicBezTo>
                    <a:pt x="82" y="18"/>
                    <a:pt x="88" y="39"/>
                    <a:pt x="79" y="54"/>
                  </a:cubicBezTo>
                  <a:cubicBezTo>
                    <a:pt x="74" y="62"/>
                    <a:pt x="54" y="84"/>
                    <a:pt x="46" y="99"/>
                  </a:cubicBezTo>
                  <a:cubicBezTo>
                    <a:pt x="0" y="72"/>
                    <a:pt x="0" y="72"/>
                    <a:pt x="0" y="72"/>
                  </a:cubicBezTo>
                  <a:cubicBezTo>
                    <a:pt x="0" y="72"/>
                    <a:pt x="0" y="72"/>
                    <a:pt x="0" y="72"/>
                  </a:cubicBezTo>
                  <a:cubicBezTo>
                    <a:pt x="9" y="58"/>
                    <a:pt x="17" y="30"/>
                    <a:pt x="22" y="21"/>
                  </a:cubicBezTo>
                  <a:cubicBezTo>
                    <a:pt x="31" y="6"/>
                    <a:pt x="51" y="0"/>
                    <a:pt x="67" y="9"/>
                  </a:cubicBezTo>
                  <a:close/>
                  <a:moveTo>
                    <a:pt x="67" y="9"/>
                  </a:moveTo>
                  <a:cubicBezTo>
                    <a:pt x="67" y="9"/>
                    <a:pt x="67" y="9"/>
                    <a:pt x="67" y="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1" name="Google Shape;3621;p88"/>
            <p:cNvSpPr/>
            <p:nvPr/>
          </p:nvSpPr>
          <p:spPr>
            <a:xfrm>
              <a:off x="3549619" y="2286530"/>
              <a:ext cx="72024" cy="66880"/>
            </a:xfrm>
            <a:custGeom>
              <a:rect b="b" l="l" r="r" t="t"/>
              <a:pathLst>
                <a:path extrusionOk="0" h="70" w="77">
                  <a:moveTo>
                    <a:pt x="31" y="0"/>
                  </a:moveTo>
                  <a:cubicBezTo>
                    <a:pt x="77" y="27"/>
                    <a:pt x="77" y="27"/>
                    <a:pt x="77" y="27"/>
                  </a:cubicBezTo>
                  <a:cubicBezTo>
                    <a:pt x="69" y="40"/>
                    <a:pt x="65" y="55"/>
                    <a:pt x="64" y="70"/>
                  </a:cubicBezTo>
                  <a:cubicBezTo>
                    <a:pt x="64" y="70"/>
                    <a:pt x="64" y="70"/>
                    <a:pt x="64" y="70"/>
                  </a:cubicBezTo>
                  <a:cubicBezTo>
                    <a:pt x="0" y="33"/>
                    <a:pt x="0" y="33"/>
                    <a:pt x="0" y="33"/>
                  </a:cubicBezTo>
                  <a:cubicBezTo>
                    <a:pt x="0" y="33"/>
                    <a:pt x="0" y="33"/>
                    <a:pt x="0" y="33"/>
                  </a:cubicBezTo>
                  <a:cubicBezTo>
                    <a:pt x="12" y="24"/>
                    <a:pt x="23" y="13"/>
                    <a:pt x="31" y="0"/>
                  </a:cubicBezTo>
                  <a:close/>
                  <a:moveTo>
                    <a:pt x="31" y="0"/>
                  </a:moveTo>
                  <a:cubicBezTo>
                    <a:pt x="31" y="0"/>
                    <a:pt x="31" y="0"/>
                    <a:pt x="31"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2" name="Google Shape;3622;p88"/>
            <p:cNvSpPr/>
            <p:nvPr/>
          </p:nvSpPr>
          <p:spPr>
            <a:xfrm>
              <a:off x="3403513" y="2378104"/>
              <a:ext cx="166684" cy="165657"/>
            </a:xfrm>
            <a:custGeom>
              <a:rect b="b" l="l" r="r" t="t"/>
              <a:pathLst>
                <a:path extrusionOk="0" h="176" w="176">
                  <a:moveTo>
                    <a:pt x="88" y="0"/>
                  </a:moveTo>
                  <a:cubicBezTo>
                    <a:pt x="137" y="0"/>
                    <a:pt x="176" y="40"/>
                    <a:pt x="176" y="88"/>
                  </a:cubicBezTo>
                  <a:cubicBezTo>
                    <a:pt x="176" y="137"/>
                    <a:pt x="137" y="176"/>
                    <a:pt x="88" y="176"/>
                  </a:cubicBezTo>
                  <a:cubicBezTo>
                    <a:pt x="40" y="176"/>
                    <a:pt x="0" y="137"/>
                    <a:pt x="0" y="88"/>
                  </a:cubicBezTo>
                  <a:cubicBezTo>
                    <a:pt x="0" y="40"/>
                    <a:pt x="40" y="0"/>
                    <a:pt x="88" y="0"/>
                  </a:cubicBezTo>
                  <a:close/>
                  <a:moveTo>
                    <a:pt x="88" y="0"/>
                  </a:moveTo>
                  <a:cubicBezTo>
                    <a:pt x="88" y="0"/>
                    <a:pt x="88" y="0"/>
                    <a:pt x="88"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3" name="Google Shape;3623;p88"/>
            <p:cNvSpPr/>
            <p:nvPr/>
          </p:nvSpPr>
          <p:spPr>
            <a:xfrm>
              <a:off x="3451873" y="2286530"/>
              <a:ext cx="69966" cy="42186"/>
            </a:xfrm>
            <a:custGeom>
              <a:rect b="b" l="l" r="r" t="t"/>
              <a:pathLst>
                <a:path extrusionOk="0" h="44" w="74">
                  <a:moveTo>
                    <a:pt x="74" y="44"/>
                  </a:moveTo>
                  <a:cubicBezTo>
                    <a:pt x="0" y="44"/>
                    <a:pt x="0" y="44"/>
                    <a:pt x="0" y="44"/>
                  </a:cubicBezTo>
                  <a:cubicBezTo>
                    <a:pt x="7" y="30"/>
                    <a:pt x="10" y="15"/>
                    <a:pt x="11" y="0"/>
                  </a:cubicBezTo>
                  <a:cubicBezTo>
                    <a:pt x="64" y="0"/>
                    <a:pt x="64" y="0"/>
                    <a:pt x="64" y="0"/>
                  </a:cubicBezTo>
                  <a:cubicBezTo>
                    <a:pt x="64" y="15"/>
                    <a:pt x="68"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4" name="Google Shape;3624;p88"/>
            <p:cNvSpPr/>
            <p:nvPr/>
          </p:nvSpPr>
          <p:spPr>
            <a:xfrm>
              <a:off x="3454959" y="2204216"/>
              <a:ext cx="62764" cy="82314"/>
            </a:xfrm>
            <a:custGeom>
              <a:rect b="b" l="l" r="r" t="t"/>
              <a:pathLst>
                <a:path extrusionOk="0" h="88" w="66">
                  <a:moveTo>
                    <a:pt x="66" y="33"/>
                  </a:moveTo>
                  <a:cubicBezTo>
                    <a:pt x="66" y="37"/>
                    <a:pt x="66" y="37"/>
                    <a:pt x="61" y="72"/>
                  </a:cubicBezTo>
                  <a:cubicBezTo>
                    <a:pt x="60" y="77"/>
                    <a:pt x="60" y="82"/>
                    <a:pt x="60" y="88"/>
                  </a:cubicBezTo>
                  <a:cubicBezTo>
                    <a:pt x="7" y="88"/>
                    <a:pt x="7" y="88"/>
                    <a:pt x="7" y="88"/>
                  </a:cubicBezTo>
                  <a:cubicBezTo>
                    <a:pt x="7" y="82"/>
                    <a:pt x="6" y="77"/>
                    <a:pt x="6" y="72"/>
                  </a:cubicBezTo>
                  <a:cubicBezTo>
                    <a:pt x="1"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5" name="Google Shape;3625;p88"/>
            <p:cNvSpPr/>
            <p:nvPr/>
          </p:nvSpPr>
          <p:spPr>
            <a:xfrm>
              <a:off x="3351039" y="2286530"/>
              <a:ext cx="73053" cy="66880"/>
            </a:xfrm>
            <a:custGeom>
              <a:rect b="b" l="l" r="r" t="t"/>
              <a:pathLst>
                <a:path extrusionOk="0" h="70" w="77">
                  <a:moveTo>
                    <a:pt x="77" y="33"/>
                  </a:moveTo>
                  <a:cubicBezTo>
                    <a:pt x="77" y="33"/>
                    <a:pt x="77" y="33"/>
                    <a:pt x="77" y="33"/>
                  </a:cubicBezTo>
                  <a:cubicBezTo>
                    <a:pt x="14" y="70"/>
                    <a:pt x="14" y="70"/>
                    <a:pt x="14" y="70"/>
                  </a:cubicBezTo>
                  <a:cubicBezTo>
                    <a:pt x="14" y="70"/>
                    <a:pt x="14" y="70"/>
                    <a:pt x="14" y="70"/>
                  </a:cubicBezTo>
                  <a:cubicBezTo>
                    <a:pt x="12" y="55"/>
                    <a:pt x="8" y="40"/>
                    <a:pt x="0" y="27"/>
                  </a:cubicBezTo>
                  <a:cubicBezTo>
                    <a:pt x="46" y="0"/>
                    <a:pt x="46" y="0"/>
                    <a:pt x="46" y="0"/>
                  </a:cubicBezTo>
                  <a:cubicBezTo>
                    <a:pt x="46" y="0"/>
                    <a:pt x="46" y="0"/>
                    <a:pt x="46" y="0"/>
                  </a:cubicBezTo>
                  <a:cubicBezTo>
                    <a:pt x="54" y="13"/>
                    <a:pt x="65" y="24"/>
                    <a:pt x="77" y="33"/>
                  </a:cubicBezTo>
                  <a:close/>
                  <a:moveTo>
                    <a:pt x="77" y="33"/>
                  </a:moveTo>
                  <a:cubicBezTo>
                    <a:pt x="77" y="33"/>
                    <a:pt x="77" y="33"/>
                    <a:pt x="77"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6" name="Google Shape;3626;p88"/>
            <p:cNvSpPr/>
            <p:nvPr/>
          </p:nvSpPr>
          <p:spPr>
            <a:xfrm>
              <a:off x="3311940" y="2218621"/>
              <a:ext cx="83342" cy="93632"/>
            </a:xfrm>
            <a:custGeom>
              <a:rect b="b" l="l" r="r" t="t"/>
              <a:pathLst>
                <a:path extrusionOk="0" h="99" w="88">
                  <a:moveTo>
                    <a:pt x="88" y="72"/>
                  </a:moveTo>
                  <a:cubicBezTo>
                    <a:pt x="88" y="72"/>
                    <a:pt x="88" y="72"/>
                    <a:pt x="88" y="72"/>
                  </a:cubicBezTo>
                  <a:cubicBezTo>
                    <a:pt x="42" y="99"/>
                    <a:pt x="42" y="99"/>
                    <a:pt x="42" y="99"/>
                  </a:cubicBezTo>
                  <a:cubicBezTo>
                    <a:pt x="34" y="84"/>
                    <a:pt x="14" y="63"/>
                    <a:pt x="9" y="54"/>
                  </a:cubicBezTo>
                  <a:cubicBezTo>
                    <a:pt x="0" y="39"/>
                    <a:pt x="6" y="18"/>
                    <a:pt x="22" y="9"/>
                  </a:cubicBezTo>
                  <a:cubicBezTo>
                    <a:pt x="37" y="0"/>
                    <a:pt x="57" y="6"/>
                    <a:pt x="67" y="21"/>
                  </a:cubicBezTo>
                  <a:cubicBezTo>
                    <a:pt x="71" y="30"/>
                    <a:pt x="80" y="58"/>
                    <a:pt x="88" y="72"/>
                  </a:cubicBezTo>
                  <a:close/>
                  <a:moveTo>
                    <a:pt x="88" y="72"/>
                  </a:moveTo>
                  <a:cubicBezTo>
                    <a:pt x="88" y="72"/>
                    <a:pt x="88" y="72"/>
                    <a:pt x="88" y="7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7" name="Google Shape;3627;p88"/>
            <p:cNvSpPr/>
            <p:nvPr/>
          </p:nvSpPr>
          <p:spPr>
            <a:xfrm>
              <a:off x="3521839"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8" name="Google Shape;3628;p88"/>
            <p:cNvSpPr/>
            <p:nvPr/>
          </p:nvSpPr>
          <p:spPr>
            <a:xfrm>
              <a:off x="3501260" y="2413088"/>
              <a:ext cx="12347" cy="13376"/>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29" name="Google Shape;3629;p88"/>
            <p:cNvSpPr/>
            <p:nvPr/>
          </p:nvSpPr>
          <p:spPr>
            <a:xfrm>
              <a:off x="3479653" y="2454245"/>
              <a:ext cx="13376" cy="14405"/>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0" name="Google Shape;3630;p88"/>
            <p:cNvSpPr/>
            <p:nvPr/>
          </p:nvSpPr>
          <p:spPr>
            <a:xfrm>
              <a:off x="3303709" y="2197014"/>
              <a:ext cx="365264" cy="353950"/>
            </a:xfrm>
            <a:custGeom>
              <a:rect b="b" l="l" r="r" t="t"/>
              <a:pathLst>
                <a:path extrusionOk="0" h="374" w="386">
                  <a:moveTo>
                    <a:pt x="360" y="26"/>
                  </a:moveTo>
                  <a:cubicBezTo>
                    <a:pt x="341" y="15"/>
                    <a:pt x="316" y="22"/>
                    <a:pt x="305" y="41"/>
                  </a:cubicBezTo>
                  <a:cubicBezTo>
                    <a:pt x="303" y="45"/>
                    <a:pt x="303" y="46"/>
                    <a:pt x="290" y="78"/>
                  </a:cubicBezTo>
                  <a:cubicBezTo>
                    <a:pt x="282" y="99"/>
                    <a:pt x="267" y="115"/>
                    <a:pt x="249" y="126"/>
                  </a:cubicBezTo>
                  <a:cubicBezTo>
                    <a:pt x="244" y="129"/>
                    <a:pt x="240" y="132"/>
                    <a:pt x="236" y="135"/>
                  </a:cubicBezTo>
                  <a:cubicBezTo>
                    <a:pt x="228" y="117"/>
                    <a:pt x="225" y="99"/>
                    <a:pt x="228" y="80"/>
                  </a:cubicBezTo>
                  <a:cubicBezTo>
                    <a:pt x="233" y="46"/>
                    <a:pt x="233" y="45"/>
                    <a:pt x="233" y="40"/>
                  </a:cubicBezTo>
                  <a:cubicBezTo>
                    <a:pt x="233" y="18"/>
                    <a:pt x="215" y="0"/>
                    <a:pt x="193" y="0"/>
                  </a:cubicBezTo>
                  <a:cubicBezTo>
                    <a:pt x="171" y="0"/>
                    <a:pt x="153" y="18"/>
                    <a:pt x="153" y="40"/>
                  </a:cubicBezTo>
                  <a:cubicBezTo>
                    <a:pt x="153" y="45"/>
                    <a:pt x="154" y="46"/>
                    <a:pt x="158" y="80"/>
                  </a:cubicBezTo>
                  <a:cubicBezTo>
                    <a:pt x="161" y="99"/>
                    <a:pt x="158" y="118"/>
                    <a:pt x="150" y="135"/>
                  </a:cubicBezTo>
                  <a:cubicBezTo>
                    <a:pt x="146" y="132"/>
                    <a:pt x="142" y="129"/>
                    <a:pt x="138" y="126"/>
                  </a:cubicBezTo>
                  <a:cubicBezTo>
                    <a:pt x="119" y="115"/>
                    <a:pt x="104" y="98"/>
                    <a:pt x="96" y="78"/>
                  </a:cubicBezTo>
                  <a:cubicBezTo>
                    <a:pt x="83" y="46"/>
                    <a:pt x="83" y="45"/>
                    <a:pt x="81" y="41"/>
                  </a:cubicBezTo>
                  <a:cubicBezTo>
                    <a:pt x="70" y="22"/>
                    <a:pt x="45" y="15"/>
                    <a:pt x="26" y="26"/>
                  </a:cubicBezTo>
                  <a:cubicBezTo>
                    <a:pt x="7" y="37"/>
                    <a:pt x="0" y="62"/>
                    <a:pt x="11" y="81"/>
                  </a:cubicBezTo>
                  <a:cubicBezTo>
                    <a:pt x="14" y="86"/>
                    <a:pt x="15" y="86"/>
                    <a:pt x="36" y="113"/>
                  </a:cubicBezTo>
                  <a:cubicBezTo>
                    <a:pt x="49" y="130"/>
                    <a:pt x="56" y="151"/>
                    <a:pt x="57" y="173"/>
                  </a:cubicBezTo>
                  <a:cubicBezTo>
                    <a:pt x="58" y="220"/>
                    <a:pt x="74" y="266"/>
                    <a:pt x="101" y="305"/>
                  </a:cubicBezTo>
                  <a:cubicBezTo>
                    <a:pt x="113" y="346"/>
                    <a:pt x="150" y="374"/>
                    <a:pt x="193" y="374"/>
                  </a:cubicBezTo>
                  <a:cubicBezTo>
                    <a:pt x="206" y="374"/>
                    <a:pt x="219" y="372"/>
                    <a:pt x="231" y="367"/>
                  </a:cubicBezTo>
                  <a:cubicBezTo>
                    <a:pt x="235" y="365"/>
                    <a:pt x="236" y="361"/>
                    <a:pt x="235" y="357"/>
                  </a:cubicBezTo>
                  <a:cubicBezTo>
                    <a:pt x="233" y="353"/>
                    <a:pt x="229" y="352"/>
                    <a:pt x="225" y="353"/>
                  </a:cubicBezTo>
                  <a:cubicBezTo>
                    <a:pt x="215" y="358"/>
                    <a:pt x="204" y="360"/>
                    <a:pt x="193" y="360"/>
                  </a:cubicBezTo>
                  <a:cubicBezTo>
                    <a:pt x="149" y="360"/>
                    <a:pt x="113" y="324"/>
                    <a:pt x="113" y="279"/>
                  </a:cubicBezTo>
                  <a:cubicBezTo>
                    <a:pt x="113" y="234"/>
                    <a:pt x="150" y="199"/>
                    <a:pt x="193" y="199"/>
                  </a:cubicBezTo>
                  <a:cubicBezTo>
                    <a:pt x="238" y="199"/>
                    <a:pt x="274" y="235"/>
                    <a:pt x="274" y="279"/>
                  </a:cubicBezTo>
                  <a:cubicBezTo>
                    <a:pt x="274" y="286"/>
                    <a:pt x="273" y="293"/>
                    <a:pt x="271" y="300"/>
                  </a:cubicBezTo>
                  <a:cubicBezTo>
                    <a:pt x="270" y="304"/>
                    <a:pt x="269" y="308"/>
                    <a:pt x="267" y="311"/>
                  </a:cubicBezTo>
                  <a:cubicBezTo>
                    <a:pt x="265" y="315"/>
                    <a:pt x="267" y="319"/>
                    <a:pt x="271" y="321"/>
                  </a:cubicBezTo>
                  <a:cubicBezTo>
                    <a:pt x="275" y="322"/>
                    <a:pt x="279" y="321"/>
                    <a:pt x="280" y="317"/>
                  </a:cubicBezTo>
                  <a:cubicBezTo>
                    <a:pt x="282" y="313"/>
                    <a:pt x="284" y="309"/>
                    <a:pt x="285" y="305"/>
                  </a:cubicBezTo>
                  <a:cubicBezTo>
                    <a:pt x="312" y="266"/>
                    <a:pt x="328" y="220"/>
                    <a:pt x="330" y="173"/>
                  </a:cubicBezTo>
                  <a:cubicBezTo>
                    <a:pt x="330" y="151"/>
                    <a:pt x="337" y="130"/>
                    <a:pt x="350" y="113"/>
                  </a:cubicBezTo>
                  <a:cubicBezTo>
                    <a:pt x="372" y="86"/>
                    <a:pt x="373" y="86"/>
                    <a:pt x="375" y="81"/>
                  </a:cubicBezTo>
                  <a:cubicBezTo>
                    <a:pt x="386" y="62"/>
                    <a:pt x="380" y="37"/>
                    <a:pt x="360" y="26"/>
                  </a:cubicBezTo>
                  <a:close/>
                  <a:moveTo>
                    <a:pt x="193" y="14"/>
                  </a:moveTo>
                  <a:cubicBezTo>
                    <a:pt x="207" y="14"/>
                    <a:pt x="219" y="26"/>
                    <a:pt x="219" y="40"/>
                  </a:cubicBezTo>
                  <a:cubicBezTo>
                    <a:pt x="219" y="43"/>
                    <a:pt x="219" y="43"/>
                    <a:pt x="213" y="78"/>
                  </a:cubicBezTo>
                  <a:cubicBezTo>
                    <a:pt x="213" y="81"/>
                    <a:pt x="213" y="84"/>
                    <a:pt x="212" y="87"/>
                  </a:cubicBezTo>
                  <a:cubicBezTo>
                    <a:pt x="174" y="87"/>
                    <a:pt x="174" y="87"/>
                    <a:pt x="174" y="87"/>
                  </a:cubicBezTo>
                  <a:cubicBezTo>
                    <a:pt x="174" y="84"/>
                    <a:pt x="173" y="81"/>
                    <a:pt x="173" y="78"/>
                  </a:cubicBezTo>
                  <a:cubicBezTo>
                    <a:pt x="168" y="43"/>
                    <a:pt x="168" y="43"/>
                    <a:pt x="168" y="40"/>
                  </a:cubicBezTo>
                  <a:cubicBezTo>
                    <a:pt x="168" y="26"/>
                    <a:pt x="179" y="14"/>
                    <a:pt x="193" y="14"/>
                  </a:cubicBezTo>
                  <a:close/>
                  <a:moveTo>
                    <a:pt x="174" y="102"/>
                  </a:moveTo>
                  <a:cubicBezTo>
                    <a:pt x="213" y="102"/>
                    <a:pt x="213" y="102"/>
                    <a:pt x="213" y="102"/>
                  </a:cubicBezTo>
                  <a:cubicBezTo>
                    <a:pt x="213" y="112"/>
                    <a:pt x="216" y="122"/>
                    <a:pt x="219" y="131"/>
                  </a:cubicBezTo>
                  <a:cubicBezTo>
                    <a:pt x="167" y="131"/>
                    <a:pt x="167" y="131"/>
                    <a:pt x="167" y="131"/>
                  </a:cubicBezTo>
                  <a:cubicBezTo>
                    <a:pt x="171" y="122"/>
                    <a:pt x="173" y="112"/>
                    <a:pt x="174" y="102"/>
                  </a:cubicBezTo>
                  <a:close/>
                  <a:moveTo>
                    <a:pt x="53" y="112"/>
                  </a:moveTo>
                  <a:cubicBezTo>
                    <a:pt x="51" y="109"/>
                    <a:pt x="49" y="106"/>
                    <a:pt x="47" y="104"/>
                  </a:cubicBezTo>
                  <a:cubicBezTo>
                    <a:pt x="25" y="76"/>
                    <a:pt x="25" y="77"/>
                    <a:pt x="24" y="74"/>
                  </a:cubicBezTo>
                  <a:cubicBezTo>
                    <a:pt x="17" y="61"/>
                    <a:pt x="21" y="46"/>
                    <a:pt x="33" y="39"/>
                  </a:cubicBezTo>
                  <a:cubicBezTo>
                    <a:pt x="45" y="32"/>
                    <a:pt x="61" y="36"/>
                    <a:pt x="68" y="48"/>
                  </a:cubicBezTo>
                  <a:cubicBezTo>
                    <a:pt x="70" y="51"/>
                    <a:pt x="69" y="50"/>
                    <a:pt x="83" y="84"/>
                  </a:cubicBezTo>
                  <a:cubicBezTo>
                    <a:pt x="84" y="87"/>
                    <a:pt x="85" y="90"/>
                    <a:pt x="87" y="92"/>
                  </a:cubicBezTo>
                  <a:lnTo>
                    <a:pt x="53" y="112"/>
                  </a:lnTo>
                  <a:close/>
                  <a:moveTo>
                    <a:pt x="60" y="125"/>
                  </a:moveTo>
                  <a:cubicBezTo>
                    <a:pt x="94" y="105"/>
                    <a:pt x="94" y="105"/>
                    <a:pt x="94" y="105"/>
                  </a:cubicBezTo>
                  <a:cubicBezTo>
                    <a:pt x="100" y="113"/>
                    <a:pt x="106" y="121"/>
                    <a:pt x="114" y="127"/>
                  </a:cubicBezTo>
                  <a:cubicBezTo>
                    <a:pt x="69" y="153"/>
                    <a:pt x="69" y="153"/>
                    <a:pt x="69" y="153"/>
                  </a:cubicBezTo>
                  <a:cubicBezTo>
                    <a:pt x="67" y="143"/>
                    <a:pt x="64" y="134"/>
                    <a:pt x="60" y="125"/>
                  </a:cubicBezTo>
                  <a:close/>
                  <a:moveTo>
                    <a:pt x="121" y="217"/>
                  </a:moveTo>
                  <a:cubicBezTo>
                    <a:pt x="108" y="232"/>
                    <a:pt x="100" y="252"/>
                    <a:pt x="98" y="272"/>
                  </a:cubicBezTo>
                  <a:cubicBezTo>
                    <a:pt x="82" y="241"/>
                    <a:pt x="73" y="207"/>
                    <a:pt x="71" y="172"/>
                  </a:cubicBezTo>
                  <a:cubicBezTo>
                    <a:pt x="71" y="171"/>
                    <a:pt x="71" y="170"/>
                    <a:pt x="71" y="169"/>
                  </a:cubicBezTo>
                  <a:cubicBezTo>
                    <a:pt x="127" y="137"/>
                    <a:pt x="127" y="137"/>
                    <a:pt x="127" y="137"/>
                  </a:cubicBezTo>
                  <a:cubicBezTo>
                    <a:pt x="128" y="137"/>
                    <a:pt x="129" y="138"/>
                    <a:pt x="130" y="139"/>
                  </a:cubicBezTo>
                  <a:cubicBezTo>
                    <a:pt x="134" y="142"/>
                    <a:pt x="139" y="145"/>
                    <a:pt x="144" y="148"/>
                  </a:cubicBezTo>
                  <a:cubicBezTo>
                    <a:pt x="133" y="170"/>
                    <a:pt x="125" y="193"/>
                    <a:pt x="121" y="217"/>
                  </a:cubicBezTo>
                  <a:close/>
                  <a:moveTo>
                    <a:pt x="193" y="184"/>
                  </a:moveTo>
                  <a:cubicBezTo>
                    <a:pt x="174" y="184"/>
                    <a:pt x="155" y="190"/>
                    <a:pt x="140" y="201"/>
                  </a:cubicBezTo>
                  <a:cubicBezTo>
                    <a:pt x="145" y="180"/>
                    <a:pt x="151" y="166"/>
                    <a:pt x="159" y="149"/>
                  </a:cubicBezTo>
                  <a:cubicBezTo>
                    <a:pt x="160" y="148"/>
                    <a:pt x="160" y="147"/>
                    <a:pt x="161" y="146"/>
                  </a:cubicBezTo>
                  <a:cubicBezTo>
                    <a:pt x="225" y="146"/>
                    <a:pt x="225" y="146"/>
                    <a:pt x="225" y="146"/>
                  </a:cubicBezTo>
                  <a:cubicBezTo>
                    <a:pt x="226" y="147"/>
                    <a:pt x="226" y="148"/>
                    <a:pt x="227" y="149"/>
                  </a:cubicBezTo>
                  <a:cubicBezTo>
                    <a:pt x="227" y="149"/>
                    <a:pt x="227" y="149"/>
                    <a:pt x="227" y="149"/>
                  </a:cubicBezTo>
                  <a:cubicBezTo>
                    <a:pt x="236" y="166"/>
                    <a:pt x="242" y="183"/>
                    <a:pt x="247" y="201"/>
                  </a:cubicBezTo>
                  <a:cubicBezTo>
                    <a:pt x="231" y="190"/>
                    <a:pt x="212" y="184"/>
                    <a:pt x="193" y="184"/>
                  </a:cubicBezTo>
                  <a:close/>
                  <a:moveTo>
                    <a:pt x="315" y="172"/>
                  </a:moveTo>
                  <a:cubicBezTo>
                    <a:pt x="314" y="207"/>
                    <a:pt x="305" y="241"/>
                    <a:pt x="288" y="272"/>
                  </a:cubicBezTo>
                  <a:cubicBezTo>
                    <a:pt x="286" y="252"/>
                    <a:pt x="278" y="232"/>
                    <a:pt x="265" y="217"/>
                  </a:cubicBezTo>
                  <a:cubicBezTo>
                    <a:pt x="261" y="193"/>
                    <a:pt x="254" y="170"/>
                    <a:pt x="243" y="148"/>
                  </a:cubicBezTo>
                  <a:cubicBezTo>
                    <a:pt x="247" y="145"/>
                    <a:pt x="252" y="142"/>
                    <a:pt x="256" y="139"/>
                  </a:cubicBezTo>
                  <a:cubicBezTo>
                    <a:pt x="257" y="138"/>
                    <a:pt x="258" y="137"/>
                    <a:pt x="259" y="137"/>
                  </a:cubicBezTo>
                  <a:cubicBezTo>
                    <a:pt x="315" y="169"/>
                    <a:pt x="315" y="169"/>
                    <a:pt x="315" y="169"/>
                  </a:cubicBezTo>
                  <a:cubicBezTo>
                    <a:pt x="315" y="170"/>
                    <a:pt x="315" y="171"/>
                    <a:pt x="315" y="172"/>
                  </a:cubicBezTo>
                  <a:close/>
                  <a:moveTo>
                    <a:pt x="317" y="153"/>
                  </a:moveTo>
                  <a:cubicBezTo>
                    <a:pt x="272" y="127"/>
                    <a:pt x="272" y="127"/>
                    <a:pt x="272" y="127"/>
                  </a:cubicBezTo>
                  <a:cubicBezTo>
                    <a:pt x="280" y="121"/>
                    <a:pt x="287" y="113"/>
                    <a:pt x="292" y="105"/>
                  </a:cubicBezTo>
                  <a:cubicBezTo>
                    <a:pt x="326" y="125"/>
                    <a:pt x="326" y="125"/>
                    <a:pt x="326" y="125"/>
                  </a:cubicBezTo>
                  <a:cubicBezTo>
                    <a:pt x="322" y="134"/>
                    <a:pt x="319" y="143"/>
                    <a:pt x="317" y="153"/>
                  </a:cubicBezTo>
                  <a:close/>
                  <a:moveTo>
                    <a:pt x="362" y="74"/>
                  </a:moveTo>
                  <a:cubicBezTo>
                    <a:pt x="361" y="77"/>
                    <a:pt x="361" y="76"/>
                    <a:pt x="339" y="104"/>
                  </a:cubicBezTo>
                  <a:cubicBezTo>
                    <a:pt x="337" y="106"/>
                    <a:pt x="335" y="109"/>
                    <a:pt x="333" y="112"/>
                  </a:cubicBezTo>
                  <a:cubicBezTo>
                    <a:pt x="300" y="92"/>
                    <a:pt x="300" y="92"/>
                    <a:pt x="300" y="92"/>
                  </a:cubicBezTo>
                  <a:cubicBezTo>
                    <a:pt x="301" y="90"/>
                    <a:pt x="303" y="87"/>
                    <a:pt x="304" y="84"/>
                  </a:cubicBezTo>
                  <a:cubicBezTo>
                    <a:pt x="317" y="50"/>
                    <a:pt x="316" y="51"/>
                    <a:pt x="318" y="48"/>
                  </a:cubicBezTo>
                  <a:cubicBezTo>
                    <a:pt x="325" y="36"/>
                    <a:pt x="341" y="32"/>
                    <a:pt x="353" y="39"/>
                  </a:cubicBezTo>
                  <a:cubicBezTo>
                    <a:pt x="365" y="46"/>
                    <a:pt x="370" y="61"/>
                    <a:pt x="362" y="74"/>
                  </a:cubicBezTo>
                  <a:close/>
                  <a:moveTo>
                    <a:pt x="362" y="74"/>
                  </a:moveTo>
                  <a:cubicBezTo>
                    <a:pt x="362" y="74"/>
                    <a:pt x="362" y="74"/>
                    <a:pt x="362" y="7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1" name="Google Shape;3631;p88"/>
            <p:cNvSpPr/>
            <p:nvPr/>
          </p:nvSpPr>
          <p:spPr>
            <a:xfrm>
              <a:off x="3538301" y="2512893"/>
              <a:ext cx="14405" cy="14405"/>
            </a:xfrm>
            <a:custGeom>
              <a:rect b="b" l="l" r="r" t="t"/>
              <a:pathLst>
                <a:path extrusionOk="0" h="15" w="15">
                  <a:moveTo>
                    <a:pt x="7" y="15"/>
                  </a:moveTo>
                  <a:cubicBezTo>
                    <a:pt x="11" y="15"/>
                    <a:pt x="15" y="11"/>
                    <a:pt x="15" y="7"/>
                  </a:cubicBezTo>
                  <a:cubicBezTo>
                    <a:pt x="15" y="3"/>
                    <a:pt x="11"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32" name="Google Shape;3632;p88"/>
          <p:cNvGrpSpPr/>
          <p:nvPr/>
        </p:nvGrpSpPr>
        <p:grpSpPr>
          <a:xfrm>
            <a:off x="2847721" y="2098089"/>
            <a:ext cx="354975" cy="353950"/>
            <a:chOff x="2723402" y="2197014"/>
            <a:chExt cx="354975" cy="353950"/>
          </a:xfrm>
        </p:grpSpPr>
        <p:sp>
          <p:nvSpPr>
            <p:cNvPr id="3633" name="Google Shape;3633;p88"/>
            <p:cNvSpPr/>
            <p:nvPr/>
          </p:nvSpPr>
          <p:spPr>
            <a:xfrm>
              <a:off x="2730605" y="2204216"/>
              <a:ext cx="340571" cy="339545"/>
            </a:xfrm>
            <a:custGeom>
              <a:rect b="b" l="l" r="r" t="t"/>
              <a:pathLst>
                <a:path extrusionOk="0" h="360" w="360">
                  <a:moveTo>
                    <a:pt x="360" y="180"/>
                  </a:moveTo>
                  <a:cubicBezTo>
                    <a:pt x="323" y="205"/>
                    <a:pt x="323" y="205"/>
                    <a:pt x="323" y="205"/>
                  </a:cubicBezTo>
                  <a:cubicBezTo>
                    <a:pt x="315" y="211"/>
                    <a:pt x="312" y="221"/>
                    <a:pt x="317" y="230"/>
                  </a:cubicBezTo>
                  <a:cubicBezTo>
                    <a:pt x="337" y="270"/>
                    <a:pt x="337" y="270"/>
                    <a:pt x="337" y="270"/>
                  </a:cubicBezTo>
                  <a:cubicBezTo>
                    <a:pt x="291" y="273"/>
                    <a:pt x="291" y="273"/>
                    <a:pt x="291" y="273"/>
                  </a:cubicBezTo>
                  <a:cubicBezTo>
                    <a:pt x="282" y="274"/>
                    <a:pt x="274" y="282"/>
                    <a:pt x="274" y="291"/>
                  </a:cubicBezTo>
                  <a:cubicBezTo>
                    <a:pt x="271" y="337"/>
                    <a:pt x="271" y="337"/>
                    <a:pt x="271" y="337"/>
                  </a:cubicBezTo>
                  <a:cubicBezTo>
                    <a:pt x="230" y="316"/>
                    <a:pt x="230" y="316"/>
                    <a:pt x="230" y="316"/>
                  </a:cubicBezTo>
                  <a:cubicBezTo>
                    <a:pt x="221" y="312"/>
                    <a:pt x="211" y="315"/>
                    <a:pt x="206" y="323"/>
                  </a:cubicBezTo>
                  <a:cubicBezTo>
                    <a:pt x="180" y="360"/>
                    <a:pt x="180" y="360"/>
                    <a:pt x="180" y="360"/>
                  </a:cubicBezTo>
                  <a:cubicBezTo>
                    <a:pt x="155" y="323"/>
                    <a:pt x="155" y="323"/>
                    <a:pt x="155" y="323"/>
                  </a:cubicBezTo>
                  <a:cubicBezTo>
                    <a:pt x="150" y="315"/>
                    <a:pt x="139" y="312"/>
                    <a:pt x="131" y="316"/>
                  </a:cubicBezTo>
                  <a:cubicBezTo>
                    <a:pt x="90" y="337"/>
                    <a:pt x="90" y="337"/>
                    <a:pt x="90" y="337"/>
                  </a:cubicBezTo>
                  <a:cubicBezTo>
                    <a:pt x="87" y="291"/>
                    <a:pt x="87" y="291"/>
                    <a:pt x="87" y="291"/>
                  </a:cubicBezTo>
                  <a:cubicBezTo>
                    <a:pt x="86" y="282"/>
                    <a:pt x="79" y="274"/>
                    <a:pt x="69" y="273"/>
                  </a:cubicBezTo>
                  <a:cubicBezTo>
                    <a:pt x="24" y="270"/>
                    <a:pt x="24" y="270"/>
                    <a:pt x="24" y="270"/>
                  </a:cubicBezTo>
                  <a:cubicBezTo>
                    <a:pt x="44" y="230"/>
                    <a:pt x="44" y="230"/>
                    <a:pt x="44" y="230"/>
                  </a:cubicBezTo>
                  <a:cubicBezTo>
                    <a:pt x="48" y="221"/>
                    <a:pt x="45" y="211"/>
                    <a:pt x="37" y="205"/>
                  </a:cubicBezTo>
                  <a:cubicBezTo>
                    <a:pt x="0" y="180"/>
                    <a:pt x="0" y="180"/>
                    <a:pt x="0" y="180"/>
                  </a:cubicBezTo>
                  <a:cubicBezTo>
                    <a:pt x="37" y="155"/>
                    <a:pt x="37" y="155"/>
                    <a:pt x="37" y="155"/>
                  </a:cubicBezTo>
                  <a:cubicBezTo>
                    <a:pt x="45" y="149"/>
                    <a:pt x="48" y="139"/>
                    <a:pt x="44" y="130"/>
                  </a:cubicBezTo>
                  <a:cubicBezTo>
                    <a:pt x="24" y="90"/>
                    <a:pt x="24" y="90"/>
                    <a:pt x="24" y="90"/>
                  </a:cubicBezTo>
                  <a:cubicBezTo>
                    <a:pt x="69" y="87"/>
                    <a:pt x="69" y="87"/>
                    <a:pt x="69" y="87"/>
                  </a:cubicBezTo>
                  <a:cubicBezTo>
                    <a:pt x="79" y="86"/>
                    <a:pt x="86" y="78"/>
                    <a:pt x="87" y="69"/>
                  </a:cubicBezTo>
                  <a:cubicBezTo>
                    <a:pt x="90" y="23"/>
                    <a:pt x="90" y="23"/>
                    <a:pt x="90" y="23"/>
                  </a:cubicBezTo>
                  <a:cubicBezTo>
                    <a:pt x="131" y="43"/>
                    <a:pt x="131" y="43"/>
                    <a:pt x="131" y="43"/>
                  </a:cubicBezTo>
                  <a:cubicBezTo>
                    <a:pt x="139" y="48"/>
                    <a:pt x="150" y="45"/>
                    <a:pt x="155" y="37"/>
                  </a:cubicBezTo>
                  <a:cubicBezTo>
                    <a:pt x="180" y="0"/>
                    <a:pt x="180" y="0"/>
                    <a:pt x="180" y="0"/>
                  </a:cubicBezTo>
                  <a:cubicBezTo>
                    <a:pt x="206" y="37"/>
                    <a:pt x="206" y="37"/>
                    <a:pt x="206" y="37"/>
                  </a:cubicBezTo>
                  <a:cubicBezTo>
                    <a:pt x="211" y="45"/>
                    <a:pt x="221" y="48"/>
                    <a:pt x="230" y="43"/>
                  </a:cubicBezTo>
                  <a:cubicBezTo>
                    <a:pt x="271" y="23"/>
                    <a:pt x="271" y="23"/>
                    <a:pt x="271" y="23"/>
                  </a:cubicBezTo>
                  <a:cubicBezTo>
                    <a:pt x="274" y="69"/>
                    <a:pt x="274" y="69"/>
                    <a:pt x="274" y="69"/>
                  </a:cubicBezTo>
                  <a:cubicBezTo>
                    <a:pt x="274" y="78"/>
                    <a:pt x="282" y="86"/>
                    <a:pt x="291" y="87"/>
                  </a:cubicBezTo>
                  <a:cubicBezTo>
                    <a:pt x="337" y="90"/>
                    <a:pt x="337" y="90"/>
                    <a:pt x="337" y="90"/>
                  </a:cubicBezTo>
                  <a:cubicBezTo>
                    <a:pt x="317" y="130"/>
                    <a:pt x="317" y="130"/>
                    <a:pt x="317" y="130"/>
                  </a:cubicBezTo>
                  <a:cubicBezTo>
                    <a:pt x="312" y="139"/>
                    <a:pt x="315" y="149"/>
                    <a:pt x="323" y="155"/>
                  </a:cubicBezTo>
                  <a:lnTo>
                    <a:pt x="360" y="180"/>
                  </a:lnTo>
                  <a:close/>
                  <a:moveTo>
                    <a:pt x="360" y="180"/>
                  </a:moveTo>
                  <a:cubicBezTo>
                    <a:pt x="360" y="180"/>
                    <a:pt x="360" y="180"/>
                    <a:pt x="360" y="18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4" name="Google Shape;3634;p88"/>
            <p:cNvSpPr/>
            <p:nvPr/>
          </p:nvSpPr>
          <p:spPr>
            <a:xfrm>
              <a:off x="2817033" y="2290645"/>
              <a:ext cx="166684" cy="166686"/>
            </a:xfrm>
            <a:custGeom>
              <a:rect b="b" l="l" r="r" t="t"/>
              <a:pathLst>
                <a:path extrusionOk="0" h="176" w="176">
                  <a:moveTo>
                    <a:pt x="88" y="0"/>
                  </a:moveTo>
                  <a:cubicBezTo>
                    <a:pt x="137" y="0"/>
                    <a:pt x="176" y="39"/>
                    <a:pt x="176" y="88"/>
                  </a:cubicBezTo>
                  <a:cubicBezTo>
                    <a:pt x="176" y="137"/>
                    <a:pt x="137" y="176"/>
                    <a:pt x="88" y="176"/>
                  </a:cubicBezTo>
                  <a:cubicBezTo>
                    <a:pt x="40" y="176"/>
                    <a:pt x="0" y="137"/>
                    <a:pt x="0" y="88"/>
                  </a:cubicBezTo>
                  <a:cubicBezTo>
                    <a:pt x="0" y="39"/>
                    <a:pt x="40" y="0"/>
                    <a:pt x="88" y="0"/>
                  </a:cubicBezTo>
                  <a:close/>
                  <a:moveTo>
                    <a:pt x="88" y="0"/>
                  </a:moveTo>
                  <a:cubicBezTo>
                    <a:pt x="88" y="0"/>
                    <a:pt x="88" y="0"/>
                    <a:pt x="88"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5" name="Google Shape;3635;p88"/>
            <p:cNvSpPr/>
            <p:nvPr/>
          </p:nvSpPr>
          <p:spPr>
            <a:xfrm>
              <a:off x="2935358" y="2367815"/>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6" name="Google Shape;3636;p88"/>
            <p:cNvSpPr/>
            <p:nvPr/>
          </p:nvSpPr>
          <p:spPr>
            <a:xfrm>
              <a:off x="2914780" y="2325629"/>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7" name="Google Shape;3637;p88"/>
            <p:cNvSpPr/>
            <p:nvPr/>
          </p:nvSpPr>
          <p:spPr>
            <a:xfrm>
              <a:off x="2894202" y="2367815"/>
              <a:ext cx="14405" cy="12347"/>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8" name="Google Shape;3638;p88"/>
            <p:cNvSpPr/>
            <p:nvPr/>
          </p:nvSpPr>
          <p:spPr>
            <a:xfrm>
              <a:off x="2723402" y="2197014"/>
              <a:ext cx="354975" cy="353950"/>
            </a:xfrm>
            <a:custGeom>
              <a:rect b="b" l="l" r="r" t="t"/>
              <a:pathLst>
                <a:path extrusionOk="0" h="374" w="375">
                  <a:moveTo>
                    <a:pt x="371" y="181"/>
                  </a:moveTo>
                  <a:cubicBezTo>
                    <a:pt x="371" y="181"/>
                    <a:pt x="334" y="156"/>
                    <a:pt x="334" y="156"/>
                  </a:cubicBezTo>
                  <a:cubicBezTo>
                    <a:pt x="329" y="152"/>
                    <a:pt x="328" y="146"/>
                    <a:pt x="330" y="141"/>
                  </a:cubicBezTo>
                  <a:cubicBezTo>
                    <a:pt x="351" y="100"/>
                    <a:pt x="351" y="100"/>
                    <a:pt x="351" y="100"/>
                  </a:cubicBezTo>
                  <a:cubicBezTo>
                    <a:pt x="352" y="98"/>
                    <a:pt x="352" y="95"/>
                    <a:pt x="350" y="93"/>
                  </a:cubicBezTo>
                  <a:cubicBezTo>
                    <a:pt x="349" y="91"/>
                    <a:pt x="347" y="89"/>
                    <a:pt x="344" y="89"/>
                  </a:cubicBezTo>
                  <a:cubicBezTo>
                    <a:pt x="299" y="86"/>
                    <a:pt x="299" y="86"/>
                    <a:pt x="299" y="86"/>
                  </a:cubicBezTo>
                  <a:cubicBezTo>
                    <a:pt x="293" y="86"/>
                    <a:pt x="288" y="81"/>
                    <a:pt x="288" y="75"/>
                  </a:cubicBezTo>
                  <a:cubicBezTo>
                    <a:pt x="285" y="30"/>
                    <a:pt x="285" y="30"/>
                    <a:pt x="285" y="30"/>
                  </a:cubicBezTo>
                  <a:cubicBezTo>
                    <a:pt x="285" y="27"/>
                    <a:pt x="283" y="25"/>
                    <a:pt x="281" y="24"/>
                  </a:cubicBezTo>
                  <a:cubicBezTo>
                    <a:pt x="279" y="23"/>
                    <a:pt x="277" y="23"/>
                    <a:pt x="274" y="24"/>
                  </a:cubicBezTo>
                  <a:cubicBezTo>
                    <a:pt x="234" y="44"/>
                    <a:pt x="234" y="44"/>
                    <a:pt x="234" y="44"/>
                  </a:cubicBezTo>
                  <a:cubicBezTo>
                    <a:pt x="228" y="47"/>
                    <a:pt x="222" y="45"/>
                    <a:pt x="219" y="40"/>
                  </a:cubicBezTo>
                  <a:cubicBezTo>
                    <a:pt x="219" y="40"/>
                    <a:pt x="219" y="40"/>
                    <a:pt x="219" y="40"/>
                  </a:cubicBezTo>
                  <a:cubicBezTo>
                    <a:pt x="193" y="3"/>
                    <a:pt x="193" y="3"/>
                    <a:pt x="193" y="3"/>
                  </a:cubicBezTo>
                  <a:cubicBezTo>
                    <a:pt x="192" y="1"/>
                    <a:pt x="190" y="0"/>
                    <a:pt x="187" y="0"/>
                  </a:cubicBezTo>
                  <a:cubicBezTo>
                    <a:pt x="185" y="0"/>
                    <a:pt x="183" y="1"/>
                    <a:pt x="181" y="3"/>
                  </a:cubicBezTo>
                  <a:cubicBezTo>
                    <a:pt x="181" y="3"/>
                    <a:pt x="156" y="40"/>
                    <a:pt x="156" y="40"/>
                  </a:cubicBezTo>
                  <a:cubicBezTo>
                    <a:pt x="153" y="45"/>
                    <a:pt x="146" y="47"/>
                    <a:pt x="141" y="44"/>
                  </a:cubicBezTo>
                  <a:cubicBezTo>
                    <a:pt x="100" y="24"/>
                    <a:pt x="100" y="24"/>
                    <a:pt x="100" y="24"/>
                  </a:cubicBezTo>
                  <a:cubicBezTo>
                    <a:pt x="98" y="23"/>
                    <a:pt x="95" y="23"/>
                    <a:pt x="93" y="24"/>
                  </a:cubicBezTo>
                  <a:cubicBezTo>
                    <a:pt x="91" y="25"/>
                    <a:pt x="90" y="27"/>
                    <a:pt x="89" y="30"/>
                  </a:cubicBezTo>
                  <a:cubicBezTo>
                    <a:pt x="86" y="75"/>
                    <a:pt x="86" y="75"/>
                    <a:pt x="86" y="75"/>
                  </a:cubicBezTo>
                  <a:cubicBezTo>
                    <a:pt x="86" y="81"/>
                    <a:pt x="81" y="86"/>
                    <a:pt x="76" y="86"/>
                  </a:cubicBezTo>
                  <a:cubicBezTo>
                    <a:pt x="30" y="89"/>
                    <a:pt x="30" y="89"/>
                    <a:pt x="30" y="89"/>
                  </a:cubicBezTo>
                  <a:cubicBezTo>
                    <a:pt x="28" y="89"/>
                    <a:pt x="25" y="91"/>
                    <a:pt x="24" y="93"/>
                  </a:cubicBezTo>
                  <a:cubicBezTo>
                    <a:pt x="23" y="95"/>
                    <a:pt x="23" y="98"/>
                    <a:pt x="24" y="100"/>
                  </a:cubicBezTo>
                  <a:cubicBezTo>
                    <a:pt x="44" y="141"/>
                    <a:pt x="44" y="141"/>
                    <a:pt x="44" y="141"/>
                  </a:cubicBezTo>
                  <a:cubicBezTo>
                    <a:pt x="47" y="146"/>
                    <a:pt x="45" y="152"/>
                    <a:pt x="40" y="156"/>
                  </a:cubicBezTo>
                  <a:cubicBezTo>
                    <a:pt x="40" y="156"/>
                    <a:pt x="3" y="181"/>
                    <a:pt x="3" y="181"/>
                  </a:cubicBezTo>
                  <a:cubicBezTo>
                    <a:pt x="1" y="182"/>
                    <a:pt x="0" y="185"/>
                    <a:pt x="0" y="187"/>
                  </a:cubicBezTo>
                  <a:cubicBezTo>
                    <a:pt x="0" y="189"/>
                    <a:pt x="1" y="192"/>
                    <a:pt x="3" y="193"/>
                  </a:cubicBezTo>
                  <a:cubicBezTo>
                    <a:pt x="3" y="193"/>
                    <a:pt x="40" y="218"/>
                    <a:pt x="40" y="218"/>
                  </a:cubicBezTo>
                  <a:cubicBezTo>
                    <a:pt x="45" y="222"/>
                    <a:pt x="47" y="228"/>
                    <a:pt x="44" y="233"/>
                  </a:cubicBezTo>
                  <a:cubicBezTo>
                    <a:pt x="24" y="274"/>
                    <a:pt x="24" y="274"/>
                    <a:pt x="24" y="274"/>
                  </a:cubicBezTo>
                  <a:cubicBezTo>
                    <a:pt x="23" y="276"/>
                    <a:pt x="23" y="279"/>
                    <a:pt x="24" y="281"/>
                  </a:cubicBezTo>
                  <a:cubicBezTo>
                    <a:pt x="25" y="283"/>
                    <a:pt x="28" y="285"/>
                    <a:pt x="30" y="285"/>
                  </a:cubicBezTo>
                  <a:cubicBezTo>
                    <a:pt x="76" y="288"/>
                    <a:pt x="76" y="288"/>
                    <a:pt x="76" y="288"/>
                  </a:cubicBezTo>
                  <a:cubicBezTo>
                    <a:pt x="81" y="288"/>
                    <a:pt x="86" y="293"/>
                    <a:pt x="86" y="299"/>
                  </a:cubicBezTo>
                  <a:cubicBezTo>
                    <a:pt x="89" y="344"/>
                    <a:pt x="89" y="344"/>
                    <a:pt x="89" y="344"/>
                  </a:cubicBezTo>
                  <a:cubicBezTo>
                    <a:pt x="90" y="347"/>
                    <a:pt x="91" y="349"/>
                    <a:pt x="93" y="350"/>
                  </a:cubicBezTo>
                  <a:cubicBezTo>
                    <a:pt x="95" y="351"/>
                    <a:pt x="98" y="351"/>
                    <a:pt x="100" y="350"/>
                  </a:cubicBezTo>
                  <a:cubicBezTo>
                    <a:pt x="141" y="330"/>
                    <a:pt x="141" y="330"/>
                    <a:pt x="141" y="330"/>
                  </a:cubicBezTo>
                  <a:cubicBezTo>
                    <a:pt x="146" y="327"/>
                    <a:pt x="153" y="329"/>
                    <a:pt x="156" y="334"/>
                  </a:cubicBezTo>
                  <a:cubicBezTo>
                    <a:pt x="156" y="334"/>
                    <a:pt x="156" y="334"/>
                    <a:pt x="156" y="334"/>
                  </a:cubicBezTo>
                  <a:cubicBezTo>
                    <a:pt x="181" y="371"/>
                    <a:pt x="181" y="371"/>
                    <a:pt x="181" y="371"/>
                  </a:cubicBezTo>
                  <a:cubicBezTo>
                    <a:pt x="183" y="373"/>
                    <a:pt x="185" y="374"/>
                    <a:pt x="187" y="374"/>
                  </a:cubicBezTo>
                  <a:cubicBezTo>
                    <a:pt x="190" y="374"/>
                    <a:pt x="192" y="373"/>
                    <a:pt x="193" y="371"/>
                  </a:cubicBezTo>
                  <a:cubicBezTo>
                    <a:pt x="193" y="371"/>
                    <a:pt x="219" y="334"/>
                    <a:pt x="219" y="334"/>
                  </a:cubicBezTo>
                  <a:cubicBezTo>
                    <a:pt x="222" y="329"/>
                    <a:pt x="228" y="327"/>
                    <a:pt x="234" y="330"/>
                  </a:cubicBezTo>
                  <a:cubicBezTo>
                    <a:pt x="274" y="350"/>
                    <a:pt x="274" y="350"/>
                    <a:pt x="274" y="350"/>
                  </a:cubicBezTo>
                  <a:cubicBezTo>
                    <a:pt x="277" y="351"/>
                    <a:pt x="279" y="351"/>
                    <a:pt x="281" y="350"/>
                  </a:cubicBezTo>
                  <a:cubicBezTo>
                    <a:pt x="283" y="349"/>
                    <a:pt x="285" y="347"/>
                    <a:pt x="285" y="344"/>
                  </a:cubicBezTo>
                  <a:cubicBezTo>
                    <a:pt x="288" y="299"/>
                    <a:pt x="288" y="299"/>
                    <a:pt x="288" y="299"/>
                  </a:cubicBezTo>
                  <a:cubicBezTo>
                    <a:pt x="288" y="293"/>
                    <a:pt x="293" y="288"/>
                    <a:pt x="299" y="288"/>
                  </a:cubicBezTo>
                  <a:cubicBezTo>
                    <a:pt x="344" y="285"/>
                    <a:pt x="344" y="285"/>
                    <a:pt x="344" y="285"/>
                  </a:cubicBezTo>
                  <a:cubicBezTo>
                    <a:pt x="347" y="285"/>
                    <a:pt x="349" y="283"/>
                    <a:pt x="350" y="281"/>
                  </a:cubicBezTo>
                  <a:cubicBezTo>
                    <a:pt x="352" y="279"/>
                    <a:pt x="352" y="276"/>
                    <a:pt x="351" y="274"/>
                  </a:cubicBezTo>
                  <a:cubicBezTo>
                    <a:pt x="330" y="233"/>
                    <a:pt x="330" y="233"/>
                    <a:pt x="330" y="233"/>
                  </a:cubicBezTo>
                  <a:cubicBezTo>
                    <a:pt x="328" y="228"/>
                    <a:pt x="329" y="222"/>
                    <a:pt x="334" y="218"/>
                  </a:cubicBezTo>
                  <a:cubicBezTo>
                    <a:pt x="334" y="218"/>
                    <a:pt x="371" y="193"/>
                    <a:pt x="371" y="193"/>
                  </a:cubicBezTo>
                  <a:cubicBezTo>
                    <a:pt x="373" y="192"/>
                    <a:pt x="375" y="189"/>
                    <a:pt x="375" y="187"/>
                  </a:cubicBezTo>
                  <a:cubicBezTo>
                    <a:pt x="375" y="185"/>
                    <a:pt x="373" y="182"/>
                    <a:pt x="371" y="181"/>
                  </a:cubicBezTo>
                  <a:close/>
                  <a:moveTo>
                    <a:pt x="326" y="206"/>
                  </a:moveTo>
                  <a:cubicBezTo>
                    <a:pt x="315" y="214"/>
                    <a:pt x="311" y="228"/>
                    <a:pt x="317" y="240"/>
                  </a:cubicBezTo>
                  <a:cubicBezTo>
                    <a:pt x="333" y="271"/>
                    <a:pt x="333" y="271"/>
                    <a:pt x="333" y="271"/>
                  </a:cubicBezTo>
                  <a:cubicBezTo>
                    <a:pt x="298" y="273"/>
                    <a:pt x="298" y="273"/>
                    <a:pt x="298" y="273"/>
                  </a:cubicBezTo>
                  <a:cubicBezTo>
                    <a:pt x="285" y="274"/>
                    <a:pt x="274" y="285"/>
                    <a:pt x="273" y="298"/>
                  </a:cubicBezTo>
                  <a:cubicBezTo>
                    <a:pt x="271" y="332"/>
                    <a:pt x="271" y="332"/>
                    <a:pt x="271" y="332"/>
                  </a:cubicBezTo>
                  <a:cubicBezTo>
                    <a:pt x="240" y="317"/>
                    <a:pt x="240" y="317"/>
                    <a:pt x="240" y="317"/>
                  </a:cubicBezTo>
                  <a:cubicBezTo>
                    <a:pt x="228" y="311"/>
                    <a:pt x="214" y="315"/>
                    <a:pt x="206" y="326"/>
                  </a:cubicBezTo>
                  <a:cubicBezTo>
                    <a:pt x="187" y="354"/>
                    <a:pt x="187" y="354"/>
                    <a:pt x="187" y="354"/>
                  </a:cubicBezTo>
                  <a:cubicBezTo>
                    <a:pt x="168" y="326"/>
                    <a:pt x="168" y="326"/>
                    <a:pt x="168" y="326"/>
                  </a:cubicBezTo>
                  <a:cubicBezTo>
                    <a:pt x="161" y="315"/>
                    <a:pt x="146" y="311"/>
                    <a:pt x="134" y="317"/>
                  </a:cubicBezTo>
                  <a:cubicBezTo>
                    <a:pt x="103" y="332"/>
                    <a:pt x="103" y="332"/>
                    <a:pt x="103" y="332"/>
                  </a:cubicBezTo>
                  <a:cubicBezTo>
                    <a:pt x="101" y="298"/>
                    <a:pt x="101" y="298"/>
                    <a:pt x="101" y="298"/>
                  </a:cubicBezTo>
                  <a:cubicBezTo>
                    <a:pt x="100" y="285"/>
                    <a:pt x="90" y="274"/>
                    <a:pt x="77" y="273"/>
                  </a:cubicBezTo>
                  <a:cubicBezTo>
                    <a:pt x="42" y="271"/>
                    <a:pt x="42" y="271"/>
                    <a:pt x="42" y="271"/>
                  </a:cubicBezTo>
                  <a:cubicBezTo>
                    <a:pt x="57" y="240"/>
                    <a:pt x="57" y="240"/>
                    <a:pt x="57" y="240"/>
                  </a:cubicBezTo>
                  <a:cubicBezTo>
                    <a:pt x="63" y="228"/>
                    <a:pt x="59" y="214"/>
                    <a:pt x="48" y="206"/>
                  </a:cubicBezTo>
                  <a:cubicBezTo>
                    <a:pt x="20" y="187"/>
                    <a:pt x="20" y="187"/>
                    <a:pt x="20" y="187"/>
                  </a:cubicBezTo>
                  <a:cubicBezTo>
                    <a:pt x="48" y="168"/>
                    <a:pt x="48" y="168"/>
                    <a:pt x="48" y="168"/>
                  </a:cubicBezTo>
                  <a:cubicBezTo>
                    <a:pt x="59" y="160"/>
                    <a:pt x="63" y="146"/>
                    <a:pt x="57" y="134"/>
                  </a:cubicBezTo>
                  <a:cubicBezTo>
                    <a:pt x="42" y="103"/>
                    <a:pt x="42" y="103"/>
                    <a:pt x="42" y="103"/>
                  </a:cubicBezTo>
                  <a:cubicBezTo>
                    <a:pt x="77" y="101"/>
                    <a:pt x="77" y="101"/>
                    <a:pt x="77" y="101"/>
                  </a:cubicBezTo>
                  <a:cubicBezTo>
                    <a:pt x="90" y="100"/>
                    <a:pt x="100" y="89"/>
                    <a:pt x="101" y="76"/>
                  </a:cubicBezTo>
                  <a:cubicBezTo>
                    <a:pt x="103" y="42"/>
                    <a:pt x="103" y="42"/>
                    <a:pt x="103" y="42"/>
                  </a:cubicBezTo>
                  <a:cubicBezTo>
                    <a:pt x="134" y="57"/>
                    <a:pt x="134" y="57"/>
                    <a:pt x="134" y="57"/>
                  </a:cubicBezTo>
                  <a:cubicBezTo>
                    <a:pt x="146" y="63"/>
                    <a:pt x="161" y="59"/>
                    <a:pt x="168" y="48"/>
                  </a:cubicBezTo>
                  <a:cubicBezTo>
                    <a:pt x="187" y="20"/>
                    <a:pt x="187" y="20"/>
                    <a:pt x="187" y="20"/>
                  </a:cubicBezTo>
                  <a:cubicBezTo>
                    <a:pt x="206" y="48"/>
                    <a:pt x="206" y="48"/>
                    <a:pt x="206" y="48"/>
                  </a:cubicBezTo>
                  <a:cubicBezTo>
                    <a:pt x="214" y="59"/>
                    <a:pt x="228" y="63"/>
                    <a:pt x="240" y="57"/>
                  </a:cubicBezTo>
                  <a:cubicBezTo>
                    <a:pt x="271" y="42"/>
                    <a:pt x="271" y="42"/>
                    <a:pt x="271" y="42"/>
                  </a:cubicBezTo>
                  <a:cubicBezTo>
                    <a:pt x="273" y="76"/>
                    <a:pt x="273" y="76"/>
                    <a:pt x="273" y="76"/>
                  </a:cubicBezTo>
                  <a:cubicBezTo>
                    <a:pt x="274" y="89"/>
                    <a:pt x="285" y="100"/>
                    <a:pt x="298" y="101"/>
                  </a:cubicBezTo>
                  <a:cubicBezTo>
                    <a:pt x="333" y="103"/>
                    <a:pt x="333" y="103"/>
                    <a:pt x="333" y="103"/>
                  </a:cubicBezTo>
                  <a:cubicBezTo>
                    <a:pt x="317" y="134"/>
                    <a:pt x="317" y="134"/>
                    <a:pt x="317" y="134"/>
                  </a:cubicBezTo>
                  <a:cubicBezTo>
                    <a:pt x="311" y="146"/>
                    <a:pt x="315" y="160"/>
                    <a:pt x="326" y="168"/>
                  </a:cubicBezTo>
                  <a:cubicBezTo>
                    <a:pt x="354" y="187"/>
                    <a:pt x="354" y="187"/>
                    <a:pt x="354" y="187"/>
                  </a:cubicBezTo>
                  <a:lnTo>
                    <a:pt x="326" y="206"/>
                  </a:lnTo>
                  <a:close/>
                  <a:moveTo>
                    <a:pt x="326" y="206"/>
                  </a:moveTo>
                  <a:cubicBezTo>
                    <a:pt x="326" y="206"/>
                    <a:pt x="326" y="206"/>
                    <a:pt x="326" y="20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39" name="Google Shape;3639;p88"/>
            <p:cNvSpPr/>
            <p:nvPr/>
          </p:nvSpPr>
          <p:spPr>
            <a:xfrm>
              <a:off x="2951821" y="2425435"/>
              <a:ext cx="16463" cy="15434"/>
            </a:xfrm>
            <a:custGeom>
              <a:rect b="b" l="l" r="r" t="t"/>
              <a:pathLst>
                <a:path extrusionOk="0" h="17" w="17">
                  <a:moveTo>
                    <a:pt x="11" y="2"/>
                  </a:moveTo>
                  <a:cubicBezTo>
                    <a:pt x="15" y="3"/>
                    <a:pt x="17" y="7"/>
                    <a:pt x="15" y="11"/>
                  </a:cubicBezTo>
                  <a:cubicBezTo>
                    <a:pt x="14" y="15"/>
                    <a:pt x="9" y="17"/>
                    <a:pt x="6" y="15"/>
                  </a:cubicBezTo>
                  <a:cubicBezTo>
                    <a:pt x="2" y="13"/>
                    <a:pt x="0" y="9"/>
                    <a:pt x="2" y="5"/>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0" name="Google Shape;3640;p88"/>
            <p:cNvSpPr/>
            <p:nvPr/>
          </p:nvSpPr>
          <p:spPr>
            <a:xfrm>
              <a:off x="2810860" y="2284472"/>
              <a:ext cx="180060" cy="179033"/>
            </a:xfrm>
            <a:custGeom>
              <a:rect b="b" l="l" r="r" t="t"/>
              <a:pathLst>
                <a:path extrusionOk="0" h="190" w="190">
                  <a:moveTo>
                    <a:pt x="95" y="0"/>
                  </a:moveTo>
                  <a:cubicBezTo>
                    <a:pt x="43" y="0"/>
                    <a:pt x="0" y="43"/>
                    <a:pt x="0" y="95"/>
                  </a:cubicBezTo>
                  <a:cubicBezTo>
                    <a:pt x="0" y="147"/>
                    <a:pt x="43" y="190"/>
                    <a:pt x="95" y="190"/>
                  </a:cubicBezTo>
                  <a:cubicBezTo>
                    <a:pt x="108" y="190"/>
                    <a:pt x="121" y="188"/>
                    <a:pt x="133" y="182"/>
                  </a:cubicBezTo>
                  <a:cubicBezTo>
                    <a:pt x="137" y="181"/>
                    <a:pt x="138" y="176"/>
                    <a:pt x="137" y="173"/>
                  </a:cubicBezTo>
                  <a:cubicBezTo>
                    <a:pt x="135" y="169"/>
                    <a:pt x="131" y="167"/>
                    <a:pt x="127" y="169"/>
                  </a:cubicBezTo>
                  <a:cubicBezTo>
                    <a:pt x="117" y="173"/>
                    <a:pt x="106" y="176"/>
                    <a:pt x="95" y="176"/>
                  </a:cubicBezTo>
                  <a:cubicBezTo>
                    <a:pt x="51" y="176"/>
                    <a:pt x="15" y="139"/>
                    <a:pt x="15" y="95"/>
                  </a:cubicBezTo>
                  <a:cubicBezTo>
                    <a:pt x="15" y="51"/>
                    <a:pt x="51" y="14"/>
                    <a:pt x="95" y="14"/>
                  </a:cubicBezTo>
                  <a:cubicBezTo>
                    <a:pt x="140" y="14"/>
                    <a:pt x="176" y="51"/>
                    <a:pt x="176" y="95"/>
                  </a:cubicBezTo>
                  <a:cubicBezTo>
                    <a:pt x="176" y="106"/>
                    <a:pt x="174" y="117"/>
                    <a:pt x="169" y="127"/>
                  </a:cubicBezTo>
                  <a:cubicBezTo>
                    <a:pt x="168" y="131"/>
                    <a:pt x="169" y="135"/>
                    <a:pt x="173" y="137"/>
                  </a:cubicBezTo>
                  <a:cubicBezTo>
                    <a:pt x="177" y="138"/>
                    <a:pt x="181" y="137"/>
                    <a:pt x="183" y="133"/>
                  </a:cubicBezTo>
                  <a:cubicBezTo>
                    <a:pt x="188" y="121"/>
                    <a:pt x="190" y="108"/>
                    <a:pt x="190" y="95"/>
                  </a:cubicBezTo>
                  <a:cubicBezTo>
                    <a:pt x="190" y="43"/>
                    <a:pt x="148" y="0"/>
                    <a:pt x="95" y="0"/>
                  </a:cubicBezTo>
                  <a:close/>
                  <a:moveTo>
                    <a:pt x="95" y="0"/>
                  </a:moveTo>
                  <a:cubicBezTo>
                    <a:pt x="95" y="0"/>
                    <a:pt x="95" y="0"/>
                    <a:pt x="9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41" name="Google Shape;3641;p88"/>
          <p:cNvGrpSpPr/>
          <p:nvPr/>
        </p:nvGrpSpPr>
        <p:grpSpPr>
          <a:xfrm>
            <a:off x="2262270" y="2098089"/>
            <a:ext cx="354975" cy="353950"/>
            <a:chOff x="2137951" y="2197014"/>
            <a:chExt cx="354975" cy="353950"/>
          </a:xfrm>
        </p:grpSpPr>
        <p:sp>
          <p:nvSpPr>
            <p:cNvPr id="3642" name="Google Shape;3642;p88"/>
            <p:cNvSpPr/>
            <p:nvPr/>
          </p:nvSpPr>
          <p:spPr>
            <a:xfrm>
              <a:off x="2194541" y="2204216"/>
              <a:ext cx="290153" cy="290157"/>
            </a:xfrm>
            <a:custGeom>
              <a:rect b="b" l="l" r="r" t="t"/>
              <a:pathLst>
                <a:path extrusionOk="0" h="307" w="307">
                  <a:moveTo>
                    <a:pt x="154" y="0"/>
                  </a:moveTo>
                  <a:cubicBezTo>
                    <a:pt x="69" y="0"/>
                    <a:pt x="0" y="69"/>
                    <a:pt x="0" y="154"/>
                  </a:cubicBezTo>
                  <a:cubicBezTo>
                    <a:pt x="0" y="166"/>
                    <a:pt x="1" y="178"/>
                    <a:pt x="4" y="190"/>
                  </a:cubicBezTo>
                  <a:cubicBezTo>
                    <a:pt x="117" y="303"/>
                    <a:pt x="117" y="303"/>
                    <a:pt x="117" y="303"/>
                  </a:cubicBezTo>
                  <a:cubicBezTo>
                    <a:pt x="129" y="306"/>
                    <a:pt x="141" y="307"/>
                    <a:pt x="154" y="307"/>
                  </a:cubicBezTo>
                  <a:cubicBezTo>
                    <a:pt x="239" y="307"/>
                    <a:pt x="307" y="239"/>
                    <a:pt x="307" y="154"/>
                  </a:cubicBezTo>
                  <a:cubicBezTo>
                    <a:pt x="307" y="69"/>
                    <a:pt x="239" y="0"/>
                    <a:pt x="154" y="0"/>
                  </a:cubicBezTo>
                  <a:close/>
                  <a:moveTo>
                    <a:pt x="154" y="0"/>
                  </a:moveTo>
                  <a:cubicBezTo>
                    <a:pt x="154" y="0"/>
                    <a:pt x="154" y="0"/>
                    <a:pt x="154"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3" name="Google Shape;3643;p88"/>
            <p:cNvSpPr/>
            <p:nvPr/>
          </p:nvSpPr>
          <p:spPr>
            <a:xfrm>
              <a:off x="2402382" y="2308137"/>
              <a:ext cx="41156" cy="41157"/>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4" name="Google Shape;3644;p88"/>
            <p:cNvSpPr/>
            <p:nvPr/>
          </p:nvSpPr>
          <p:spPr>
            <a:xfrm>
              <a:off x="2361225" y="2245373"/>
              <a:ext cx="41156" cy="41157"/>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5" name="Google Shape;3645;p88"/>
            <p:cNvSpPr/>
            <p:nvPr/>
          </p:nvSpPr>
          <p:spPr>
            <a:xfrm>
              <a:off x="2319040" y="2308137"/>
              <a:ext cx="4218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6" name="Google Shape;3646;p88"/>
            <p:cNvSpPr/>
            <p:nvPr/>
          </p:nvSpPr>
          <p:spPr>
            <a:xfrm>
              <a:off x="2144124" y="2378104"/>
              <a:ext cx="166684" cy="165657"/>
            </a:xfrm>
            <a:custGeom>
              <a:rect b="b" l="l" r="r" t="t"/>
              <a:pathLst>
                <a:path extrusionOk="0" h="176" w="176">
                  <a:moveTo>
                    <a:pt x="176" y="88"/>
                  </a:moveTo>
                  <a:cubicBezTo>
                    <a:pt x="176" y="137"/>
                    <a:pt x="137" y="176"/>
                    <a:pt x="88" y="176"/>
                  </a:cubicBezTo>
                  <a:cubicBezTo>
                    <a:pt x="40" y="176"/>
                    <a:pt x="0" y="137"/>
                    <a:pt x="0" y="88"/>
                  </a:cubicBezTo>
                  <a:cubicBezTo>
                    <a:pt x="0" y="40"/>
                    <a:pt x="40" y="0"/>
                    <a:pt x="88" y="0"/>
                  </a:cubicBezTo>
                  <a:cubicBezTo>
                    <a:pt x="137" y="0"/>
                    <a:pt x="176" y="40"/>
                    <a:pt x="176" y="88"/>
                  </a:cubicBezTo>
                  <a:close/>
                  <a:moveTo>
                    <a:pt x="176" y="88"/>
                  </a:moveTo>
                  <a:cubicBezTo>
                    <a:pt x="176" y="88"/>
                    <a:pt x="176" y="88"/>
                    <a:pt x="176" y="88"/>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7" name="Google Shape;3647;p88"/>
            <p:cNvSpPr/>
            <p:nvPr/>
          </p:nvSpPr>
          <p:spPr>
            <a:xfrm>
              <a:off x="2206888" y="241926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8" name="Google Shape;3648;p88"/>
            <p:cNvSpPr/>
            <p:nvPr/>
          </p:nvSpPr>
          <p:spPr>
            <a:xfrm>
              <a:off x="2206888" y="2460418"/>
              <a:ext cx="41156" cy="42186"/>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49" name="Google Shape;3649;p88"/>
            <p:cNvSpPr/>
            <p:nvPr/>
          </p:nvSpPr>
          <p:spPr>
            <a:xfrm>
              <a:off x="2352994" y="2239199"/>
              <a:ext cx="56591" cy="54533"/>
            </a:xfrm>
            <a:custGeom>
              <a:rect b="b" l="l" r="r" t="t"/>
              <a:pathLst>
                <a:path extrusionOk="0" h="58" w="59">
                  <a:moveTo>
                    <a:pt x="59" y="29"/>
                  </a:moveTo>
                  <a:cubicBezTo>
                    <a:pt x="59" y="13"/>
                    <a:pt x="46" y="0"/>
                    <a:pt x="30" y="0"/>
                  </a:cubicBezTo>
                  <a:cubicBezTo>
                    <a:pt x="13" y="0"/>
                    <a:pt x="0" y="13"/>
                    <a:pt x="0" y="29"/>
                  </a:cubicBezTo>
                  <a:cubicBezTo>
                    <a:pt x="0" y="45"/>
                    <a:pt x="13" y="58"/>
                    <a:pt x="30" y="58"/>
                  </a:cubicBezTo>
                  <a:cubicBezTo>
                    <a:pt x="46" y="58"/>
                    <a:pt x="59" y="45"/>
                    <a:pt x="59" y="29"/>
                  </a:cubicBezTo>
                  <a:close/>
                  <a:moveTo>
                    <a:pt x="15" y="29"/>
                  </a:moveTo>
                  <a:cubicBezTo>
                    <a:pt x="15" y="21"/>
                    <a:pt x="22" y="14"/>
                    <a:pt x="30" y="14"/>
                  </a:cubicBezTo>
                  <a:cubicBezTo>
                    <a:pt x="38" y="14"/>
                    <a:pt x="44" y="21"/>
                    <a:pt x="44" y="29"/>
                  </a:cubicBezTo>
                  <a:cubicBezTo>
                    <a:pt x="44" y="37"/>
                    <a:pt x="38" y="43"/>
                    <a:pt x="30" y="43"/>
                  </a:cubicBezTo>
                  <a:cubicBezTo>
                    <a:pt x="22" y="43"/>
                    <a:pt x="15" y="37"/>
                    <a:pt x="15" y="29"/>
                  </a:cubicBezTo>
                  <a:close/>
                  <a:moveTo>
                    <a:pt x="15" y="29"/>
                  </a:moveTo>
                  <a:cubicBezTo>
                    <a:pt x="15" y="29"/>
                    <a:pt x="15" y="29"/>
                    <a:pt x="15"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0" name="Google Shape;3650;p88"/>
            <p:cNvSpPr/>
            <p:nvPr/>
          </p:nvSpPr>
          <p:spPr>
            <a:xfrm>
              <a:off x="2395179" y="2299906"/>
              <a:ext cx="55561" cy="55562"/>
            </a:xfrm>
            <a:custGeom>
              <a:rect b="b" l="l" r="r" t="t"/>
              <a:pathLst>
                <a:path extrusionOk="0" h="59" w="59">
                  <a:moveTo>
                    <a:pt x="30" y="59"/>
                  </a:moveTo>
                  <a:cubicBezTo>
                    <a:pt x="46" y="59"/>
                    <a:pt x="59" y="46"/>
                    <a:pt x="59" y="30"/>
                  </a:cubicBezTo>
                  <a:cubicBezTo>
                    <a:pt x="59" y="14"/>
                    <a:pt x="46" y="0"/>
                    <a:pt x="30" y="0"/>
                  </a:cubicBezTo>
                  <a:cubicBezTo>
                    <a:pt x="13" y="0"/>
                    <a:pt x="0" y="14"/>
                    <a:pt x="0" y="30"/>
                  </a:cubicBezTo>
                  <a:cubicBezTo>
                    <a:pt x="0" y="46"/>
                    <a:pt x="13" y="59"/>
                    <a:pt x="30" y="59"/>
                  </a:cubicBezTo>
                  <a:close/>
                  <a:moveTo>
                    <a:pt x="30" y="15"/>
                  </a:moveTo>
                  <a:cubicBezTo>
                    <a:pt x="38" y="15"/>
                    <a:pt x="44" y="22"/>
                    <a:pt x="44" y="30"/>
                  </a:cubicBezTo>
                  <a:cubicBezTo>
                    <a:pt x="44" y="38"/>
                    <a:pt x="38" y="44"/>
                    <a:pt x="30" y="44"/>
                  </a:cubicBezTo>
                  <a:cubicBezTo>
                    <a:pt x="21" y="44"/>
                    <a:pt x="15" y="38"/>
                    <a:pt x="15" y="30"/>
                  </a:cubicBezTo>
                  <a:cubicBezTo>
                    <a:pt x="15" y="22"/>
                    <a:pt x="21" y="15"/>
                    <a:pt x="30" y="15"/>
                  </a:cubicBezTo>
                  <a:close/>
                  <a:moveTo>
                    <a:pt x="30" y="15"/>
                  </a:moveTo>
                  <a:cubicBezTo>
                    <a:pt x="30" y="15"/>
                    <a:pt x="30" y="15"/>
                    <a:pt x="30"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1" name="Google Shape;3651;p88"/>
            <p:cNvSpPr/>
            <p:nvPr/>
          </p:nvSpPr>
          <p:spPr>
            <a:xfrm>
              <a:off x="2311837" y="2299906"/>
              <a:ext cx="55561" cy="55562"/>
            </a:xfrm>
            <a:custGeom>
              <a:rect b="b" l="l" r="r" t="t"/>
              <a:pathLst>
                <a:path extrusionOk="0" h="59" w="59">
                  <a:moveTo>
                    <a:pt x="30" y="0"/>
                  </a:moveTo>
                  <a:cubicBezTo>
                    <a:pt x="14" y="0"/>
                    <a:pt x="0" y="14"/>
                    <a:pt x="0" y="30"/>
                  </a:cubicBezTo>
                  <a:cubicBezTo>
                    <a:pt x="0" y="46"/>
                    <a:pt x="14" y="59"/>
                    <a:pt x="30" y="59"/>
                  </a:cubicBezTo>
                  <a:cubicBezTo>
                    <a:pt x="46" y="59"/>
                    <a:pt x="59" y="46"/>
                    <a:pt x="59" y="30"/>
                  </a:cubicBezTo>
                  <a:cubicBezTo>
                    <a:pt x="59" y="14"/>
                    <a:pt x="46" y="0"/>
                    <a:pt x="30" y="0"/>
                  </a:cubicBezTo>
                  <a:close/>
                  <a:moveTo>
                    <a:pt x="30" y="44"/>
                  </a:moveTo>
                  <a:cubicBezTo>
                    <a:pt x="22" y="44"/>
                    <a:pt x="15" y="38"/>
                    <a:pt x="15" y="30"/>
                  </a:cubicBezTo>
                  <a:cubicBezTo>
                    <a:pt x="15" y="22"/>
                    <a:pt x="22" y="15"/>
                    <a:pt x="30" y="15"/>
                  </a:cubicBezTo>
                  <a:cubicBezTo>
                    <a:pt x="38" y="15"/>
                    <a:pt x="44" y="22"/>
                    <a:pt x="44" y="30"/>
                  </a:cubicBezTo>
                  <a:cubicBezTo>
                    <a:pt x="44" y="38"/>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2" name="Google Shape;3652;p88"/>
            <p:cNvSpPr/>
            <p:nvPr/>
          </p:nvSpPr>
          <p:spPr>
            <a:xfrm>
              <a:off x="2199686" y="2413088"/>
              <a:ext cx="55561" cy="95690"/>
            </a:xfrm>
            <a:custGeom>
              <a:rect b="b" l="l" r="r" t="t"/>
              <a:pathLst>
                <a:path extrusionOk="0" h="102" w="58">
                  <a:moveTo>
                    <a:pt x="10" y="51"/>
                  </a:moveTo>
                  <a:cubicBezTo>
                    <a:pt x="4" y="57"/>
                    <a:pt x="0" y="64"/>
                    <a:pt x="0" y="73"/>
                  </a:cubicBezTo>
                  <a:cubicBezTo>
                    <a:pt x="0" y="89"/>
                    <a:pt x="13" y="102"/>
                    <a:pt x="29" y="102"/>
                  </a:cubicBezTo>
                  <a:cubicBezTo>
                    <a:pt x="45" y="102"/>
                    <a:pt x="58" y="89"/>
                    <a:pt x="58" y="73"/>
                  </a:cubicBezTo>
                  <a:cubicBezTo>
                    <a:pt x="58" y="64"/>
                    <a:pt x="55" y="57"/>
                    <a:pt x="48" y="51"/>
                  </a:cubicBezTo>
                  <a:cubicBezTo>
                    <a:pt x="55" y="46"/>
                    <a:pt x="58" y="38"/>
                    <a:pt x="58" y="29"/>
                  </a:cubicBezTo>
                  <a:cubicBezTo>
                    <a:pt x="58" y="13"/>
                    <a:pt x="45" y="0"/>
                    <a:pt x="29" y="0"/>
                  </a:cubicBezTo>
                  <a:cubicBezTo>
                    <a:pt x="13" y="0"/>
                    <a:pt x="0" y="13"/>
                    <a:pt x="0" y="29"/>
                  </a:cubicBezTo>
                  <a:cubicBezTo>
                    <a:pt x="0" y="38"/>
                    <a:pt x="4" y="46"/>
                    <a:pt x="10" y="51"/>
                  </a:cubicBezTo>
                  <a:close/>
                  <a:moveTo>
                    <a:pt x="29" y="15"/>
                  </a:moveTo>
                  <a:cubicBezTo>
                    <a:pt x="37" y="15"/>
                    <a:pt x="44" y="21"/>
                    <a:pt x="44" y="29"/>
                  </a:cubicBezTo>
                  <a:cubicBezTo>
                    <a:pt x="44" y="37"/>
                    <a:pt x="37" y="44"/>
                    <a:pt x="29" y="44"/>
                  </a:cubicBezTo>
                  <a:cubicBezTo>
                    <a:pt x="21" y="44"/>
                    <a:pt x="14" y="37"/>
                    <a:pt x="14" y="29"/>
                  </a:cubicBezTo>
                  <a:cubicBezTo>
                    <a:pt x="14" y="21"/>
                    <a:pt x="21" y="15"/>
                    <a:pt x="29" y="15"/>
                  </a:cubicBezTo>
                  <a:close/>
                  <a:moveTo>
                    <a:pt x="29" y="59"/>
                  </a:moveTo>
                  <a:cubicBezTo>
                    <a:pt x="37" y="59"/>
                    <a:pt x="44" y="65"/>
                    <a:pt x="44" y="73"/>
                  </a:cubicBezTo>
                  <a:cubicBezTo>
                    <a:pt x="44" y="81"/>
                    <a:pt x="37" y="88"/>
                    <a:pt x="29" y="88"/>
                  </a:cubicBezTo>
                  <a:cubicBezTo>
                    <a:pt x="21" y="88"/>
                    <a:pt x="14" y="81"/>
                    <a:pt x="14" y="73"/>
                  </a:cubicBezTo>
                  <a:cubicBezTo>
                    <a:pt x="14" y="65"/>
                    <a:pt x="21" y="59"/>
                    <a:pt x="29" y="59"/>
                  </a:cubicBezTo>
                  <a:close/>
                  <a:moveTo>
                    <a:pt x="29" y="59"/>
                  </a:moveTo>
                  <a:cubicBezTo>
                    <a:pt x="29" y="59"/>
                    <a:pt x="29" y="59"/>
                    <a:pt x="29" y="5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3" name="Google Shape;3653;p88"/>
            <p:cNvSpPr/>
            <p:nvPr/>
          </p:nvSpPr>
          <p:spPr>
            <a:xfrm>
              <a:off x="2435307" y="2444984"/>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4" name="Google Shape;3654;p88"/>
            <p:cNvSpPr/>
            <p:nvPr/>
          </p:nvSpPr>
          <p:spPr>
            <a:xfrm>
              <a:off x="2137951" y="2197014"/>
              <a:ext cx="354975" cy="353950"/>
            </a:xfrm>
            <a:custGeom>
              <a:rect b="b" l="l" r="r" t="t"/>
              <a:pathLst>
                <a:path extrusionOk="0" h="374" w="375">
                  <a:moveTo>
                    <a:pt x="214" y="0"/>
                  </a:moveTo>
                  <a:cubicBezTo>
                    <a:pt x="125" y="0"/>
                    <a:pt x="53" y="72"/>
                    <a:pt x="53" y="161"/>
                  </a:cubicBezTo>
                  <a:cubicBezTo>
                    <a:pt x="53" y="171"/>
                    <a:pt x="54" y="182"/>
                    <a:pt x="56" y="193"/>
                  </a:cubicBezTo>
                  <a:cubicBezTo>
                    <a:pt x="23" y="208"/>
                    <a:pt x="0" y="241"/>
                    <a:pt x="0" y="279"/>
                  </a:cubicBezTo>
                  <a:cubicBezTo>
                    <a:pt x="0" y="332"/>
                    <a:pt x="43" y="374"/>
                    <a:pt x="95" y="374"/>
                  </a:cubicBezTo>
                  <a:cubicBezTo>
                    <a:pt x="133" y="374"/>
                    <a:pt x="167" y="352"/>
                    <a:pt x="182" y="319"/>
                  </a:cubicBezTo>
                  <a:cubicBezTo>
                    <a:pt x="192" y="321"/>
                    <a:pt x="203" y="322"/>
                    <a:pt x="214" y="322"/>
                  </a:cubicBezTo>
                  <a:cubicBezTo>
                    <a:pt x="245" y="322"/>
                    <a:pt x="275" y="313"/>
                    <a:pt x="301" y="296"/>
                  </a:cubicBezTo>
                  <a:cubicBezTo>
                    <a:pt x="304" y="294"/>
                    <a:pt x="305" y="289"/>
                    <a:pt x="303" y="286"/>
                  </a:cubicBezTo>
                  <a:cubicBezTo>
                    <a:pt x="301" y="283"/>
                    <a:pt x="296" y="282"/>
                    <a:pt x="293" y="284"/>
                  </a:cubicBezTo>
                  <a:cubicBezTo>
                    <a:pt x="269" y="299"/>
                    <a:pt x="242" y="307"/>
                    <a:pt x="214" y="307"/>
                  </a:cubicBezTo>
                  <a:cubicBezTo>
                    <a:pt x="205" y="307"/>
                    <a:pt x="196" y="306"/>
                    <a:pt x="187" y="305"/>
                  </a:cubicBezTo>
                  <a:cubicBezTo>
                    <a:pt x="189" y="296"/>
                    <a:pt x="190" y="288"/>
                    <a:pt x="190" y="279"/>
                  </a:cubicBezTo>
                  <a:cubicBezTo>
                    <a:pt x="190" y="227"/>
                    <a:pt x="148" y="184"/>
                    <a:pt x="95" y="184"/>
                  </a:cubicBezTo>
                  <a:cubicBezTo>
                    <a:pt x="86" y="184"/>
                    <a:pt x="78" y="185"/>
                    <a:pt x="70" y="187"/>
                  </a:cubicBezTo>
                  <a:cubicBezTo>
                    <a:pt x="68" y="179"/>
                    <a:pt x="67" y="170"/>
                    <a:pt x="67" y="161"/>
                  </a:cubicBezTo>
                  <a:cubicBezTo>
                    <a:pt x="67" y="80"/>
                    <a:pt x="133" y="14"/>
                    <a:pt x="214" y="14"/>
                  </a:cubicBezTo>
                  <a:cubicBezTo>
                    <a:pt x="294" y="14"/>
                    <a:pt x="360" y="80"/>
                    <a:pt x="360" y="161"/>
                  </a:cubicBezTo>
                  <a:cubicBezTo>
                    <a:pt x="360" y="189"/>
                    <a:pt x="352" y="216"/>
                    <a:pt x="337" y="240"/>
                  </a:cubicBezTo>
                  <a:cubicBezTo>
                    <a:pt x="335" y="243"/>
                    <a:pt x="336" y="248"/>
                    <a:pt x="339" y="250"/>
                  </a:cubicBezTo>
                  <a:cubicBezTo>
                    <a:pt x="343" y="252"/>
                    <a:pt x="347" y="251"/>
                    <a:pt x="349" y="248"/>
                  </a:cubicBezTo>
                  <a:cubicBezTo>
                    <a:pt x="366" y="222"/>
                    <a:pt x="375" y="192"/>
                    <a:pt x="375" y="161"/>
                  </a:cubicBezTo>
                  <a:cubicBezTo>
                    <a:pt x="375" y="72"/>
                    <a:pt x="303" y="0"/>
                    <a:pt x="214" y="0"/>
                  </a:cubicBezTo>
                  <a:close/>
                  <a:moveTo>
                    <a:pt x="95" y="199"/>
                  </a:moveTo>
                  <a:cubicBezTo>
                    <a:pt x="139" y="199"/>
                    <a:pt x="176" y="235"/>
                    <a:pt x="176" y="279"/>
                  </a:cubicBezTo>
                  <a:cubicBezTo>
                    <a:pt x="176" y="324"/>
                    <a:pt x="139" y="360"/>
                    <a:pt x="95" y="360"/>
                  </a:cubicBezTo>
                  <a:cubicBezTo>
                    <a:pt x="51" y="360"/>
                    <a:pt x="15" y="324"/>
                    <a:pt x="15" y="279"/>
                  </a:cubicBezTo>
                  <a:cubicBezTo>
                    <a:pt x="15" y="235"/>
                    <a:pt x="50" y="199"/>
                    <a:pt x="95" y="199"/>
                  </a:cubicBezTo>
                  <a:close/>
                  <a:moveTo>
                    <a:pt x="95" y="199"/>
                  </a:moveTo>
                  <a:cubicBezTo>
                    <a:pt x="95" y="199"/>
                    <a:pt x="95" y="199"/>
                    <a:pt x="95" y="19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55" name="Google Shape;3655;p88"/>
          <p:cNvGrpSpPr/>
          <p:nvPr/>
        </p:nvGrpSpPr>
        <p:grpSpPr>
          <a:xfrm>
            <a:off x="1675789" y="2153651"/>
            <a:ext cx="354975" cy="241797"/>
            <a:chOff x="1551471" y="2252576"/>
            <a:chExt cx="354975" cy="241797"/>
          </a:xfrm>
        </p:grpSpPr>
        <p:sp>
          <p:nvSpPr>
            <p:cNvPr id="3656" name="Google Shape;3656;p88"/>
            <p:cNvSpPr/>
            <p:nvPr/>
          </p:nvSpPr>
          <p:spPr>
            <a:xfrm>
              <a:off x="1707865" y="2300935"/>
              <a:ext cx="62764" cy="62764"/>
            </a:xfrm>
            <a:custGeom>
              <a:rect b="b" l="l" r="r" t="t"/>
              <a:pathLst>
                <a:path extrusionOk="0" h="66" w="66">
                  <a:moveTo>
                    <a:pt x="66" y="33"/>
                  </a:moveTo>
                  <a:cubicBezTo>
                    <a:pt x="66" y="51"/>
                    <a:pt x="52" y="66"/>
                    <a:pt x="33" y="66"/>
                  </a:cubicBezTo>
                  <a:cubicBezTo>
                    <a:pt x="15" y="66"/>
                    <a:pt x="0" y="51"/>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7" name="Google Shape;3657;p88"/>
            <p:cNvSpPr/>
            <p:nvPr/>
          </p:nvSpPr>
          <p:spPr>
            <a:xfrm>
              <a:off x="1811786" y="2300935"/>
              <a:ext cx="62764" cy="62764"/>
            </a:xfrm>
            <a:custGeom>
              <a:rect b="b" l="l" r="r" t="t"/>
              <a:pathLst>
                <a:path extrusionOk="0" h="66" w="66">
                  <a:moveTo>
                    <a:pt x="66" y="33"/>
                  </a:moveTo>
                  <a:cubicBezTo>
                    <a:pt x="66" y="51"/>
                    <a:pt x="51" y="66"/>
                    <a:pt x="33" y="66"/>
                  </a:cubicBezTo>
                  <a:cubicBezTo>
                    <a:pt x="15" y="66"/>
                    <a:pt x="0" y="51"/>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8" name="Google Shape;3658;p88"/>
            <p:cNvSpPr/>
            <p:nvPr/>
          </p:nvSpPr>
          <p:spPr>
            <a:xfrm>
              <a:off x="1662593" y="2363699"/>
              <a:ext cx="237679" cy="41157"/>
            </a:xfrm>
            <a:custGeom>
              <a:rect b="b" l="l" r="r" t="t"/>
              <a:pathLst>
                <a:path extrusionOk="0" h="44" w="251">
                  <a:moveTo>
                    <a:pt x="0" y="0"/>
                  </a:moveTo>
                  <a:cubicBezTo>
                    <a:pt x="0" y="44"/>
                    <a:pt x="0" y="44"/>
                    <a:pt x="0" y="44"/>
                  </a:cubicBezTo>
                  <a:cubicBezTo>
                    <a:pt x="251" y="44"/>
                    <a:pt x="251" y="44"/>
                    <a:pt x="251" y="44"/>
                  </a:cubicBezTo>
                  <a:cubicBezTo>
                    <a:pt x="251" y="0"/>
                    <a:pt x="251" y="0"/>
                    <a:pt x="251" y="0"/>
                  </a:cubicBezTo>
                  <a:cubicBezTo>
                    <a:pt x="227" y="0"/>
                    <a:pt x="25" y="0"/>
                    <a:pt x="0" y="0"/>
                  </a:cubicBezTo>
                  <a:close/>
                  <a:moveTo>
                    <a:pt x="0" y="0"/>
                  </a:moveTo>
                  <a:cubicBezTo>
                    <a:pt x="0" y="0"/>
                    <a:pt x="0" y="0"/>
                    <a:pt x="0"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59" name="Google Shape;3659;p88"/>
            <p:cNvSpPr/>
            <p:nvPr/>
          </p:nvSpPr>
          <p:spPr>
            <a:xfrm>
              <a:off x="1620408" y="2259778"/>
              <a:ext cx="87458" cy="228421"/>
            </a:xfrm>
            <a:custGeom>
              <a:rect b="b" l="l" r="r" t="t"/>
              <a:pathLst>
                <a:path extrusionOk="0" h="242" w="92">
                  <a:moveTo>
                    <a:pt x="92" y="154"/>
                  </a:moveTo>
                  <a:cubicBezTo>
                    <a:pt x="92" y="242"/>
                    <a:pt x="92" y="242"/>
                    <a:pt x="92" y="242"/>
                  </a:cubicBezTo>
                  <a:cubicBezTo>
                    <a:pt x="0" y="242"/>
                    <a:pt x="0" y="242"/>
                    <a:pt x="0" y="242"/>
                  </a:cubicBezTo>
                  <a:cubicBezTo>
                    <a:pt x="0" y="234"/>
                    <a:pt x="0" y="8"/>
                    <a:pt x="0" y="0"/>
                  </a:cubicBezTo>
                  <a:cubicBezTo>
                    <a:pt x="44" y="0"/>
                    <a:pt x="44" y="0"/>
                    <a:pt x="44" y="0"/>
                  </a:cubicBezTo>
                  <a:cubicBezTo>
                    <a:pt x="44" y="154"/>
                    <a:pt x="44" y="154"/>
                    <a:pt x="44" y="154"/>
                  </a:cubicBezTo>
                  <a:lnTo>
                    <a:pt x="92" y="154"/>
                  </a:lnTo>
                  <a:close/>
                  <a:moveTo>
                    <a:pt x="92" y="154"/>
                  </a:moveTo>
                  <a:cubicBezTo>
                    <a:pt x="92" y="154"/>
                    <a:pt x="92" y="154"/>
                    <a:pt x="92" y="15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0" name="Google Shape;3660;p88"/>
            <p:cNvSpPr/>
            <p:nvPr/>
          </p:nvSpPr>
          <p:spPr>
            <a:xfrm>
              <a:off x="1558673" y="2259778"/>
              <a:ext cx="61735" cy="228421"/>
            </a:xfrm>
            <a:custGeom>
              <a:rect b="b" l="l" r="r" t="t"/>
              <a:pathLst>
                <a:path extrusionOk="0" h="242" w="66">
                  <a:moveTo>
                    <a:pt x="0" y="66"/>
                  </a:moveTo>
                  <a:cubicBezTo>
                    <a:pt x="0" y="242"/>
                    <a:pt x="0" y="242"/>
                    <a:pt x="0" y="242"/>
                  </a:cubicBezTo>
                  <a:cubicBezTo>
                    <a:pt x="66" y="242"/>
                    <a:pt x="66" y="242"/>
                    <a:pt x="66" y="242"/>
                  </a:cubicBezTo>
                  <a:cubicBezTo>
                    <a:pt x="66" y="234"/>
                    <a:pt x="66" y="8"/>
                    <a:pt x="66" y="0"/>
                  </a:cubicBezTo>
                  <a:cubicBezTo>
                    <a:pt x="30" y="0"/>
                    <a:pt x="0" y="30"/>
                    <a:pt x="0" y="66"/>
                  </a:cubicBezTo>
                  <a:close/>
                  <a:moveTo>
                    <a:pt x="0" y="66"/>
                  </a:moveTo>
                  <a:cubicBezTo>
                    <a:pt x="0" y="66"/>
                    <a:pt x="0" y="66"/>
                    <a:pt x="0" y="66"/>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1" name="Google Shape;3661;p88"/>
            <p:cNvSpPr/>
            <p:nvPr/>
          </p:nvSpPr>
          <p:spPr>
            <a:xfrm>
              <a:off x="1551471" y="2252576"/>
              <a:ext cx="354975" cy="241797"/>
            </a:xfrm>
            <a:custGeom>
              <a:rect b="b" l="l" r="r" t="t"/>
              <a:pathLst>
                <a:path extrusionOk="0" h="256" w="375">
                  <a:moveTo>
                    <a:pt x="368" y="110"/>
                  </a:moveTo>
                  <a:cubicBezTo>
                    <a:pt x="339" y="110"/>
                    <a:pt x="339" y="110"/>
                    <a:pt x="339" y="110"/>
                  </a:cubicBezTo>
                  <a:cubicBezTo>
                    <a:pt x="345" y="103"/>
                    <a:pt x="348" y="94"/>
                    <a:pt x="348" y="84"/>
                  </a:cubicBezTo>
                  <a:cubicBezTo>
                    <a:pt x="348" y="62"/>
                    <a:pt x="330" y="44"/>
                    <a:pt x="308" y="44"/>
                  </a:cubicBezTo>
                  <a:cubicBezTo>
                    <a:pt x="286" y="44"/>
                    <a:pt x="268" y="62"/>
                    <a:pt x="268" y="84"/>
                  </a:cubicBezTo>
                  <a:cubicBezTo>
                    <a:pt x="268" y="94"/>
                    <a:pt x="271" y="103"/>
                    <a:pt x="277" y="110"/>
                  </a:cubicBezTo>
                  <a:cubicBezTo>
                    <a:pt x="229" y="110"/>
                    <a:pt x="229" y="110"/>
                    <a:pt x="229" y="110"/>
                  </a:cubicBezTo>
                  <a:cubicBezTo>
                    <a:pt x="235" y="103"/>
                    <a:pt x="239" y="94"/>
                    <a:pt x="239" y="84"/>
                  </a:cubicBezTo>
                  <a:cubicBezTo>
                    <a:pt x="239" y="62"/>
                    <a:pt x="221" y="44"/>
                    <a:pt x="198" y="44"/>
                  </a:cubicBezTo>
                  <a:cubicBezTo>
                    <a:pt x="176" y="44"/>
                    <a:pt x="158" y="62"/>
                    <a:pt x="158" y="84"/>
                  </a:cubicBezTo>
                  <a:cubicBezTo>
                    <a:pt x="158" y="94"/>
                    <a:pt x="162" y="103"/>
                    <a:pt x="167" y="110"/>
                  </a:cubicBezTo>
                  <a:cubicBezTo>
                    <a:pt x="124" y="110"/>
                    <a:pt x="124" y="110"/>
                    <a:pt x="124" y="110"/>
                  </a:cubicBezTo>
                  <a:cubicBezTo>
                    <a:pt x="124" y="7"/>
                    <a:pt x="124" y="7"/>
                    <a:pt x="124" y="7"/>
                  </a:cubicBezTo>
                  <a:cubicBezTo>
                    <a:pt x="124" y="3"/>
                    <a:pt x="121" y="0"/>
                    <a:pt x="117" y="0"/>
                  </a:cubicBezTo>
                  <a:cubicBezTo>
                    <a:pt x="73" y="0"/>
                    <a:pt x="73" y="0"/>
                    <a:pt x="73" y="0"/>
                  </a:cubicBezTo>
                  <a:cubicBezTo>
                    <a:pt x="33" y="0"/>
                    <a:pt x="0" y="33"/>
                    <a:pt x="0" y="73"/>
                  </a:cubicBezTo>
                  <a:cubicBezTo>
                    <a:pt x="0" y="249"/>
                    <a:pt x="0" y="249"/>
                    <a:pt x="0" y="249"/>
                  </a:cubicBezTo>
                  <a:cubicBezTo>
                    <a:pt x="0" y="253"/>
                    <a:pt x="3" y="256"/>
                    <a:pt x="7" y="256"/>
                  </a:cubicBezTo>
                  <a:cubicBezTo>
                    <a:pt x="165" y="256"/>
                    <a:pt x="165" y="256"/>
                    <a:pt x="165" y="256"/>
                  </a:cubicBezTo>
                  <a:cubicBezTo>
                    <a:pt x="170" y="256"/>
                    <a:pt x="173" y="253"/>
                    <a:pt x="173" y="249"/>
                  </a:cubicBezTo>
                  <a:cubicBezTo>
                    <a:pt x="173" y="168"/>
                    <a:pt x="173" y="168"/>
                    <a:pt x="173" y="168"/>
                  </a:cubicBezTo>
                  <a:cubicBezTo>
                    <a:pt x="222" y="168"/>
                    <a:pt x="222" y="168"/>
                    <a:pt x="222" y="168"/>
                  </a:cubicBezTo>
                  <a:cubicBezTo>
                    <a:pt x="246" y="228"/>
                    <a:pt x="246" y="228"/>
                    <a:pt x="246" y="228"/>
                  </a:cubicBezTo>
                  <a:cubicBezTo>
                    <a:pt x="246" y="241"/>
                    <a:pt x="246" y="241"/>
                    <a:pt x="246" y="241"/>
                  </a:cubicBezTo>
                  <a:cubicBezTo>
                    <a:pt x="231" y="241"/>
                    <a:pt x="231" y="241"/>
                    <a:pt x="231" y="241"/>
                  </a:cubicBezTo>
                  <a:cubicBezTo>
                    <a:pt x="227" y="241"/>
                    <a:pt x="224" y="245"/>
                    <a:pt x="224" y="249"/>
                  </a:cubicBezTo>
                  <a:cubicBezTo>
                    <a:pt x="224" y="253"/>
                    <a:pt x="227" y="256"/>
                    <a:pt x="231" y="256"/>
                  </a:cubicBezTo>
                  <a:cubicBezTo>
                    <a:pt x="275" y="256"/>
                    <a:pt x="275" y="256"/>
                    <a:pt x="275" y="256"/>
                  </a:cubicBezTo>
                  <a:cubicBezTo>
                    <a:pt x="279" y="256"/>
                    <a:pt x="283" y="253"/>
                    <a:pt x="283" y="249"/>
                  </a:cubicBezTo>
                  <a:cubicBezTo>
                    <a:pt x="283" y="245"/>
                    <a:pt x="279" y="241"/>
                    <a:pt x="275" y="241"/>
                  </a:cubicBezTo>
                  <a:cubicBezTo>
                    <a:pt x="261" y="241"/>
                    <a:pt x="261" y="241"/>
                    <a:pt x="261" y="241"/>
                  </a:cubicBezTo>
                  <a:cubicBezTo>
                    <a:pt x="261" y="228"/>
                    <a:pt x="261" y="228"/>
                    <a:pt x="261" y="228"/>
                  </a:cubicBezTo>
                  <a:cubicBezTo>
                    <a:pt x="285" y="168"/>
                    <a:pt x="285" y="168"/>
                    <a:pt x="285" y="168"/>
                  </a:cubicBezTo>
                  <a:cubicBezTo>
                    <a:pt x="368" y="168"/>
                    <a:pt x="368" y="168"/>
                    <a:pt x="368" y="168"/>
                  </a:cubicBezTo>
                  <a:cubicBezTo>
                    <a:pt x="372" y="168"/>
                    <a:pt x="375" y="165"/>
                    <a:pt x="375" y="161"/>
                  </a:cubicBezTo>
                  <a:cubicBezTo>
                    <a:pt x="375" y="117"/>
                    <a:pt x="375" y="117"/>
                    <a:pt x="375" y="117"/>
                  </a:cubicBezTo>
                  <a:cubicBezTo>
                    <a:pt x="375" y="113"/>
                    <a:pt x="372" y="110"/>
                    <a:pt x="368" y="110"/>
                  </a:cubicBezTo>
                  <a:close/>
                  <a:moveTo>
                    <a:pt x="15" y="73"/>
                  </a:moveTo>
                  <a:cubicBezTo>
                    <a:pt x="15" y="43"/>
                    <a:pt x="37" y="19"/>
                    <a:pt x="66" y="15"/>
                  </a:cubicBezTo>
                  <a:cubicBezTo>
                    <a:pt x="66" y="110"/>
                    <a:pt x="66" y="110"/>
                    <a:pt x="66" y="110"/>
                  </a:cubicBezTo>
                  <a:cubicBezTo>
                    <a:pt x="15" y="110"/>
                    <a:pt x="15" y="110"/>
                    <a:pt x="15" y="110"/>
                  </a:cubicBezTo>
                  <a:lnTo>
                    <a:pt x="15" y="73"/>
                  </a:lnTo>
                  <a:close/>
                  <a:moveTo>
                    <a:pt x="158" y="241"/>
                  </a:moveTo>
                  <a:cubicBezTo>
                    <a:pt x="81" y="241"/>
                    <a:pt x="81" y="241"/>
                    <a:pt x="81" y="241"/>
                  </a:cubicBezTo>
                  <a:cubicBezTo>
                    <a:pt x="81" y="216"/>
                    <a:pt x="81" y="216"/>
                    <a:pt x="81" y="216"/>
                  </a:cubicBezTo>
                  <a:cubicBezTo>
                    <a:pt x="81" y="212"/>
                    <a:pt x="77" y="209"/>
                    <a:pt x="73" y="209"/>
                  </a:cubicBezTo>
                  <a:cubicBezTo>
                    <a:pt x="69" y="209"/>
                    <a:pt x="66" y="212"/>
                    <a:pt x="66" y="216"/>
                  </a:cubicBezTo>
                  <a:cubicBezTo>
                    <a:pt x="66" y="241"/>
                    <a:pt x="66" y="241"/>
                    <a:pt x="66" y="241"/>
                  </a:cubicBezTo>
                  <a:cubicBezTo>
                    <a:pt x="15" y="241"/>
                    <a:pt x="15" y="241"/>
                    <a:pt x="15" y="241"/>
                  </a:cubicBezTo>
                  <a:cubicBezTo>
                    <a:pt x="15" y="124"/>
                    <a:pt x="15" y="124"/>
                    <a:pt x="15" y="124"/>
                  </a:cubicBezTo>
                  <a:cubicBezTo>
                    <a:pt x="66" y="124"/>
                    <a:pt x="66" y="124"/>
                    <a:pt x="66" y="124"/>
                  </a:cubicBezTo>
                  <a:cubicBezTo>
                    <a:pt x="66" y="150"/>
                    <a:pt x="66" y="150"/>
                    <a:pt x="66" y="150"/>
                  </a:cubicBezTo>
                  <a:cubicBezTo>
                    <a:pt x="66" y="154"/>
                    <a:pt x="69" y="157"/>
                    <a:pt x="73" y="157"/>
                  </a:cubicBezTo>
                  <a:cubicBezTo>
                    <a:pt x="77" y="157"/>
                    <a:pt x="81" y="154"/>
                    <a:pt x="81" y="150"/>
                  </a:cubicBezTo>
                  <a:cubicBezTo>
                    <a:pt x="81" y="122"/>
                    <a:pt x="81" y="39"/>
                    <a:pt x="81" y="15"/>
                  </a:cubicBezTo>
                  <a:cubicBezTo>
                    <a:pt x="110" y="15"/>
                    <a:pt x="110" y="15"/>
                    <a:pt x="110" y="15"/>
                  </a:cubicBezTo>
                  <a:cubicBezTo>
                    <a:pt x="110" y="161"/>
                    <a:pt x="110" y="161"/>
                    <a:pt x="110" y="161"/>
                  </a:cubicBezTo>
                  <a:cubicBezTo>
                    <a:pt x="110" y="165"/>
                    <a:pt x="113" y="168"/>
                    <a:pt x="117" y="168"/>
                  </a:cubicBezTo>
                  <a:cubicBezTo>
                    <a:pt x="158" y="168"/>
                    <a:pt x="158" y="168"/>
                    <a:pt x="158" y="168"/>
                  </a:cubicBezTo>
                  <a:lnTo>
                    <a:pt x="158" y="241"/>
                  </a:lnTo>
                  <a:close/>
                  <a:moveTo>
                    <a:pt x="124" y="154"/>
                  </a:moveTo>
                  <a:cubicBezTo>
                    <a:pt x="124" y="124"/>
                    <a:pt x="124" y="124"/>
                    <a:pt x="124" y="124"/>
                  </a:cubicBezTo>
                  <a:cubicBezTo>
                    <a:pt x="204" y="124"/>
                    <a:pt x="204" y="124"/>
                    <a:pt x="204" y="124"/>
                  </a:cubicBezTo>
                  <a:cubicBezTo>
                    <a:pt x="216" y="154"/>
                    <a:pt x="216" y="154"/>
                    <a:pt x="216" y="154"/>
                  </a:cubicBezTo>
                  <a:lnTo>
                    <a:pt x="124" y="154"/>
                  </a:lnTo>
                  <a:close/>
                  <a:moveTo>
                    <a:pt x="198" y="110"/>
                  </a:moveTo>
                  <a:cubicBezTo>
                    <a:pt x="184" y="110"/>
                    <a:pt x="173" y="98"/>
                    <a:pt x="173" y="84"/>
                  </a:cubicBezTo>
                  <a:cubicBezTo>
                    <a:pt x="173" y="70"/>
                    <a:pt x="184" y="58"/>
                    <a:pt x="198" y="58"/>
                  </a:cubicBezTo>
                  <a:cubicBezTo>
                    <a:pt x="213" y="58"/>
                    <a:pt x="224" y="70"/>
                    <a:pt x="224" y="84"/>
                  </a:cubicBezTo>
                  <a:cubicBezTo>
                    <a:pt x="224" y="98"/>
                    <a:pt x="213" y="110"/>
                    <a:pt x="198" y="110"/>
                  </a:cubicBezTo>
                  <a:close/>
                  <a:moveTo>
                    <a:pt x="253" y="207"/>
                  </a:moveTo>
                  <a:cubicBezTo>
                    <a:pt x="238" y="168"/>
                    <a:pt x="238" y="168"/>
                    <a:pt x="238" y="168"/>
                  </a:cubicBezTo>
                  <a:cubicBezTo>
                    <a:pt x="269" y="168"/>
                    <a:pt x="269" y="168"/>
                    <a:pt x="269" y="168"/>
                  </a:cubicBezTo>
                  <a:lnTo>
                    <a:pt x="253" y="207"/>
                  </a:lnTo>
                  <a:close/>
                  <a:moveTo>
                    <a:pt x="275" y="154"/>
                  </a:moveTo>
                  <a:cubicBezTo>
                    <a:pt x="232" y="154"/>
                    <a:pt x="232" y="154"/>
                    <a:pt x="232" y="154"/>
                  </a:cubicBezTo>
                  <a:cubicBezTo>
                    <a:pt x="220" y="124"/>
                    <a:pt x="220" y="124"/>
                    <a:pt x="220" y="124"/>
                  </a:cubicBezTo>
                  <a:cubicBezTo>
                    <a:pt x="286" y="124"/>
                    <a:pt x="286" y="124"/>
                    <a:pt x="286" y="124"/>
                  </a:cubicBezTo>
                  <a:lnTo>
                    <a:pt x="275" y="154"/>
                  </a:lnTo>
                  <a:close/>
                  <a:moveTo>
                    <a:pt x="283" y="84"/>
                  </a:moveTo>
                  <a:cubicBezTo>
                    <a:pt x="283" y="70"/>
                    <a:pt x="294" y="58"/>
                    <a:pt x="308" y="58"/>
                  </a:cubicBezTo>
                  <a:cubicBezTo>
                    <a:pt x="322" y="58"/>
                    <a:pt x="334" y="70"/>
                    <a:pt x="334" y="84"/>
                  </a:cubicBezTo>
                  <a:cubicBezTo>
                    <a:pt x="334" y="98"/>
                    <a:pt x="322" y="110"/>
                    <a:pt x="308" y="110"/>
                  </a:cubicBezTo>
                  <a:cubicBezTo>
                    <a:pt x="294" y="110"/>
                    <a:pt x="283" y="98"/>
                    <a:pt x="283" y="84"/>
                  </a:cubicBezTo>
                  <a:close/>
                  <a:moveTo>
                    <a:pt x="360" y="154"/>
                  </a:moveTo>
                  <a:cubicBezTo>
                    <a:pt x="290" y="154"/>
                    <a:pt x="290" y="154"/>
                    <a:pt x="290" y="154"/>
                  </a:cubicBezTo>
                  <a:cubicBezTo>
                    <a:pt x="302" y="124"/>
                    <a:pt x="302" y="124"/>
                    <a:pt x="302" y="124"/>
                  </a:cubicBezTo>
                  <a:cubicBezTo>
                    <a:pt x="360" y="124"/>
                    <a:pt x="360" y="124"/>
                    <a:pt x="360" y="124"/>
                  </a:cubicBezTo>
                  <a:lnTo>
                    <a:pt x="360" y="154"/>
                  </a:lnTo>
                  <a:close/>
                  <a:moveTo>
                    <a:pt x="360" y="154"/>
                  </a:moveTo>
                  <a:cubicBezTo>
                    <a:pt x="360" y="154"/>
                    <a:pt x="360" y="154"/>
                    <a:pt x="360" y="15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2" name="Google Shape;3662;p88"/>
            <p:cNvSpPr/>
            <p:nvPr/>
          </p:nvSpPr>
          <p:spPr>
            <a:xfrm>
              <a:off x="1614235" y="2419261"/>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63" name="Google Shape;3663;p88"/>
          <p:cNvGrpSpPr/>
          <p:nvPr/>
        </p:nvGrpSpPr>
        <p:grpSpPr>
          <a:xfrm>
            <a:off x="1675789" y="1464271"/>
            <a:ext cx="354975" cy="353950"/>
            <a:chOff x="1551471" y="1563196"/>
            <a:chExt cx="354975" cy="353950"/>
          </a:xfrm>
        </p:grpSpPr>
        <p:sp>
          <p:nvSpPr>
            <p:cNvPr id="3664" name="Google Shape;3664;p88"/>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close/>
                  <a:moveTo>
                    <a:pt x="311" y="0"/>
                  </a:moveTo>
                  <a:lnTo>
                    <a:pt x="31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5" name="Google Shape;3665;p88"/>
            <p:cNvSpPr/>
            <p:nvPr/>
          </p:nvSpPr>
          <p:spPr>
            <a:xfrm>
              <a:off x="1558673" y="1801906"/>
              <a:ext cx="341599" cy="108037"/>
            </a:xfrm>
            <a:custGeom>
              <a:rect b="b" l="l" r="r" t="t"/>
              <a:pathLst>
                <a:path extrusionOk="0" h="105" w="332">
                  <a:moveTo>
                    <a:pt x="311" y="0"/>
                  </a:moveTo>
                  <a:lnTo>
                    <a:pt x="20" y="0"/>
                  </a:lnTo>
                  <a:lnTo>
                    <a:pt x="0" y="105"/>
                  </a:lnTo>
                  <a:lnTo>
                    <a:pt x="332" y="105"/>
                  </a:lnTo>
                  <a:lnTo>
                    <a:pt x="311" y="0"/>
                  </a:lnTo>
                  <a:moveTo>
                    <a:pt x="311" y="0"/>
                  </a:moveTo>
                  <a:lnTo>
                    <a:pt x="31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6" name="Google Shape;3666;p88"/>
            <p:cNvSpPr/>
            <p:nvPr/>
          </p:nvSpPr>
          <p:spPr>
            <a:xfrm>
              <a:off x="1579252" y="1611555"/>
              <a:ext cx="299400" cy="1905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7" name="Google Shape;3667;p88"/>
            <p:cNvSpPr/>
            <p:nvPr/>
          </p:nvSpPr>
          <p:spPr>
            <a:xfrm>
              <a:off x="1558673" y="1570398"/>
              <a:ext cx="341599" cy="41157"/>
            </a:xfrm>
            <a:custGeom>
              <a:rect b="b" l="l" r="r" t="t"/>
              <a:pathLst>
                <a:path extrusionOk="0" h="44" w="361">
                  <a:moveTo>
                    <a:pt x="339" y="0"/>
                  </a:moveTo>
                  <a:cubicBezTo>
                    <a:pt x="351" y="0"/>
                    <a:pt x="361" y="10"/>
                    <a:pt x="361" y="22"/>
                  </a:cubicBezTo>
                  <a:cubicBezTo>
                    <a:pt x="361" y="34"/>
                    <a:pt x="351" y="44"/>
                    <a:pt x="339" y="44"/>
                  </a:cubicBezTo>
                  <a:cubicBezTo>
                    <a:pt x="22" y="44"/>
                    <a:pt x="22" y="44"/>
                    <a:pt x="22" y="44"/>
                  </a:cubicBezTo>
                  <a:cubicBezTo>
                    <a:pt x="10" y="44"/>
                    <a:pt x="0" y="34"/>
                    <a:pt x="0" y="22"/>
                  </a:cubicBezTo>
                  <a:cubicBezTo>
                    <a:pt x="0" y="10"/>
                    <a:pt x="10" y="0"/>
                    <a:pt x="22" y="0"/>
                  </a:cubicBezTo>
                  <a:lnTo>
                    <a:pt x="339" y="0"/>
                  </a:lnTo>
                  <a:close/>
                  <a:moveTo>
                    <a:pt x="339" y="0"/>
                  </a:moveTo>
                  <a:cubicBezTo>
                    <a:pt x="339" y="0"/>
                    <a:pt x="339" y="0"/>
                    <a:pt x="33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8" name="Google Shape;3668;p88"/>
            <p:cNvSpPr/>
            <p:nvPr/>
          </p:nvSpPr>
          <p:spPr>
            <a:xfrm>
              <a:off x="1781947" y="1656828"/>
              <a:ext cx="62764" cy="166686"/>
            </a:xfrm>
            <a:custGeom>
              <a:rect b="b" l="l" r="r" t="t"/>
              <a:pathLst>
                <a:path extrusionOk="0" h="176" w="67">
                  <a:moveTo>
                    <a:pt x="56" y="87"/>
                  </a:moveTo>
                  <a:cubicBezTo>
                    <a:pt x="48" y="70"/>
                    <a:pt x="48" y="50"/>
                    <a:pt x="52" y="32"/>
                  </a:cubicBezTo>
                  <a:cubicBezTo>
                    <a:pt x="53" y="28"/>
                    <a:pt x="54" y="26"/>
                    <a:pt x="54" y="22"/>
                  </a:cubicBezTo>
                  <a:cubicBezTo>
                    <a:pt x="54" y="10"/>
                    <a:pt x="44" y="0"/>
                    <a:pt x="32" y="0"/>
                  </a:cubicBezTo>
                  <a:cubicBezTo>
                    <a:pt x="20" y="0"/>
                    <a:pt x="10" y="10"/>
                    <a:pt x="10" y="22"/>
                  </a:cubicBezTo>
                  <a:cubicBezTo>
                    <a:pt x="10" y="26"/>
                    <a:pt x="12" y="32"/>
                    <a:pt x="12" y="32"/>
                  </a:cubicBezTo>
                  <a:cubicBezTo>
                    <a:pt x="17" y="50"/>
                    <a:pt x="17" y="70"/>
                    <a:pt x="9" y="87"/>
                  </a:cubicBezTo>
                  <a:cubicBezTo>
                    <a:pt x="5" y="97"/>
                    <a:pt x="2" y="108"/>
                    <a:pt x="0" y="119"/>
                  </a:cubicBezTo>
                  <a:cubicBezTo>
                    <a:pt x="10" y="176"/>
                    <a:pt x="10" y="176"/>
                    <a:pt x="10" y="176"/>
                  </a:cubicBezTo>
                  <a:cubicBezTo>
                    <a:pt x="54" y="176"/>
                    <a:pt x="54" y="176"/>
                    <a:pt x="54" y="176"/>
                  </a:cubicBezTo>
                  <a:cubicBezTo>
                    <a:pt x="58" y="169"/>
                    <a:pt x="60" y="162"/>
                    <a:pt x="62" y="154"/>
                  </a:cubicBezTo>
                  <a:cubicBezTo>
                    <a:pt x="67" y="132"/>
                    <a:pt x="65" y="108"/>
                    <a:pt x="56" y="87"/>
                  </a:cubicBezTo>
                  <a:close/>
                  <a:moveTo>
                    <a:pt x="56" y="87"/>
                  </a:moveTo>
                  <a:cubicBezTo>
                    <a:pt x="56" y="87"/>
                    <a:pt x="56" y="87"/>
                    <a:pt x="56"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69" name="Google Shape;3669;p88"/>
            <p:cNvSpPr/>
            <p:nvPr/>
          </p:nvSpPr>
          <p:spPr>
            <a:xfrm>
              <a:off x="1666709" y="1740171"/>
              <a:ext cx="124499" cy="124500"/>
            </a:xfrm>
            <a:custGeom>
              <a:rect b="b" l="l" r="r" t="t"/>
              <a:pathLst>
                <a:path extrusionOk="0" h="132" w="131">
                  <a:moveTo>
                    <a:pt x="131" y="66"/>
                  </a:moveTo>
                  <a:cubicBezTo>
                    <a:pt x="131" y="102"/>
                    <a:pt x="102" y="132"/>
                    <a:pt x="65" y="132"/>
                  </a:cubicBezTo>
                  <a:cubicBezTo>
                    <a:pt x="29" y="132"/>
                    <a:pt x="0" y="102"/>
                    <a:pt x="0" y="66"/>
                  </a:cubicBezTo>
                  <a:cubicBezTo>
                    <a:pt x="0" y="30"/>
                    <a:pt x="29" y="0"/>
                    <a:pt x="65" y="0"/>
                  </a:cubicBezTo>
                  <a:cubicBezTo>
                    <a:pt x="102" y="0"/>
                    <a:pt x="131" y="30"/>
                    <a:pt x="131" y="66"/>
                  </a:cubicBezTo>
                  <a:close/>
                  <a:moveTo>
                    <a:pt x="131" y="66"/>
                  </a:moveTo>
                  <a:cubicBezTo>
                    <a:pt x="131" y="66"/>
                    <a:pt x="131" y="66"/>
                    <a:pt x="131" y="66"/>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0" name="Google Shape;3670;p88"/>
            <p:cNvSpPr/>
            <p:nvPr/>
          </p:nvSpPr>
          <p:spPr>
            <a:xfrm>
              <a:off x="1704779" y="1656828"/>
              <a:ext cx="49388" cy="88487"/>
            </a:xfrm>
            <a:custGeom>
              <a:rect b="b" l="l" r="r" t="t"/>
              <a:pathLst>
                <a:path extrusionOk="0" h="94" w="52">
                  <a:moveTo>
                    <a:pt x="49" y="87"/>
                  </a:moveTo>
                  <a:cubicBezTo>
                    <a:pt x="41" y="70"/>
                    <a:pt x="41" y="50"/>
                    <a:pt x="46" y="32"/>
                  </a:cubicBezTo>
                  <a:cubicBezTo>
                    <a:pt x="47" y="28"/>
                    <a:pt x="47" y="26"/>
                    <a:pt x="47" y="22"/>
                  </a:cubicBezTo>
                  <a:cubicBezTo>
                    <a:pt x="47" y="10"/>
                    <a:pt x="38" y="0"/>
                    <a:pt x="25" y="0"/>
                  </a:cubicBezTo>
                  <a:cubicBezTo>
                    <a:pt x="13" y="0"/>
                    <a:pt x="3" y="10"/>
                    <a:pt x="3" y="22"/>
                  </a:cubicBezTo>
                  <a:cubicBezTo>
                    <a:pt x="3" y="26"/>
                    <a:pt x="5" y="32"/>
                    <a:pt x="5" y="32"/>
                  </a:cubicBezTo>
                  <a:cubicBezTo>
                    <a:pt x="10" y="50"/>
                    <a:pt x="10" y="70"/>
                    <a:pt x="2" y="87"/>
                  </a:cubicBezTo>
                  <a:cubicBezTo>
                    <a:pt x="1" y="89"/>
                    <a:pt x="0" y="91"/>
                    <a:pt x="0" y="93"/>
                  </a:cubicBezTo>
                  <a:cubicBezTo>
                    <a:pt x="52" y="94"/>
                    <a:pt x="52" y="94"/>
                    <a:pt x="52" y="94"/>
                  </a:cubicBezTo>
                  <a:cubicBezTo>
                    <a:pt x="51" y="91"/>
                    <a:pt x="50" y="89"/>
                    <a:pt x="49" y="87"/>
                  </a:cubicBezTo>
                  <a:close/>
                  <a:moveTo>
                    <a:pt x="49" y="87"/>
                  </a:moveTo>
                  <a:cubicBezTo>
                    <a:pt x="49" y="87"/>
                    <a:pt x="49" y="87"/>
                    <a:pt x="49"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1" name="Google Shape;3671;p88"/>
            <p:cNvSpPr/>
            <p:nvPr/>
          </p:nvSpPr>
          <p:spPr>
            <a:xfrm>
              <a:off x="1613206" y="1656828"/>
              <a:ext cx="63793" cy="166686"/>
            </a:xfrm>
            <a:custGeom>
              <a:rect b="b" l="l" r="r" t="t"/>
              <a:pathLst>
                <a:path extrusionOk="0" h="176" w="67">
                  <a:moveTo>
                    <a:pt x="58" y="87"/>
                  </a:moveTo>
                  <a:cubicBezTo>
                    <a:pt x="50" y="70"/>
                    <a:pt x="50" y="50"/>
                    <a:pt x="55" y="32"/>
                  </a:cubicBezTo>
                  <a:cubicBezTo>
                    <a:pt x="56" y="28"/>
                    <a:pt x="57" y="26"/>
                    <a:pt x="57" y="22"/>
                  </a:cubicBezTo>
                  <a:cubicBezTo>
                    <a:pt x="57" y="10"/>
                    <a:pt x="47" y="0"/>
                    <a:pt x="35" y="0"/>
                  </a:cubicBezTo>
                  <a:cubicBezTo>
                    <a:pt x="22" y="0"/>
                    <a:pt x="13" y="10"/>
                    <a:pt x="13" y="22"/>
                  </a:cubicBezTo>
                  <a:cubicBezTo>
                    <a:pt x="13" y="26"/>
                    <a:pt x="14" y="32"/>
                    <a:pt x="14" y="32"/>
                  </a:cubicBezTo>
                  <a:cubicBezTo>
                    <a:pt x="19" y="50"/>
                    <a:pt x="19" y="70"/>
                    <a:pt x="12" y="87"/>
                  </a:cubicBezTo>
                  <a:cubicBezTo>
                    <a:pt x="2" y="108"/>
                    <a:pt x="0" y="132"/>
                    <a:pt x="5" y="154"/>
                  </a:cubicBezTo>
                  <a:cubicBezTo>
                    <a:pt x="7" y="162"/>
                    <a:pt x="9" y="169"/>
                    <a:pt x="13" y="176"/>
                  </a:cubicBezTo>
                  <a:cubicBezTo>
                    <a:pt x="57" y="176"/>
                    <a:pt x="57" y="176"/>
                    <a:pt x="57" y="176"/>
                  </a:cubicBezTo>
                  <a:cubicBezTo>
                    <a:pt x="67" y="119"/>
                    <a:pt x="67" y="119"/>
                    <a:pt x="67" y="119"/>
                  </a:cubicBezTo>
                  <a:cubicBezTo>
                    <a:pt x="65" y="108"/>
                    <a:pt x="63" y="97"/>
                    <a:pt x="58" y="87"/>
                  </a:cubicBezTo>
                  <a:close/>
                  <a:moveTo>
                    <a:pt x="58" y="87"/>
                  </a:moveTo>
                  <a:cubicBezTo>
                    <a:pt x="58" y="87"/>
                    <a:pt x="58" y="87"/>
                    <a:pt x="58" y="87"/>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2" name="Google Shape;3672;p88"/>
            <p:cNvSpPr/>
            <p:nvPr/>
          </p:nvSpPr>
          <p:spPr>
            <a:xfrm>
              <a:off x="1742849" y="1795733"/>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3" name="Google Shape;3673;p88"/>
            <p:cNvSpPr/>
            <p:nvPr/>
          </p:nvSpPr>
          <p:spPr>
            <a:xfrm>
              <a:off x="1722270" y="1775154"/>
              <a:ext cx="13376"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4" name="Google Shape;3674;p88"/>
            <p:cNvSpPr/>
            <p:nvPr/>
          </p:nvSpPr>
          <p:spPr>
            <a:xfrm>
              <a:off x="1551471" y="1563196"/>
              <a:ext cx="354975" cy="353950"/>
            </a:xfrm>
            <a:custGeom>
              <a:rect b="b" l="l" r="r" t="t"/>
              <a:pathLst>
                <a:path extrusionOk="0" h="375" w="375">
                  <a:moveTo>
                    <a:pt x="375" y="29"/>
                  </a:moveTo>
                  <a:cubicBezTo>
                    <a:pt x="375" y="13"/>
                    <a:pt x="362" y="0"/>
                    <a:pt x="346" y="0"/>
                  </a:cubicBezTo>
                  <a:cubicBezTo>
                    <a:pt x="29" y="0"/>
                    <a:pt x="29" y="0"/>
                    <a:pt x="29" y="0"/>
                  </a:cubicBezTo>
                  <a:cubicBezTo>
                    <a:pt x="13" y="0"/>
                    <a:pt x="0" y="13"/>
                    <a:pt x="0" y="29"/>
                  </a:cubicBezTo>
                  <a:cubicBezTo>
                    <a:pt x="0" y="43"/>
                    <a:pt x="9" y="54"/>
                    <a:pt x="22" y="57"/>
                  </a:cubicBezTo>
                  <a:cubicBezTo>
                    <a:pt x="22" y="252"/>
                    <a:pt x="22" y="252"/>
                    <a:pt x="22" y="252"/>
                  </a:cubicBezTo>
                  <a:cubicBezTo>
                    <a:pt x="0" y="366"/>
                    <a:pt x="0" y="366"/>
                    <a:pt x="0" y="366"/>
                  </a:cubicBezTo>
                  <a:cubicBezTo>
                    <a:pt x="0" y="368"/>
                    <a:pt x="0" y="370"/>
                    <a:pt x="2" y="372"/>
                  </a:cubicBezTo>
                  <a:cubicBezTo>
                    <a:pt x="3" y="374"/>
                    <a:pt x="5" y="375"/>
                    <a:pt x="7" y="375"/>
                  </a:cubicBezTo>
                  <a:cubicBezTo>
                    <a:pt x="154" y="375"/>
                    <a:pt x="154" y="375"/>
                    <a:pt x="154" y="375"/>
                  </a:cubicBezTo>
                  <a:cubicBezTo>
                    <a:pt x="159" y="375"/>
                    <a:pt x="162" y="371"/>
                    <a:pt x="162" y="367"/>
                  </a:cubicBezTo>
                  <a:cubicBezTo>
                    <a:pt x="162" y="363"/>
                    <a:pt x="159" y="360"/>
                    <a:pt x="154" y="360"/>
                  </a:cubicBezTo>
                  <a:cubicBezTo>
                    <a:pt x="16" y="360"/>
                    <a:pt x="16" y="360"/>
                    <a:pt x="16" y="360"/>
                  </a:cubicBezTo>
                  <a:cubicBezTo>
                    <a:pt x="35" y="260"/>
                    <a:pt x="35" y="260"/>
                    <a:pt x="35" y="260"/>
                  </a:cubicBezTo>
                  <a:cubicBezTo>
                    <a:pt x="64" y="260"/>
                    <a:pt x="64" y="260"/>
                    <a:pt x="64" y="260"/>
                  </a:cubicBezTo>
                  <a:cubicBezTo>
                    <a:pt x="66" y="266"/>
                    <a:pt x="68" y="272"/>
                    <a:pt x="71" y="278"/>
                  </a:cubicBezTo>
                  <a:cubicBezTo>
                    <a:pt x="72" y="281"/>
                    <a:pt x="75" y="282"/>
                    <a:pt x="78" y="282"/>
                  </a:cubicBezTo>
                  <a:cubicBezTo>
                    <a:pt x="120" y="282"/>
                    <a:pt x="120" y="282"/>
                    <a:pt x="120" y="282"/>
                  </a:cubicBezTo>
                  <a:cubicBezTo>
                    <a:pt x="132" y="309"/>
                    <a:pt x="158" y="326"/>
                    <a:pt x="187" y="326"/>
                  </a:cubicBezTo>
                  <a:cubicBezTo>
                    <a:pt x="217" y="326"/>
                    <a:pt x="243" y="309"/>
                    <a:pt x="255" y="282"/>
                  </a:cubicBezTo>
                  <a:cubicBezTo>
                    <a:pt x="297" y="282"/>
                    <a:pt x="297" y="282"/>
                    <a:pt x="297" y="282"/>
                  </a:cubicBezTo>
                  <a:cubicBezTo>
                    <a:pt x="300" y="282"/>
                    <a:pt x="303" y="281"/>
                    <a:pt x="304" y="278"/>
                  </a:cubicBezTo>
                  <a:cubicBezTo>
                    <a:pt x="307" y="273"/>
                    <a:pt x="309" y="267"/>
                    <a:pt x="311" y="260"/>
                  </a:cubicBezTo>
                  <a:cubicBezTo>
                    <a:pt x="339" y="260"/>
                    <a:pt x="339" y="260"/>
                    <a:pt x="339" y="260"/>
                  </a:cubicBezTo>
                  <a:cubicBezTo>
                    <a:pt x="359" y="360"/>
                    <a:pt x="359" y="360"/>
                    <a:pt x="359" y="360"/>
                  </a:cubicBezTo>
                  <a:cubicBezTo>
                    <a:pt x="220" y="360"/>
                    <a:pt x="220" y="360"/>
                    <a:pt x="220" y="360"/>
                  </a:cubicBezTo>
                  <a:cubicBezTo>
                    <a:pt x="216" y="360"/>
                    <a:pt x="213" y="363"/>
                    <a:pt x="213" y="367"/>
                  </a:cubicBezTo>
                  <a:cubicBezTo>
                    <a:pt x="213" y="371"/>
                    <a:pt x="216" y="375"/>
                    <a:pt x="220" y="375"/>
                  </a:cubicBezTo>
                  <a:cubicBezTo>
                    <a:pt x="368" y="375"/>
                    <a:pt x="368" y="375"/>
                    <a:pt x="368" y="375"/>
                  </a:cubicBezTo>
                  <a:cubicBezTo>
                    <a:pt x="370" y="375"/>
                    <a:pt x="372" y="374"/>
                    <a:pt x="373" y="372"/>
                  </a:cubicBezTo>
                  <a:cubicBezTo>
                    <a:pt x="375" y="370"/>
                    <a:pt x="375" y="368"/>
                    <a:pt x="375" y="366"/>
                  </a:cubicBezTo>
                  <a:cubicBezTo>
                    <a:pt x="353" y="252"/>
                    <a:pt x="353" y="252"/>
                    <a:pt x="353" y="252"/>
                  </a:cubicBezTo>
                  <a:cubicBezTo>
                    <a:pt x="353" y="57"/>
                    <a:pt x="353" y="57"/>
                    <a:pt x="353" y="57"/>
                  </a:cubicBezTo>
                  <a:cubicBezTo>
                    <a:pt x="365" y="54"/>
                    <a:pt x="375" y="43"/>
                    <a:pt x="375" y="29"/>
                  </a:cubicBezTo>
                  <a:close/>
                  <a:moveTo>
                    <a:pt x="114" y="253"/>
                  </a:moveTo>
                  <a:cubicBezTo>
                    <a:pt x="114" y="258"/>
                    <a:pt x="115" y="263"/>
                    <a:pt x="116" y="268"/>
                  </a:cubicBezTo>
                  <a:cubicBezTo>
                    <a:pt x="82" y="268"/>
                    <a:pt x="82" y="268"/>
                    <a:pt x="82" y="268"/>
                  </a:cubicBezTo>
                  <a:cubicBezTo>
                    <a:pt x="71" y="242"/>
                    <a:pt x="72" y="213"/>
                    <a:pt x="83" y="189"/>
                  </a:cubicBezTo>
                  <a:cubicBezTo>
                    <a:pt x="91" y="171"/>
                    <a:pt x="92" y="150"/>
                    <a:pt x="87" y="129"/>
                  </a:cubicBezTo>
                  <a:cubicBezTo>
                    <a:pt x="86" y="128"/>
                    <a:pt x="85" y="124"/>
                    <a:pt x="85" y="121"/>
                  </a:cubicBezTo>
                  <a:cubicBezTo>
                    <a:pt x="85" y="113"/>
                    <a:pt x="92" y="107"/>
                    <a:pt x="100" y="107"/>
                  </a:cubicBezTo>
                  <a:cubicBezTo>
                    <a:pt x="108" y="107"/>
                    <a:pt x="114" y="113"/>
                    <a:pt x="114" y="121"/>
                  </a:cubicBezTo>
                  <a:cubicBezTo>
                    <a:pt x="114" y="124"/>
                    <a:pt x="114" y="125"/>
                    <a:pt x="113" y="129"/>
                  </a:cubicBezTo>
                  <a:cubicBezTo>
                    <a:pt x="107" y="150"/>
                    <a:pt x="108" y="171"/>
                    <a:pt x="116" y="189"/>
                  </a:cubicBezTo>
                  <a:cubicBezTo>
                    <a:pt x="120" y="198"/>
                    <a:pt x="123" y="207"/>
                    <a:pt x="124" y="216"/>
                  </a:cubicBezTo>
                  <a:cubicBezTo>
                    <a:pt x="118" y="228"/>
                    <a:pt x="114" y="240"/>
                    <a:pt x="114" y="253"/>
                  </a:cubicBezTo>
                  <a:close/>
                  <a:moveTo>
                    <a:pt x="187" y="312"/>
                  </a:moveTo>
                  <a:cubicBezTo>
                    <a:pt x="155" y="312"/>
                    <a:pt x="129" y="286"/>
                    <a:pt x="129" y="253"/>
                  </a:cubicBezTo>
                  <a:cubicBezTo>
                    <a:pt x="129" y="221"/>
                    <a:pt x="155" y="195"/>
                    <a:pt x="187" y="195"/>
                  </a:cubicBezTo>
                  <a:cubicBezTo>
                    <a:pt x="220" y="195"/>
                    <a:pt x="246" y="221"/>
                    <a:pt x="246" y="253"/>
                  </a:cubicBezTo>
                  <a:cubicBezTo>
                    <a:pt x="246" y="286"/>
                    <a:pt x="220" y="312"/>
                    <a:pt x="187" y="312"/>
                  </a:cubicBezTo>
                  <a:close/>
                  <a:moveTo>
                    <a:pt x="201" y="181"/>
                  </a:moveTo>
                  <a:cubicBezTo>
                    <a:pt x="197" y="180"/>
                    <a:pt x="192" y="180"/>
                    <a:pt x="187" y="180"/>
                  </a:cubicBezTo>
                  <a:cubicBezTo>
                    <a:pt x="183" y="180"/>
                    <a:pt x="178" y="180"/>
                    <a:pt x="174" y="181"/>
                  </a:cubicBezTo>
                  <a:cubicBezTo>
                    <a:pt x="179" y="165"/>
                    <a:pt x="179" y="147"/>
                    <a:pt x="174" y="129"/>
                  </a:cubicBezTo>
                  <a:cubicBezTo>
                    <a:pt x="174" y="128"/>
                    <a:pt x="173" y="124"/>
                    <a:pt x="173" y="121"/>
                  </a:cubicBezTo>
                  <a:cubicBezTo>
                    <a:pt x="173" y="113"/>
                    <a:pt x="179" y="107"/>
                    <a:pt x="187" y="107"/>
                  </a:cubicBezTo>
                  <a:cubicBezTo>
                    <a:pt x="195" y="107"/>
                    <a:pt x="202" y="113"/>
                    <a:pt x="202" y="121"/>
                  </a:cubicBezTo>
                  <a:cubicBezTo>
                    <a:pt x="202" y="124"/>
                    <a:pt x="202" y="125"/>
                    <a:pt x="201" y="129"/>
                  </a:cubicBezTo>
                  <a:cubicBezTo>
                    <a:pt x="196" y="147"/>
                    <a:pt x="196" y="165"/>
                    <a:pt x="201" y="181"/>
                  </a:cubicBezTo>
                  <a:close/>
                  <a:moveTo>
                    <a:pt x="293" y="268"/>
                  </a:moveTo>
                  <a:cubicBezTo>
                    <a:pt x="259" y="268"/>
                    <a:pt x="259" y="268"/>
                    <a:pt x="259" y="268"/>
                  </a:cubicBezTo>
                  <a:cubicBezTo>
                    <a:pt x="260" y="263"/>
                    <a:pt x="261" y="258"/>
                    <a:pt x="261" y="253"/>
                  </a:cubicBezTo>
                  <a:cubicBezTo>
                    <a:pt x="261" y="240"/>
                    <a:pt x="257" y="228"/>
                    <a:pt x="251" y="217"/>
                  </a:cubicBezTo>
                  <a:cubicBezTo>
                    <a:pt x="252" y="207"/>
                    <a:pt x="255" y="198"/>
                    <a:pt x="259" y="189"/>
                  </a:cubicBezTo>
                  <a:cubicBezTo>
                    <a:pt x="267" y="171"/>
                    <a:pt x="268" y="150"/>
                    <a:pt x="262" y="129"/>
                  </a:cubicBezTo>
                  <a:cubicBezTo>
                    <a:pt x="262" y="128"/>
                    <a:pt x="261" y="124"/>
                    <a:pt x="261" y="121"/>
                  </a:cubicBezTo>
                  <a:cubicBezTo>
                    <a:pt x="261" y="113"/>
                    <a:pt x="267" y="107"/>
                    <a:pt x="275" y="107"/>
                  </a:cubicBezTo>
                  <a:cubicBezTo>
                    <a:pt x="283" y="107"/>
                    <a:pt x="290" y="113"/>
                    <a:pt x="290" y="121"/>
                  </a:cubicBezTo>
                  <a:cubicBezTo>
                    <a:pt x="290" y="124"/>
                    <a:pt x="289" y="125"/>
                    <a:pt x="288" y="129"/>
                  </a:cubicBezTo>
                  <a:cubicBezTo>
                    <a:pt x="283" y="150"/>
                    <a:pt x="284" y="171"/>
                    <a:pt x="292" y="189"/>
                  </a:cubicBezTo>
                  <a:cubicBezTo>
                    <a:pt x="303" y="213"/>
                    <a:pt x="304" y="242"/>
                    <a:pt x="293" y="268"/>
                  </a:cubicBezTo>
                  <a:close/>
                  <a:moveTo>
                    <a:pt x="338" y="246"/>
                  </a:moveTo>
                  <a:cubicBezTo>
                    <a:pt x="314" y="246"/>
                    <a:pt x="314" y="246"/>
                    <a:pt x="314" y="246"/>
                  </a:cubicBezTo>
                  <a:cubicBezTo>
                    <a:pt x="317" y="224"/>
                    <a:pt x="314" y="202"/>
                    <a:pt x="305" y="183"/>
                  </a:cubicBezTo>
                  <a:cubicBezTo>
                    <a:pt x="299" y="168"/>
                    <a:pt x="298" y="151"/>
                    <a:pt x="303" y="133"/>
                  </a:cubicBezTo>
                  <a:cubicBezTo>
                    <a:pt x="304" y="129"/>
                    <a:pt x="305" y="126"/>
                    <a:pt x="305" y="121"/>
                  </a:cubicBezTo>
                  <a:cubicBezTo>
                    <a:pt x="305" y="105"/>
                    <a:pt x="291" y="92"/>
                    <a:pt x="275" y="92"/>
                  </a:cubicBezTo>
                  <a:cubicBezTo>
                    <a:pt x="259" y="92"/>
                    <a:pt x="246" y="105"/>
                    <a:pt x="246" y="121"/>
                  </a:cubicBezTo>
                  <a:cubicBezTo>
                    <a:pt x="246" y="126"/>
                    <a:pt x="248" y="132"/>
                    <a:pt x="248" y="133"/>
                  </a:cubicBezTo>
                  <a:cubicBezTo>
                    <a:pt x="253" y="151"/>
                    <a:pt x="252" y="168"/>
                    <a:pt x="246" y="183"/>
                  </a:cubicBezTo>
                  <a:cubicBezTo>
                    <a:pt x="243" y="189"/>
                    <a:pt x="241" y="195"/>
                    <a:pt x="239" y="201"/>
                  </a:cubicBezTo>
                  <a:cubicBezTo>
                    <a:pt x="233" y="195"/>
                    <a:pt x="227" y="191"/>
                    <a:pt x="219" y="187"/>
                  </a:cubicBezTo>
                  <a:cubicBezTo>
                    <a:pt x="219" y="186"/>
                    <a:pt x="218" y="184"/>
                    <a:pt x="217" y="183"/>
                  </a:cubicBezTo>
                  <a:cubicBezTo>
                    <a:pt x="211" y="168"/>
                    <a:pt x="210" y="151"/>
                    <a:pt x="215" y="133"/>
                  </a:cubicBezTo>
                  <a:cubicBezTo>
                    <a:pt x="216" y="129"/>
                    <a:pt x="217" y="126"/>
                    <a:pt x="217" y="121"/>
                  </a:cubicBezTo>
                  <a:cubicBezTo>
                    <a:pt x="217" y="105"/>
                    <a:pt x="204" y="92"/>
                    <a:pt x="187" y="92"/>
                  </a:cubicBezTo>
                  <a:cubicBezTo>
                    <a:pt x="171" y="92"/>
                    <a:pt x="158" y="105"/>
                    <a:pt x="158" y="121"/>
                  </a:cubicBezTo>
                  <a:cubicBezTo>
                    <a:pt x="158" y="126"/>
                    <a:pt x="160" y="132"/>
                    <a:pt x="160" y="133"/>
                  </a:cubicBezTo>
                  <a:cubicBezTo>
                    <a:pt x="165" y="151"/>
                    <a:pt x="164" y="168"/>
                    <a:pt x="158" y="183"/>
                  </a:cubicBezTo>
                  <a:cubicBezTo>
                    <a:pt x="157" y="184"/>
                    <a:pt x="156" y="186"/>
                    <a:pt x="156" y="187"/>
                  </a:cubicBezTo>
                  <a:cubicBezTo>
                    <a:pt x="148" y="191"/>
                    <a:pt x="142" y="195"/>
                    <a:pt x="136" y="201"/>
                  </a:cubicBezTo>
                  <a:cubicBezTo>
                    <a:pt x="134" y="195"/>
                    <a:pt x="132" y="189"/>
                    <a:pt x="130" y="183"/>
                  </a:cubicBezTo>
                  <a:cubicBezTo>
                    <a:pt x="123" y="168"/>
                    <a:pt x="122" y="151"/>
                    <a:pt x="127" y="133"/>
                  </a:cubicBezTo>
                  <a:cubicBezTo>
                    <a:pt x="128" y="129"/>
                    <a:pt x="129" y="126"/>
                    <a:pt x="129" y="121"/>
                  </a:cubicBezTo>
                  <a:cubicBezTo>
                    <a:pt x="129" y="105"/>
                    <a:pt x="116" y="92"/>
                    <a:pt x="100" y="92"/>
                  </a:cubicBezTo>
                  <a:cubicBezTo>
                    <a:pt x="83" y="92"/>
                    <a:pt x="70" y="105"/>
                    <a:pt x="70" y="121"/>
                  </a:cubicBezTo>
                  <a:cubicBezTo>
                    <a:pt x="70" y="126"/>
                    <a:pt x="72" y="132"/>
                    <a:pt x="72" y="133"/>
                  </a:cubicBezTo>
                  <a:cubicBezTo>
                    <a:pt x="77" y="151"/>
                    <a:pt x="76" y="168"/>
                    <a:pt x="70" y="183"/>
                  </a:cubicBezTo>
                  <a:cubicBezTo>
                    <a:pt x="61" y="202"/>
                    <a:pt x="58" y="224"/>
                    <a:pt x="61" y="246"/>
                  </a:cubicBezTo>
                  <a:cubicBezTo>
                    <a:pt x="37" y="246"/>
                    <a:pt x="37" y="246"/>
                    <a:pt x="37" y="246"/>
                  </a:cubicBezTo>
                  <a:cubicBezTo>
                    <a:pt x="37" y="58"/>
                    <a:pt x="37" y="58"/>
                    <a:pt x="37" y="58"/>
                  </a:cubicBezTo>
                  <a:cubicBezTo>
                    <a:pt x="338" y="58"/>
                    <a:pt x="338" y="58"/>
                    <a:pt x="338" y="58"/>
                  </a:cubicBezTo>
                  <a:lnTo>
                    <a:pt x="338" y="246"/>
                  </a:lnTo>
                  <a:close/>
                  <a:moveTo>
                    <a:pt x="346" y="44"/>
                  </a:moveTo>
                  <a:cubicBezTo>
                    <a:pt x="29" y="44"/>
                    <a:pt x="29" y="44"/>
                    <a:pt x="29" y="44"/>
                  </a:cubicBezTo>
                  <a:cubicBezTo>
                    <a:pt x="21" y="44"/>
                    <a:pt x="15" y="37"/>
                    <a:pt x="15" y="29"/>
                  </a:cubicBezTo>
                  <a:cubicBezTo>
                    <a:pt x="15" y="21"/>
                    <a:pt x="21" y="14"/>
                    <a:pt x="29" y="14"/>
                  </a:cubicBezTo>
                  <a:cubicBezTo>
                    <a:pt x="346" y="14"/>
                    <a:pt x="346" y="14"/>
                    <a:pt x="346" y="14"/>
                  </a:cubicBezTo>
                  <a:cubicBezTo>
                    <a:pt x="354" y="14"/>
                    <a:pt x="360" y="21"/>
                    <a:pt x="360" y="29"/>
                  </a:cubicBezTo>
                  <a:cubicBezTo>
                    <a:pt x="360" y="37"/>
                    <a:pt x="354" y="44"/>
                    <a:pt x="346" y="44"/>
                  </a:cubicBezTo>
                  <a:close/>
                  <a:moveTo>
                    <a:pt x="346" y="44"/>
                  </a:moveTo>
                  <a:cubicBezTo>
                    <a:pt x="346" y="44"/>
                    <a:pt x="346" y="44"/>
                    <a:pt x="346"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5" name="Google Shape;3675;p88"/>
            <p:cNvSpPr/>
            <p:nvPr/>
          </p:nvSpPr>
          <p:spPr>
            <a:xfrm>
              <a:off x="1721242" y="1902741"/>
              <a:ext cx="14405" cy="14405"/>
            </a:xfrm>
            <a:custGeom>
              <a:rect b="b" l="l" r="r" t="t"/>
              <a:pathLst>
                <a:path extrusionOk="0" h="16" w="16">
                  <a:moveTo>
                    <a:pt x="16" y="7"/>
                  </a:moveTo>
                  <a:cubicBezTo>
                    <a:pt x="16" y="11"/>
                    <a:pt x="14" y="15"/>
                    <a:pt x="10" y="15"/>
                  </a:cubicBezTo>
                  <a:cubicBezTo>
                    <a:pt x="6" y="16"/>
                    <a:pt x="2" y="13"/>
                    <a:pt x="1" y="9"/>
                  </a:cubicBezTo>
                  <a:cubicBezTo>
                    <a:pt x="0" y="5"/>
                    <a:pt x="3" y="2"/>
                    <a:pt x="7" y="1"/>
                  </a:cubicBezTo>
                  <a:cubicBezTo>
                    <a:pt x="11" y="0"/>
                    <a:pt x="15" y="3"/>
                    <a:pt x="16" y="7"/>
                  </a:cubicBezTo>
                  <a:close/>
                  <a:moveTo>
                    <a:pt x="16" y="7"/>
                  </a:moveTo>
                  <a:cubicBezTo>
                    <a:pt x="16" y="7"/>
                    <a:pt x="16" y="7"/>
                    <a:pt x="16"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76" name="Google Shape;3676;p88"/>
          <p:cNvGrpSpPr/>
          <p:nvPr/>
        </p:nvGrpSpPr>
        <p:grpSpPr>
          <a:xfrm>
            <a:off x="4019652" y="1464271"/>
            <a:ext cx="353946" cy="353950"/>
            <a:chOff x="3895334" y="1563196"/>
            <a:chExt cx="353946" cy="353950"/>
          </a:xfrm>
        </p:grpSpPr>
        <p:sp>
          <p:nvSpPr>
            <p:cNvPr id="3677" name="Google Shape;3677;p88"/>
            <p:cNvSpPr/>
            <p:nvPr/>
          </p:nvSpPr>
          <p:spPr>
            <a:xfrm>
              <a:off x="4200920" y="1868786"/>
              <a:ext cx="42185"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8" name="Google Shape;3678;p88"/>
            <p:cNvSpPr/>
            <p:nvPr/>
          </p:nvSpPr>
          <p:spPr>
            <a:xfrm>
              <a:off x="4114492" y="1632133"/>
              <a:ext cx="83342" cy="83343"/>
            </a:xfrm>
            <a:custGeom>
              <a:rect b="b" l="l" r="r" t="t"/>
              <a:pathLst>
                <a:path extrusionOk="0" h="88" w="88">
                  <a:moveTo>
                    <a:pt x="44" y="0"/>
                  </a:moveTo>
                  <a:cubicBezTo>
                    <a:pt x="68" y="0"/>
                    <a:pt x="88" y="20"/>
                    <a:pt x="88" y="44"/>
                  </a:cubicBezTo>
                  <a:cubicBezTo>
                    <a:pt x="88" y="68"/>
                    <a:pt x="68" y="88"/>
                    <a:pt x="44" y="88"/>
                  </a:cubicBezTo>
                  <a:cubicBezTo>
                    <a:pt x="43" y="88"/>
                    <a:pt x="42" y="88"/>
                    <a:pt x="40" y="88"/>
                  </a:cubicBezTo>
                  <a:cubicBezTo>
                    <a:pt x="18" y="86"/>
                    <a:pt x="0" y="67"/>
                    <a:pt x="0" y="44"/>
                  </a:cubicBezTo>
                  <a:cubicBezTo>
                    <a:pt x="0" y="20"/>
                    <a:pt x="20" y="0"/>
                    <a:pt x="44" y="0"/>
                  </a:cubicBezTo>
                  <a:close/>
                  <a:moveTo>
                    <a:pt x="44" y="0"/>
                  </a:moveTo>
                  <a:cubicBezTo>
                    <a:pt x="44" y="0"/>
                    <a:pt x="44" y="0"/>
                    <a:pt x="44"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79" name="Google Shape;3679;p88"/>
            <p:cNvSpPr/>
            <p:nvPr/>
          </p:nvSpPr>
          <p:spPr>
            <a:xfrm>
              <a:off x="4093913" y="1756633"/>
              <a:ext cx="83342" cy="83343"/>
            </a:xfrm>
            <a:custGeom>
              <a:rect b="b" l="l" r="r" t="t"/>
              <a:pathLst>
                <a:path extrusionOk="0" h="88" w="88">
                  <a:moveTo>
                    <a:pt x="88" y="44"/>
                  </a:moveTo>
                  <a:cubicBezTo>
                    <a:pt x="88" y="68"/>
                    <a:pt x="68" y="88"/>
                    <a:pt x="44" y="88"/>
                  </a:cubicBezTo>
                  <a:cubicBezTo>
                    <a:pt x="20" y="88"/>
                    <a:pt x="0" y="68"/>
                    <a:pt x="0" y="44"/>
                  </a:cubicBezTo>
                  <a:cubicBezTo>
                    <a:pt x="0" y="19"/>
                    <a:pt x="20" y="0"/>
                    <a:pt x="44" y="0"/>
                  </a:cubicBezTo>
                  <a:cubicBezTo>
                    <a:pt x="68" y="0"/>
                    <a:pt x="88" y="19"/>
                    <a:pt x="88" y="44"/>
                  </a:cubicBezTo>
                  <a:close/>
                  <a:moveTo>
                    <a:pt x="88" y="44"/>
                  </a:moveTo>
                  <a:cubicBezTo>
                    <a:pt x="88" y="44"/>
                    <a:pt x="88" y="44"/>
                    <a:pt x="88"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0" name="Google Shape;3680;p88"/>
            <p:cNvSpPr/>
            <p:nvPr/>
          </p:nvSpPr>
          <p:spPr>
            <a:xfrm>
              <a:off x="4031150" y="1632133"/>
              <a:ext cx="83342" cy="83343"/>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1" name="Google Shape;3681;p88"/>
            <p:cNvSpPr/>
            <p:nvPr/>
          </p:nvSpPr>
          <p:spPr>
            <a:xfrm>
              <a:off x="3968386" y="1756633"/>
              <a:ext cx="83342" cy="83343"/>
            </a:xfrm>
            <a:custGeom>
              <a:rect b="b" l="l" r="r" t="t"/>
              <a:pathLst>
                <a:path extrusionOk="0" h="88" w="88">
                  <a:moveTo>
                    <a:pt x="88" y="44"/>
                  </a:moveTo>
                  <a:cubicBezTo>
                    <a:pt x="88" y="68"/>
                    <a:pt x="68" y="88"/>
                    <a:pt x="44" y="88"/>
                  </a:cubicBezTo>
                  <a:cubicBezTo>
                    <a:pt x="20" y="88"/>
                    <a:pt x="0" y="68"/>
                    <a:pt x="0" y="44"/>
                  </a:cubicBezTo>
                  <a:cubicBezTo>
                    <a:pt x="0" y="19"/>
                    <a:pt x="20" y="0"/>
                    <a:pt x="44" y="0"/>
                  </a:cubicBezTo>
                  <a:cubicBezTo>
                    <a:pt x="68" y="0"/>
                    <a:pt x="88" y="19"/>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2" name="Google Shape;3682;p88"/>
            <p:cNvSpPr/>
            <p:nvPr/>
          </p:nvSpPr>
          <p:spPr>
            <a:xfrm>
              <a:off x="3947808" y="1632133"/>
              <a:ext cx="83342" cy="83343"/>
            </a:xfrm>
            <a:custGeom>
              <a:rect b="b" l="l" r="r" t="t"/>
              <a:pathLst>
                <a:path extrusionOk="0" h="88" w="88">
                  <a:moveTo>
                    <a:pt x="44" y="0"/>
                  </a:moveTo>
                  <a:cubicBezTo>
                    <a:pt x="68" y="0"/>
                    <a:pt x="88" y="20"/>
                    <a:pt x="88" y="44"/>
                  </a:cubicBezTo>
                  <a:cubicBezTo>
                    <a:pt x="88" y="67"/>
                    <a:pt x="70" y="86"/>
                    <a:pt x="48" y="88"/>
                  </a:cubicBezTo>
                  <a:cubicBezTo>
                    <a:pt x="46" y="88"/>
                    <a:pt x="45" y="88"/>
                    <a:pt x="44" y="88"/>
                  </a:cubicBezTo>
                  <a:cubicBezTo>
                    <a:pt x="20" y="88"/>
                    <a:pt x="0" y="68"/>
                    <a:pt x="0" y="44"/>
                  </a:cubicBezTo>
                  <a:cubicBezTo>
                    <a:pt x="0" y="20"/>
                    <a:pt x="20" y="0"/>
                    <a:pt x="44" y="0"/>
                  </a:cubicBezTo>
                  <a:close/>
                  <a:moveTo>
                    <a:pt x="44" y="0"/>
                  </a:moveTo>
                  <a:cubicBezTo>
                    <a:pt x="44" y="0"/>
                    <a:pt x="44" y="0"/>
                    <a:pt x="44"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3" name="Google Shape;3683;p88"/>
            <p:cNvSpPr/>
            <p:nvPr/>
          </p:nvSpPr>
          <p:spPr>
            <a:xfrm>
              <a:off x="3902536" y="1868786"/>
              <a:ext cx="41157"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4" name="Google Shape;3684;p88"/>
            <p:cNvSpPr/>
            <p:nvPr/>
          </p:nvSpPr>
          <p:spPr>
            <a:xfrm>
              <a:off x="3895334" y="1563196"/>
              <a:ext cx="353946" cy="353950"/>
            </a:xfrm>
            <a:custGeom>
              <a:rect b="b" l="l" r="r" t="t"/>
              <a:pathLst>
                <a:path extrusionOk="0" h="375" w="374">
                  <a:moveTo>
                    <a:pt x="352" y="317"/>
                  </a:moveTo>
                  <a:cubicBezTo>
                    <a:pt x="352" y="317"/>
                    <a:pt x="339" y="216"/>
                    <a:pt x="339" y="216"/>
                  </a:cubicBezTo>
                  <a:cubicBezTo>
                    <a:pt x="336" y="200"/>
                    <a:pt x="328" y="185"/>
                    <a:pt x="316" y="173"/>
                  </a:cubicBezTo>
                  <a:cubicBezTo>
                    <a:pt x="311" y="169"/>
                    <a:pt x="306" y="165"/>
                    <a:pt x="300" y="162"/>
                  </a:cubicBezTo>
                  <a:cubicBezTo>
                    <a:pt x="315" y="153"/>
                    <a:pt x="326" y="136"/>
                    <a:pt x="326" y="117"/>
                  </a:cubicBezTo>
                  <a:cubicBezTo>
                    <a:pt x="326" y="90"/>
                    <a:pt x="317" y="64"/>
                    <a:pt x="300" y="43"/>
                  </a:cubicBezTo>
                  <a:cubicBezTo>
                    <a:pt x="297" y="40"/>
                    <a:pt x="293" y="39"/>
                    <a:pt x="289" y="42"/>
                  </a:cubicBezTo>
                  <a:cubicBezTo>
                    <a:pt x="286" y="44"/>
                    <a:pt x="286" y="49"/>
                    <a:pt x="288" y="52"/>
                  </a:cubicBezTo>
                  <a:cubicBezTo>
                    <a:pt x="294" y="59"/>
                    <a:pt x="298" y="66"/>
                    <a:pt x="302" y="73"/>
                  </a:cubicBezTo>
                  <a:cubicBezTo>
                    <a:pt x="294" y="68"/>
                    <a:pt x="285" y="66"/>
                    <a:pt x="275" y="66"/>
                  </a:cubicBezTo>
                  <a:cubicBezTo>
                    <a:pt x="256" y="66"/>
                    <a:pt x="240" y="76"/>
                    <a:pt x="231" y="91"/>
                  </a:cubicBezTo>
                  <a:cubicBezTo>
                    <a:pt x="222" y="76"/>
                    <a:pt x="206" y="66"/>
                    <a:pt x="187" y="66"/>
                  </a:cubicBezTo>
                  <a:cubicBezTo>
                    <a:pt x="168" y="66"/>
                    <a:pt x="152" y="76"/>
                    <a:pt x="143" y="91"/>
                  </a:cubicBezTo>
                  <a:cubicBezTo>
                    <a:pt x="134" y="76"/>
                    <a:pt x="118" y="66"/>
                    <a:pt x="99" y="66"/>
                  </a:cubicBezTo>
                  <a:cubicBezTo>
                    <a:pt x="89" y="66"/>
                    <a:pt x="80" y="68"/>
                    <a:pt x="72" y="73"/>
                  </a:cubicBezTo>
                  <a:cubicBezTo>
                    <a:pt x="89" y="39"/>
                    <a:pt x="124" y="14"/>
                    <a:pt x="165" y="14"/>
                  </a:cubicBezTo>
                  <a:cubicBezTo>
                    <a:pt x="209" y="14"/>
                    <a:pt x="209" y="14"/>
                    <a:pt x="209" y="14"/>
                  </a:cubicBezTo>
                  <a:cubicBezTo>
                    <a:pt x="219" y="14"/>
                    <a:pt x="229" y="16"/>
                    <a:pt x="238" y="19"/>
                  </a:cubicBezTo>
                  <a:cubicBezTo>
                    <a:pt x="242" y="20"/>
                    <a:pt x="246" y="17"/>
                    <a:pt x="247" y="14"/>
                  </a:cubicBezTo>
                  <a:cubicBezTo>
                    <a:pt x="248" y="10"/>
                    <a:pt x="246" y="6"/>
                    <a:pt x="242" y="4"/>
                  </a:cubicBezTo>
                  <a:cubicBezTo>
                    <a:pt x="231" y="1"/>
                    <a:pt x="220" y="0"/>
                    <a:pt x="209" y="0"/>
                  </a:cubicBezTo>
                  <a:cubicBezTo>
                    <a:pt x="165" y="0"/>
                    <a:pt x="165" y="0"/>
                    <a:pt x="165" y="0"/>
                  </a:cubicBezTo>
                  <a:cubicBezTo>
                    <a:pt x="100" y="0"/>
                    <a:pt x="48" y="52"/>
                    <a:pt x="48" y="117"/>
                  </a:cubicBezTo>
                  <a:cubicBezTo>
                    <a:pt x="48" y="136"/>
                    <a:pt x="59" y="153"/>
                    <a:pt x="74" y="162"/>
                  </a:cubicBezTo>
                  <a:cubicBezTo>
                    <a:pt x="53" y="173"/>
                    <a:pt x="39" y="194"/>
                    <a:pt x="36" y="216"/>
                  </a:cubicBezTo>
                  <a:cubicBezTo>
                    <a:pt x="36" y="216"/>
                    <a:pt x="22" y="317"/>
                    <a:pt x="22" y="317"/>
                  </a:cubicBezTo>
                  <a:cubicBezTo>
                    <a:pt x="9" y="320"/>
                    <a:pt x="0" y="331"/>
                    <a:pt x="0" y="345"/>
                  </a:cubicBezTo>
                  <a:cubicBezTo>
                    <a:pt x="0" y="361"/>
                    <a:pt x="13" y="375"/>
                    <a:pt x="29" y="375"/>
                  </a:cubicBezTo>
                  <a:cubicBezTo>
                    <a:pt x="45" y="375"/>
                    <a:pt x="58" y="361"/>
                    <a:pt x="58" y="345"/>
                  </a:cubicBezTo>
                  <a:cubicBezTo>
                    <a:pt x="58" y="332"/>
                    <a:pt x="49" y="321"/>
                    <a:pt x="37" y="317"/>
                  </a:cubicBezTo>
                  <a:cubicBezTo>
                    <a:pt x="39" y="300"/>
                    <a:pt x="39" y="300"/>
                    <a:pt x="39" y="300"/>
                  </a:cubicBezTo>
                  <a:cubicBezTo>
                    <a:pt x="335" y="300"/>
                    <a:pt x="335" y="300"/>
                    <a:pt x="335" y="300"/>
                  </a:cubicBezTo>
                  <a:cubicBezTo>
                    <a:pt x="337" y="317"/>
                    <a:pt x="337" y="317"/>
                    <a:pt x="337" y="317"/>
                  </a:cubicBezTo>
                  <a:cubicBezTo>
                    <a:pt x="325" y="321"/>
                    <a:pt x="316" y="332"/>
                    <a:pt x="316" y="345"/>
                  </a:cubicBezTo>
                  <a:cubicBezTo>
                    <a:pt x="316" y="361"/>
                    <a:pt x="329" y="375"/>
                    <a:pt x="345" y="375"/>
                  </a:cubicBezTo>
                  <a:cubicBezTo>
                    <a:pt x="361" y="375"/>
                    <a:pt x="374" y="361"/>
                    <a:pt x="374" y="345"/>
                  </a:cubicBezTo>
                  <a:cubicBezTo>
                    <a:pt x="374" y="331"/>
                    <a:pt x="365" y="320"/>
                    <a:pt x="352" y="317"/>
                  </a:cubicBezTo>
                  <a:close/>
                  <a:moveTo>
                    <a:pt x="44" y="345"/>
                  </a:moveTo>
                  <a:cubicBezTo>
                    <a:pt x="44" y="353"/>
                    <a:pt x="37" y="360"/>
                    <a:pt x="29" y="360"/>
                  </a:cubicBezTo>
                  <a:cubicBezTo>
                    <a:pt x="21" y="360"/>
                    <a:pt x="14" y="353"/>
                    <a:pt x="14" y="345"/>
                  </a:cubicBezTo>
                  <a:cubicBezTo>
                    <a:pt x="14" y="337"/>
                    <a:pt x="21" y="331"/>
                    <a:pt x="29" y="331"/>
                  </a:cubicBezTo>
                  <a:cubicBezTo>
                    <a:pt x="37" y="331"/>
                    <a:pt x="44" y="337"/>
                    <a:pt x="44" y="345"/>
                  </a:cubicBezTo>
                  <a:close/>
                  <a:moveTo>
                    <a:pt x="275" y="80"/>
                  </a:moveTo>
                  <a:cubicBezTo>
                    <a:pt x="295" y="80"/>
                    <a:pt x="311" y="97"/>
                    <a:pt x="311" y="117"/>
                  </a:cubicBezTo>
                  <a:cubicBezTo>
                    <a:pt x="311" y="137"/>
                    <a:pt x="295" y="154"/>
                    <a:pt x="275" y="154"/>
                  </a:cubicBezTo>
                  <a:cubicBezTo>
                    <a:pt x="255" y="154"/>
                    <a:pt x="238" y="137"/>
                    <a:pt x="238" y="117"/>
                  </a:cubicBezTo>
                  <a:cubicBezTo>
                    <a:pt x="238" y="97"/>
                    <a:pt x="255" y="80"/>
                    <a:pt x="275" y="80"/>
                  </a:cubicBezTo>
                  <a:close/>
                  <a:moveTo>
                    <a:pt x="231" y="143"/>
                  </a:moveTo>
                  <a:cubicBezTo>
                    <a:pt x="233" y="147"/>
                    <a:pt x="236" y="150"/>
                    <a:pt x="239" y="154"/>
                  </a:cubicBezTo>
                  <a:cubicBezTo>
                    <a:pt x="223" y="154"/>
                    <a:pt x="223" y="154"/>
                    <a:pt x="223" y="154"/>
                  </a:cubicBezTo>
                  <a:cubicBezTo>
                    <a:pt x="226" y="150"/>
                    <a:pt x="229" y="147"/>
                    <a:pt x="231" y="143"/>
                  </a:cubicBezTo>
                  <a:close/>
                  <a:moveTo>
                    <a:pt x="187" y="80"/>
                  </a:moveTo>
                  <a:cubicBezTo>
                    <a:pt x="207" y="80"/>
                    <a:pt x="224" y="97"/>
                    <a:pt x="224" y="117"/>
                  </a:cubicBezTo>
                  <a:cubicBezTo>
                    <a:pt x="224" y="137"/>
                    <a:pt x="207" y="154"/>
                    <a:pt x="187" y="154"/>
                  </a:cubicBezTo>
                  <a:cubicBezTo>
                    <a:pt x="167" y="154"/>
                    <a:pt x="150" y="137"/>
                    <a:pt x="150" y="117"/>
                  </a:cubicBezTo>
                  <a:cubicBezTo>
                    <a:pt x="150" y="97"/>
                    <a:pt x="167" y="80"/>
                    <a:pt x="187" y="80"/>
                  </a:cubicBezTo>
                  <a:close/>
                  <a:moveTo>
                    <a:pt x="151" y="154"/>
                  </a:moveTo>
                  <a:cubicBezTo>
                    <a:pt x="135" y="154"/>
                    <a:pt x="135" y="154"/>
                    <a:pt x="135" y="154"/>
                  </a:cubicBezTo>
                  <a:cubicBezTo>
                    <a:pt x="138" y="150"/>
                    <a:pt x="141" y="147"/>
                    <a:pt x="143" y="143"/>
                  </a:cubicBezTo>
                  <a:cubicBezTo>
                    <a:pt x="145" y="147"/>
                    <a:pt x="148" y="150"/>
                    <a:pt x="151" y="154"/>
                  </a:cubicBezTo>
                  <a:close/>
                  <a:moveTo>
                    <a:pt x="63" y="117"/>
                  </a:moveTo>
                  <a:cubicBezTo>
                    <a:pt x="63" y="97"/>
                    <a:pt x="79" y="80"/>
                    <a:pt x="99" y="80"/>
                  </a:cubicBezTo>
                  <a:cubicBezTo>
                    <a:pt x="119" y="80"/>
                    <a:pt x="136" y="97"/>
                    <a:pt x="136" y="117"/>
                  </a:cubicBezTo>
                  <a:cubicBezTo>
                    <a:pt x="136" y="137"/>
                    <a:pt x="119" y="154"/>
                    <a:pt x="99" y="154"/>
                  </a:cubicBezTo>
                  <a:cubicBezTo>
                    <a:pt x="79" y="154"/>
                    <a:pt x="63" y="137"/>
                    <a:pt x="63" y="117"/>
                  </a:cubicBezTo>
                  <a:close/>
                  <a:moveTo>
                    <a:pt x="121" y="285"/>
                  </a:moveTo>
                  <a:cubicBezTo>
                    <a:pt x="101" y="285"/>
                    <a:pt x="85" y="269"/>
                    <a:pt x="85" y="249"/>
                  </a:cubicBezTo>
                  <a:cubicBezTo>
                    <a:pt x="85" y="228"/>
                    <a:pt x="101" y="212"/>
                    <a:pt x="121" y="212"/>
                  </a:cubicBezTo>
                  <a:cubicBezTo>
                    <a:pt x="141" y="212"/>
                    <a:pt x="158" y="228"/>
                    <a:pt x="158" y="249"/>
                  </a:cubicBezTo>
                  <a:cubicBezTo>
                    <a:pt x="158" y="269"/>
                    <a:pt x="141" y="285"/>
                    <a:pt x="121" y="285"/>
                  </a:cubicBezTo>
                  <a:close/>
                  <a:moveTo>
                    <a:pt x="253" y="285"/>
                  </a:moveTo>
                  <a:cubicBezTo>
                    <a:pt x="233" y="285"/>
                    <a:pt x="216" y="269"/>
                    <a:pt x="216" y="249"/>
                  </a:cubicBezTo>
                  <a:cubicBezTo>
                    <a:pt x="216" y="228"/>
                    <a:pt x="233" y="212"/>
                    <a:pt x="253" y="212"/>
                  </a:cubicBezTo>
                  <a:cubicBezTo>
                    <a:pt x="273" y="212"/>
                    <a:pt x="290" y="228"/>
                    <a:pt x="290" y="249"/>
                  </a:cubicBezTo>
                  <a:cubicBezTo>
                    <a:pt x="290" y="269"/>
                    <a:pt x="273" y="285"/>
                    <a:pt x="253" y="285"/>
                  </a:cubicBezTo>
                  <a:close/>
                  <a:moveTo>
                    <a:pt x="289" y="285"/>
                  </a:moveTo>
                  <a:cubicBezTo>
                    <a:pt x="298" y="276"/>
                    <a:pt x="304" y="263"/>
                    <a:pt x="304" y="249"/>
                  </a:cubicBezTo>
                  <a:cubicBezTo>
                    <a:pt x="304" y="220"/>
                    <a:pt x="281" y="197"/>
                    <a:pt x="253" y="197"/>
                  </a:cubicBezTo>
                  <a:cubicBezTo>
                    <a:pt x="225" y="197"/>
                    <a:pt x="202" y="220"/>
                    <a:pt x="202" y="249"/>
                  </a:cubicBezTo>
                  <a:cubicBezTo>
                    <a:pt x="202" y="263"/>
                    <a:pt x="208" y="276"/>
                    <a:pt x="217" y="285"/>
                  </a:cubicBezTo>
                  <a:cubicBezTo>
                    <a:pt x="157" y="285"/>
                    <a:pt x="157" y="285"/>
                    <a:pt x="157" y="285"/>
                  </a:cubicBezTo>
                  <a:cubicBezTo>
                    <a:pt x="166" y="276"/>
                    <a:pt x="172" y="263"/>
                    <a:pt x="172" y="249"/>
                  </a:cubicBezTo>
                  <a:cubicBezTo>
                    <a:pt x="172" y="220"/>
                    <a:pt x="149" y="197"/>
                    <a:pt x="121" y="197"/>
                  </a:cubicBezTo>
                  <a:cubicBezTo>
                    <a:pt x="93" y="197"/>
                    <a:pt x="70" y="220"/>
                    <a:pt x="70" y="249"/>
                  </a:cubicBezTo>
                  <a:cubicBezTo>
                    <a:pt x="70" y="263"/>
                    <a:pt x="76" y="276"/>
                    <a:pt x="85" y="285"/>
                  </a:cubicBezTo>
                  <a:cubicBezTo>
                    <a:pt x="41" y="285"/>
                    <a:pt x="41" y="285"/>
                    <a:pt x="41" y="285"/>
                  </a:cubicBezTo>
                  <a:cubicBezTo>
                    <a:pt x="50" y="218"/>
                    <a:pt x="50" y="218"/>
                    <a:pt x="50" y="218"/>
                  </a:cubicBezTo>
                  <a:cubicBezTo>
                    <a:pt x="54" y="189"/>
                    <a:pt x="79" y="168"/>
                    <a:pt x="108" y="168"/>
                  </a:cubicBezTo>
                  <a:cubicBezTo>
                    <a:pt x="266" y="168"/>
                    <a:pt x="266" y="168"/>
                    <a:pt x="266" y="168"/>
                  </a:cubicBezTo>
                  <a:cubicBezTo>
                    <a:pt x="295" y="168"/>
                    <a:pt x="320" y="189"/>
                    <a:pt x="324" y="218"/>
                  </a:cubicBezTo>
                  <a:cubicBezTo>
                    <a:pt x="333" y="285"/>
                    <a:pt x="333" y="285"/>
                    <a:pt x="333" y="285"/>
                  </a:cubicBezTo>
                  <a:lnTo>
                    <a:pt x="289" y="285"/>
                  </a:lnTo>
                  <a:close/>
                  <a:moveTo>
                    <a:pt x="345" y="360"/>
                  </a:moveTo>
                  <a:cubicBezTo>
                    <a:pt x="337" y="360"/>
                    <a:pt x="331" y="353"/>
                    <a:pt x="331" y="345"/>
                  </a:cubicBezTo>
                  <a:cubicBezTo>
                    <a:pt x="331" y="337"/>
                    <a:pt x="337" y="331"/>
                    <a:pt x="345" y="331"/>
                  </a:cubicBezTo>
                  <a:cubicBezTo>
                    <a:pt x="345" y="331"/>
                    <a:pt x="345" y="331"/>
                    <a:pt x="345" y="331"/>
                  </a:cubicBezTo>
                  <a:cubicBezTo>
                    <a:pt x="345" y="331"/>
                    <a:pt x="345" y="331"/>
                    <a:pt x="345" y="331"/>
                  </a:cubicBezTo>
                  <a:cubicBezTo>
                    <a:pt x="353" y="331"/>
                    <a:pt x="360" y="337"/>
                    <a:pt x="360" y="345"/>
                  </a:cubicBezTo>
                  <a:cubicBezTo>
                    <a:pt x="360" y="353"/>
                    <a:pt x="353" y="360"/>
                    <a:pt x="345" y="360"/>
                  </a:cubicBezTo>
                  <a:close/>
                  <a:moveTo>
                    <a:pt x="345" y="360"/>
                  </a:moveTo>
                  <a:cubicBezTo>
                    <a:pt x="345" y="360"/>
                    <a:pt x="345" y="360"/>
                    <a:pt x="345"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5" name="Google Shape;3685;p88"/>
            <p:cNvSpPr/>
            <p:nvPr/>
          </p:nvSpPr>
          <p:spPr>
            <a:xfrm>
              <a:off x="4143301" y="1580687"/>
              <a:ext cx="14405" cy="13376"/>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686" name="Google Shape;3686;p88"/>
          <p:cNvGrpSpPr/>
          <p:nvPr/>
        </p:nvGrpSpPr>
        <p:grpSpPr>
          <a:xfrm>
            <a:off x="2846692" y="1464271"/>
            <a:ext cx="356003" cy="354978"/>
            <a:chOff x="2722373" y="1563196"/>
            <a:chExt cx="356003" cy="354978"/>
          </a:xfrm>
        </p:grpSpPr>
        <p:sp>
          <p:nvSpPr>
            <p:cNvPr id="3687" name="Google Shape;3687;p88"/>
            <p:cNvSpPr/>
            <p:nvPr/>
          </p:nvSpPr>
          <p:spPr>
            <a:xfrm>
              <a:off x="2968283" y="1697985"/>
              <a:ext cx="102891" cy="211959"/>
            </a:xfrm>
            <a:custGeom>
              <a:rect b="b" l="l" r="r" t="t"/>
              <a:pathLst>
                <a:path extrusionOk="0" h="206" w="100">
                  <a:moveTo>
                    <a:pt x="39" y="0"/>
                  </a:moveTo>
                  <a:lnTo>
                    <a:pt x="100" y="206"/>
                  </a:lnTo>
                  <a:lnTo>
                    <a:pt x="39" y="206"/>
                  </a:lnTo>
                  <a:lnTo>
                    <a:pt x="0" y="0"/>
                  </a:lnTo>
                  <a:lnTo>
                    <a:pt x="39" y="0"/>
                  </a:lnTo>
                  <a:close/>
                  <a:moveTo>
                    <a:pt x="39" y="0"/>
                  </a:moveTo>
                  <a:lnTo>
                    <a:pt x="39"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8" name="Google Shape;3688;p88"/>
            <p:cNvSpPr/>
            <p:nvPr/>
          </p:nvSpPr>
          <p:spPr>
            <a:xfrm>
              <a:off x="2968283" y="1697985"/>
              <a:ext cx="102891" cy="211959"/>
            </a:xfrm>
            <a:custGeom>
              <a:rect b="b" l="l" r="r" t="t"/>
              <a:pathLst>
                <a:path extrusionOk="0" h="206" w="100">
                  <a:moveTo>
                    <a:pt x="39" y="0"/>
                  </a:moveTo>
                  <a:lnTo>
                    <a:pt x="100" y="206"/>
                  </a:lnTo>
                  <a:lnTo>
                    <a:pt x="39" y="206"/>
                  </a:lnTo>
                  <a:lnTo>
                    <a:pt x="0" y="0"/>
                  </a:lnTo>
                  <a:lnTo>
                    <a:pt x="39" y="0"/>
                  </a:lnTo>
                  <a:moveTo>
                    <a:pt x="39" y="0"/>
                  </a:moveTo>
                  <a:lnTo>
                    <a:pt x="3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89" name="Google Shape;3689;p88"/>
            <p:cNvSpPr/>
            <p:nvPr/>
          </p:nvSpPr>
          <p:spPr>
            <a:xfrm>
              <a:off x="2968283" y="1570398"/>
              <a:ext cx="40127" cy="127587"/>
            </a:xfrm>
            <a:custGeom>
              <a:rect b="b" l="l" r="r" t="t"/>
              <a:pathLst>
                <a:path extrusionOk="0" h="136" w="43">
                  <a:moveTo>
                    <a:pt x="43" y="0"/>
                  </a:moveTo>
                  <a:cubicBezTo>
                    <a:pt x="43" y="136"/>
                    <a:pt x="43" y="136"/>
                    <a:pt x="43" y="136"/>
                  </a:cubicBezTo>
                  <a:cubicBezTo>
                    <a:pt x="0" y="136"/>
                    <a:pt x="0" y="136"/>
                    <a:pt x="0" y="136"/>
                  </a:cubicBezTo>
                  <a:cubicBezTo>
                    <a:pt x="0" y="130"/>
                    <a:pt x="0" y="7"/>
                    <a:pt x="0" y="0"/>
                  </a:cubicBezTo>
                  <a:lnTo>
                    <a:pt x="43" y="0"/>
                  </a:lnTo>
                  <a:close/>
                  <a:moveTo>
                    <a:pt x="43" y="0"/>
                  </a:moveTo>
                  <a:cubicBezTo>
                    <a:pt x="43" y="0"/>
                    <a:pt x="43" y="0"/>
                    <a:pt x="43"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0" name="Google Shape;3690;p88"/>
            <p:cNvSpPr/>
            <p:nvPr/>
          </p:nvSpPr>
          <p:spPr>
            <a:xfrm>
              <a:off x="2792339" y="1697985"/>
              <a:ext cx="216072" cy="211959"/>
            </a:xfrm>
            <a:custGeom>
              <a:rect b="b" l="l" r="r" t="t"/>
              <a:pathLst>
                <a:path extrusionOk="0" h="206" w="210">
                  <a:moveTo>
                    <a:pt x="171" y="0"/>
                  </a:moveTo>
                  <a:lnTo>
                    <a:pt x="210" y="206"/>
                  </a:lnTo>
                  <a:lnTo>
                    <a:pt x="0" y="206"/>
                  </a:lnTo>
                  <a:lnTo>
                    <a:pt x="41" y="0"/>
                  </a:lnTo>
                  <a:lnTo>
                    <a:pt x="171" y="0"/>
                  </a:lnTo>
                  <a:close/>
                  <a:moveTo>
                    <a:pt x="171" y="0"/>
                  </a:moveTo>
                  <a:lnTo>
                    <a:pt x="17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1" name="Google Shape;3691;p88"/>
            <p:cNvSpPr/>
            <p:nvPr/>
          </p:nvSpPr>
          <p:spPr>
            <a:xfrm>
              <a:off x="2792339" y="1697985"/>
              <a:ext cx="216072" cy="211959"/>
            </a:xfrm>
            <a:custGeom>
              <a:rect b="b" l="l" r="r" t="t"/>
              <a:pathLst>
                <a:path extrusionOk="0" h="206" w="210">
                  <a:moveTo>
                    <a:pt x="171" y="0"/>
                  </a:moveTo>
                  <a:lnTo>
                    <a:pt x="210" y="206"/>
                  </a:lnTo>
                  <a:lnTo>
                    <a:pt x="0" y="206"/>
                  </a:lnTo>
                  <a:lnTo>
                    <a:pt x="41" y="0"/>
                  </a:lnTo>
                  <a:lnTo>
                    <a:pt x="171" y="0"/>
                  </a:lnTo>
                  <a:moveTo>
                    <a:pt x="171" y="0"/>
                  </a:moveTo>
                  <a:lnTo>
                    <a:pt x="17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2" name="Google Shape;3692;p88"/>
            <p:cNvSpPr/>
            <p:nvPr/>
          </p:nvSpPr>
          <p:spPr>
            <a:xfrm>
              <a:off x="2834524" y="1590976"/>
              <a:ext cx="133800" cy="1068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3" name="Google Shape;3693;p88"/>
            <p:cNvSpPr/>
            <p:nvPr/>
          </p:nvSpPr>
          <p:spPr>
            <a:xfrm>
              <a:off x="2792339" y="1570398"/>
              <a:ext cx="42300" cy="1275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4" name="Google Shape;3694;p88"/>
            <p:cNvSpPr/>
            <p:nvPr/>
          </p:nvSpPr>
          <p:spPr>
            <a:xfrm>
              <a:off x="2730605" y="1697985"/>
              <a:ext cx="103920" cy="211959"/>
            </a:xfrm>
            <a:custGeom>
              <a:rect b="b" l="l" r="r" t="t"/>
              <a:pathLst>
                <a:path extrusionOk="0" h="206" w="101">
                  <a:moveTo>
                    <a:pt x="101" y="0"/>
                  </a:moveTo>
                  <a:lnTo>
                    <a:pt x="60" y="206"/>
                  </a:lnTo>
                  <a:lnTo>
                    <a:pt x="0" y="206"/>
                  </a:lnTo>
                  <a:lnTo>
                    <a:pt x="60" y="0"/>
                  </a:lnTo>
                  <a:lnTo>
                    <a:pt x="101" y="0"/>
                  </a:lnTo>
                  <a:close/>
                  <a:moveTo>
                    <a:pt x="101" y="0"/>
                  </a:moveTo>
                  <a:lnTo>
                    <a:pt x="101"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5" name="Google Shape;3695;p88"/>
            <p:cNvSpPr/>
            <p:nvPr/>
          </p:nvSpPr>
          <p:spPr>
            <a:xfrm>
              <a:off x="2730605" y="1697985"/>
              <a:ext cx="103920" cy="211959"/>
            </a:xfrm>
            <a:custGeom>
              <a:rect b="b" l="l" r="r" t="t"/>
              <a:pathLst>
                <a:path extrusionOk="0" h="206" w="101">
                  <a:moveTo>
                    <a:pt x="101" y="0"/>
                  </a:moveTo>
                  <a:lnTo>
                    <a:pt x="60" y="206"/>
                  </a:lnTo>
                  <a:lnTo>
                    <a:pt x="0" y="206"/>
                  </a:lnTo>
                  <a:lnTo>
                    <a:pt x="60" y="0"/>
                  </a:lnTo>
                  <a:lnTo>
                    <a:pt x="101" y="0"/>
                  </a:lnTo>
                  <a:moveTo>
                    <a:pt x="101" y="0"/>
                  </a:moveTo>
                  <a:lnTo>
                    <a:pt x="10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6" name="Google Shape;3696;p88"/>
            <p:cNvSpPr/>
            <p:nvPr/>
          </p:nvSpPr>
          <p:spPr>
            <a:xfrm>
              <a:off x="2722373" y="1563196"/>
              <a:ext cx="356003" cy="353950"/>
            </a:xfrm>
            <a:custGeom>
              <a:rect b="b" l="l" r="r" t="t"/>
              <a:pathLst>
                <a:path extrusionOk="0" h="375" w="376">
                  <a:moveTo>
                    <a:pt x="310" y="142"/>
                  </a:moveTo>
                  <a:cubicBezTo>
                    <a:pt x="310" y="7"/>
                    <a:pt x="310" y="7"/>
                    <a:pt x="310" y="7"/>
                  </a:cubicBezTo>
                  <a:cubicBezTo>
                    <a:pt x="310" y="3"/>
                    <a:pt x="306" y="0"/>
                    <a:pt x="302" y="0"/>
                  </a:cubicBezTo>
                  <a:cubicBezTo>
                    <a:pt x="259" y="0"/>
                    <a:pt x="259" y="0"/>
                    <a:pt x="259" y="0"/>
                  </a:cubicBezTo>
                  <a:cubicBezTo>
                    <a:pt x="254" y="0"/>
                    <a:pt x="251" y="3"/>
                    <a:pt x="251" y="7"/>
                  </a:cubicBezTo>
                  <a:cubicBezTo>
                    <a:pt x="251" y="22"/>
                    <a:pt x="251" y="22"/>
                    <a:pt x="251" y="22"/>
                  </a:cubicBezTo>
                  <a:cubicBezTo>
                    <a:pt x="125" y="22"/>
                    <a:pt x="125" y="22"/>
                    <a:pt x="125" y="22"/>
                  </a:cubicBezTo>
                  <a:cubicBezTo>
                    <a:pt x="125" y="7"/>
                    <a:pt x="125" y="7"/>
                    <a:pt x="125" y="7"/>
                  </a:cubicBezTo>
                  <a:cubicBezTo>
                    <a:pt x="125" y="3"/>
                    <a:pt x="122" y="0"/>
                    <a:pt x="118" y="0"/>
                  </a:cubicBezTo>
                  <a:cubicBezTo>
                    <a:pt x="74" y="0"/>
                    <a:pt x="74" y="0"/>
                    <a:pt x="74" y="0"/>
                  </a:cubicBezTo>
                  <a:cubicBezTo>
                    <a:pt x="70" y="0"/>
                    <a:pt x="67" y="3"/>
                    <a:pt x="67" y="7"/>
                  </a:cubicBezTo>
                  <a:cubicBezTo>
                    <a:pt x="67" y="142"/>
                    <a:pt x="67" y="142"/>
                    <a:pt x="67" y="142"/>
                  </a:cubicBezTo>
                  <a:cubicBezTo>
                    <a:pt x="1" y="365"/>
                    <a:pt x="1" y="365"/>
                    <a:pt x="1" y="365"/>
                  </a:cubicBezTo>
                  <a:cubicBezTo>
                    <a:pt x="0" y="367"/>
                    <a:pt x="1" y="370"/>
                    <a:pt x="2" y="372"/>
                  </a:cubicBezTo>
                  <a:cubicBezTo>
                    <a:pt x="4" y="374"/>
                    <a:pt x="6" y="375"/>
                    <a:pt x="8" y="375"/>
                  </a:cubicBezTo>
                  <a:cubicBezTo>
                    <a:pt x="155" y="375"/>
                    <a:pt x="155" y="375"/>
                    <a:pt x="155" y="375"/>
                  </a:cubicBezTo>
                  <a:cubicBezTo>
                    <a:pt x="159" y="375"/>
                    <a:pt x="163" y="371"/>
                    <a:pt x="163" y="367"/>
                  </a:cubicBezTo>
                  <a:cubicBezTo>
                    <a:pt x="163" y="363"/>
                    <a:pt x="159" y="360"/>
                    <a:pt x="155" y="360"/>
                  </a:cubicBezTo>
                  <a:cubicBezTo>
                    <a:pt x="83" y="360"/>
                    <a:pt x="83" y="360"/>
                    <a:pt x="83" y="360"/>
                  </a:cubicBezTo>
                  <a:cubicBezTo>
                    <a:pt x="124" y="151"/>
                    <a:pt x="124" y="151"/>
                    <a:pt x="124" y="151"/>
                  </a:cubicBezTo>
                  <a:cubicBezTo>
                    <a:pt x="252" y="151"/>
                    <a:pt x="252" y="151"/>
                    <a:pt x="252" y="151"/>
                  </a:cubicBezTo>
                  <a:cubicBezTo>
                    <a:pt x="294" y="360"/>
                    <a:pt x="294" y="360"/>
                    <a:pt x="294" y="360"/>
                  </a:cubicBezTo>
                  <a:cubicBezTo>
                    <a:pt x="221" y="360"/>
                    <a:pt x="221" y="360"/>
                    <a:pt x="221" y="360"/>
                  </a:cubicBezTo>
                  <a:cubicBezTo>
                    <a:pt x="217" y="360"/>
                    <a:pt x="214" y="363"/>
                    <a:pt x="214" y="367"/>
                  </a:cubicBezTo>
                  <a:cubicBezTo>
                    <a:pt x="214" y="371"/>
                    <a:pt x="217" y="375"/>
                    <a:pt x="221" y="375"/>
                  </a:cubicBezTo>
                  <a:cubicBezTo>
                    <a:pt x="368" y="375"/>
                    <a:pt x="368" y="375"/>
                    <a:pt x="368" y="375"/>
                  </a:cubicBezTo>
                  <a:cubicBezTo>
                    <a:pt x="371" y="375"/>
                    <a:pt x="373" y="374"/>
                    <a:pt x="374" y="372"/>
                  </a:cubicBezTo>
                  <a:cubicBezTo>
                    <a:pt x="376" y="370"/>
                    <a:pt x="376" y="367"/>
                    <a:pt x="375" y="365"/>
                  </a:cubicBezTo>
                  <a:lnTo>
                    <a:pt x="310" y="142"/>
                  </a:lnTo>
                  <a:close/>
                  <a:moveTo>
                    <a:pt x="68" y="360"/>
                  </a:moveTo>
                  <a:cubicBezTo>
                    <a:pt x="18" y="360"/>
                    <a:pt x="18" y="360"/>
                    <a:pt x="18" y="360"/>
                  </a:cubicBezTo>
                  <a:cubicBezTo>
                    <a:pt x="80" y="151"/>
                    <a:pt x="80" y="151"/>
                    <a:pt x="80" y="151"/>
                  </a:cubicBezTo>
                  <a:cubicBezTo>
                    <a:pt x="109" y="151"/>
                    <a:pt x="109" y="151"/>
                    <a:pt x="109" y="151"/>
                  </a:cubicBezTo>
                  <a:lnTo>
                    <a:pt x="68" y="360"/>
                  </a:lnTo>
                  <a:close/>
                  <a:moveTo>
                    <a:pt x="111" y="136"/>
                  </a:moveTo>
                  <a:cubicBezTo>
                    <a:pt x="81" y="136"/>
                    <a:pt x="81" y="136"/>
                    <a:pt x="81" y="136"/>
                  </a:cubicBezTo>
                  <a:cubicBezTo>
                    <a:pt x="81" y="14"/>
                    <a:pt x="81" y="14"/>
                    <a:pt x="81" y="14"/>
                  </a:cubicBezTo>
                  <a:cubicBezTo>
                    <a:pt x="111" y="14"/>
                    <a:pt x="111" y="14"/>
                    <a:pt x="111" y="14"/>
                  </a:cubicBezTo>
                  <a:lnTo>
                    <a:pt x="111" y="136"/>
                  </a:lnTo>
                  <a:close/>
                  <a:moveTo>
                    <a:pt x="251" y="136"/>
                  </a:moveTo>
                  <a:cubicBezTo>
                    <a:pt x="125" y="136"/>
                    <a:pt x="125" y="136"/>
                    <a:pt x="125" y="136"/>
                  </a:cubicBezTo>
                  <a:cubicBezTo>
                    <a:pt x="125" y="36"/>
                    <a:pt x="125" y="36"/>
                    <a:pt x="125" y="36"/>
                  </a:cubicBezTo>
                  <a:cubicBezTo>
                    <a:pt x="251" y="36"/>
                    <a:pt x="251" y="36"/>
                    <a:pt x="251" y="36"/>
                  </a:cubicBezTo>
                  <a:lnTo>
                    <a:pt x="251" y="136"/>
                  </a:lnTo>
                  <a:close/>
                  <a:moveTo>
                    <a:pt x="266" y="14"/>
                  </a:moveTo>
                  <a:cubicBezTo>
                    <a:pt x="295" y="14"/>
                    <a:pt x="295" y="14"/>
                    <a:pt x="295" y="14"/>
                  </a:cubicBezTo>
                  <a:cubicBezTo>
                    <a:pt x="295" y="136"/>
                    <a:pt x="295" y="136"/>
                    <a:pt x="295" y="136"/>
                  </a:cubicBezTo>
                  <a:cubicBezTo>
                    <a:pt x="266" y="136"/>
                    <a:pt x="266" y="136"/>
                    <a:pt x="266" y="136"/>
                  </a:cubicBezTo>
                  <a:lnTo>
                    <a:pt x="266" y="14"/>
                  </a:lnTo>
                  <a:close/>
                  <a:moveTo>
                    <a:pt x="308" y="360"/>
                  </a:moveTo>
                  <a:cubicBezTo>
                    <a:pt x="267" y="151"/>
                    <a:pt x="267" y="151"/>
                    <a:pt x="267" y="151"/>
                  </a:cubicBezTo>
                  <a:cubicBezTo>
                    <a:pt x="297" y="151"/>
                    <a:pt x="297" y="151"/>
                    <a:pt x="297" y="151"/>
                  </a:cubicBezTo>
                  <a:cubicBezTo>
                    <a:pt x="359" y="360"/>
                    <a:pt x="359" y="360"/>
                    <a:pt x="359" y="360"/>
                  </a:cubicBezTo>
                  <a:lnTo>
                    <a:pt x="308" y="360"/>
                  </a:lnTo>
                  <a:close/>
                  <a:moveTo>
                    <a:pt x="308" y="360"/>
                  </a:moveTo>
                  <a:cubicBezTo>
                    <a:pt x="308" y="360"/>
                    <a:pt x="308" y="360"/>
                    <a:pt x="308"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7" name="Google Shape;3697;p88"/>
            <p:cNvSpPr/>
            <p:nvPr/>
          </p:nvSpPr>
          <p:spPr>
            <a:xfrm>
              <a:off x="2830409" y="1839976"/>
              <a:ext cx="56590" cy="36012"/>
            </a:xfrm>
            <a:custGeom>
              <a:rect b="b" l="l" r="r" t="t"/>
              <a:pathLst>
                <a:path extrusionOk="0" h="38" w="60">
                  <a:moveTo>
                    <a:pt x="35" y="3"/>
                  </a:moveTo>
                  <a:cubicBezTo>
                    <a:pt x="33" y="0"/>
                    <a:pt x="28" y="0"/>
                    <a:pt x="25" y="3"/>
                  </a:cubicBezTo>
                  <a:cubicBezTo>
                    <a:pt x="3" y="25"/>
                    <a:pt x="3" y="25"/>
                    <a:pt x="3" y="25"/>
                  </a:cubicBezTo>
                  <a:cubicBezTo>
                    <a:pt x="0" y="28"/>
                    <a:pt x="0" y="33"/>
                    <a:pt x="3" y="36"/>
                  </a:cubicBezTo>
                  <a:cubicBezTo>
                    <a:pt x="6" y="38"/>
                    <a:pt x="11" y="38"/>
                    <a:pt x="14" y="36"/>
                  </a:cubicBezTo>
                  <a:cubicBezTo>
                    <a:pt x="30" y="19"/>
                    <a:pt x="30" y="19"/>
                    <a:pt x="30" y="19"/>
                  </a:cubicBezTo>
                  <a:cubicBezTo>
                    <a:pt x="47" y="36"/>
                    <a:pt x="47" y="36"/>
                    <a:pt x="47" y="36"/>
                  </a:cubicBezTo>
                  <a:cubicBezTo>
                    <a:pt x="50" y="38"/>
                    <a:pt x="55" y="38"/>
                    <a:pt x="57" y="36"/>
                  </a:cubicBezTo>
                  <a:cubicBezTo>
                    <a:pt x="60" y="33"/>
                    <a:pt x="60" y="28"/>
                    <a:pt x="57" y="25"/>
                  </a:cubicBezTo>
                  <a:lnTo>
                    <a:pt x="35" y="3"/>
                  </a:lnTo>
                  <a:close/>
                  <a:moveTo>
                    <a:pt x="35" y="3"/>
                  </a:moveTo>
                  <a:cubicBezTo>
                    <a:pt x="35" y="3"/>
                    <a:pt x="35" y="3"/>
                    <a:pt x="35" y="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8" name="Google Shape;3698;p88"/>
            <p:cNvSpPr/>
            <p:nvPr/>
          </p:nvSpPr>
          <p:spPr>
            <a:xfrm>
              <a:off x="2913751" y="1839976"/>
              <a:ext cx="56590" cy="36012"/>
            </a:xfrm>
            <a:custGeom>
              <a:rect b="b" l="l" r="r" t="t"/>
              <a:pathLst>
                <a:path extrusionOk="0" h="38" w="60">
                  <a:moveTo>
                    <a:pt x="30" y="19"/>
                  </a:moveTo>
                  <a:cubicBezTo>
                    <a:pt x="47" y="36"/>
                    <a:pt x="47" y="36"/>
                    <a:pt x="47" y="36"/>
                  </a:cubicBezTo>
                  <a:cubicBezTo>
                    <a:pt x="50" y="38"/>
                    <a:pt x="54" y="38"/>
                    <a:pt x="57" y="36"/>
                  </a:cubicBezTo>
                  <a:cubicBezTo>
                    <a:pt x="60" y="33"/>
                    <a:pt x="60" y="28"/>
                    <a:pt x="57" y="25"/>
                  </a:cubicBezTo>
                  <a:cubicBezTo>
                    <a:pt x="35" y="3"/>
                    <a:pt x="35" y="3"/>
                    <a:pt x="35" y="3"/>
                  </a:cubicBezTo>
                  <a:cubicBezTo>
                    <a:pt x="32" y="0"/>
                    <a:pt x="28" y="0"/>
                    <a:pt x="25" y="3"/>
                  </a:cubicBezTo>
                  <a:cubicBezTo>
                    <a:pt x="3" y="25"/>
                    <a:pt x="3" y="25"/>
                    <a:pt x="3" y="25"/>
                  </a:cubicBezTo>
                  <a:cubicBezTo>
                    <a:pt x="0" y="28"/>
                    <a:pt x="0" y="33"/>
                    <a:pt x="3" y="36"/>
                  </a:cubicBezTo>
                  <a:cubicBezTo>
                    <a:pt x="6" y="38"/>
                    <a:pt x="11" y="38"/>
                    <a:pt x="13" y="36"/>
                  </a:cubicBezTo>
                  <a:lnTo>
                    <a:pt x="30" y="19"/>
                  </a:lnTo>
                  <a:close/>
                  <a:moveTo>
                    <a:pt x="30" y="19"/>
                  </a:moveTo>
                  <a:cubicBezTo>
                    <a:pt x="30" y="19"/>
                    <a:pt x="30" y="19"/>
                    <a:pt x="30" y="1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699" name="Google Shape;3699;p88"/>
            <p:cNvSpPr/>
            <p:nvPr/>
          </p:nvSpPr>
          <p:spPr>
            <a:xfrm>
              <a:off x="2872594" y="1778241"/>
              <a:ext cx="56590" cy="36012"/>
            </a:xfrm>
            <a:custGeom>
              <a:rect b="b" l="l" r="r" t="t"/>
              <a:pathLst>
                <a:path extrusionOk="0" h="39" w="60">
                  <a:moveTo>
                    <a:pt x="13" y="36"/>
                  </a:moveTo>
                  <a:cubicBezTo>
                    <a:pt x="30" y="19"/>
                    <a:pt x="30" y="19"/>
                    <a:pt x="30" y="19"/>
                  </a:cubicBezTo>
                  <a:cubicBezTo>
                    <a:pt x="47" y="36"/>
                    <a:pt x="47" y="36"/>
                    <a:pt x="47" y="36"/>
                  </a:cubicBezTo>
                  <a:cubicBezTo>
                    <a:pt x="50" y="39"/>
                    <a:pt x="55" y="38"/>
                    <a:pt x="57" y="36"/>
                  </a:cubicBezTo>
                  <a:cubicBezTo>
                    <a:pt x="60" y="33"/>
                    <a:pt x="60" y="28"/>
                    <a:pt x="57" y="25"/>
                  </a:cubicBezTo>
                  <a:cubicBezTo>
                    <a:pt x="35" y="3"/>
                    <a:pt x="35" y="3"/>
                    <a:pt x="35" y="3"/>
                  </a:cubicBezTo>
                  <a:cubicBezTo>
                    <a:pt x="33" y="0"/>
                    <a:pt x="28" y="0"/>
                    <a:pt x="25" y="3"/>
                  </a:cubicBezTo>
                  <a:cubicBezTo>
                    <a:pt x="3" y="25"/>
                    <a:pt x="3" y="25"/>
                    <a:pt x="3" y="25"/>
                  </a:cubicBezTo>
                  <a:cubicBezTo>
                    <a:pt x="0" y="28"/>
                    <a:pt x="0" y="33"/>
                    <a:pt x="3" y="36"/>
                  </a:cubicBezTo>
                  <a:cubicBezTo>
                    <a:pt x="6" y="38"/>
                    <a:pt x="11" y="38"/>
                    <a:pt x="13" y="36"/>
                  </a:cubicBezTo>
                  <a:close/>
                  <a:moveTo>
                    <a:pt x="13" y="36"/>
                  </a:moveTo>
                  <a:cubicBezTo>
                    <a:pt x="13" y="36"/>
                    <a:pt x="13" y="36"/>
                    <a:pt x="13" y="3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0" name="Google Shape;3700;p88"/>
            <p:cNvSpPr/>
            <p:nvPr/>
          </p:nvSpPr>
          <p:spPr>
            <a:xfrm>
              <a:off x="2893173" y="1902740"/>
              <a:ext cx="16463" cy="15434"/>
            </a:xfrm>
            <a:custGeom>
              <a:rect b="b" l="l" r="r" t="t"/>
              <a:pathLst>
                <a:path extrusionOk="0" h="17" w="17">
                  <a:moveTo>
                    <a:pt x="11" y="2"/>
                  </a:moveTo>
                  <a:cubicBezTo>
                    <a:pt x="15" y="3"/>
                    <a:pt x="17" y="7"/>
                    <a:pt x="15" y="11"/>
                  </a:cubicBezTo>
                  <a:cubicBezTo>
                    <a:pt x="14" y="15"/>
                    <a:pt x="9" y="17"/>
                    <a:pt x="6" y="15"/>
                  </a:cubicBezTo>
                  <a:cubicBezTo>
                    <a:pt x="2" y="14"/>
                    <a:pt x="0" y="9"/>
                    <a:pt x="2"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01" name="Google Shape;3701;p88"/>
          <p:cNvGrpSpPr/>
          <p:nvPr/>
        </p:nvGrpSpPr>
        <p:grpSpPr>
          <a:xfrm>
            <a:off x="2262270" y="1499254"/>
            <a:ext cx="354974" cy="283983"/>
            <a:chOff x="2137951" y="1598179"/>
            <a:chExt cx="354974" cy="283983"/>
          </a:xfrm>
        </p:grpSpPr>
        <p:sp>
          <p:nvSpPr>
            <p:cNvPr id="3702" name="Google Shape;3702;p88"/>
            <p:cNvSpPr/>
            <p:nvPr/>
          </p:nvSpPr>
          <p:spPr>
            <a:xfrm>
              <a:off x="2144124" y="1833803"/>
              <a:ext cx="340800" cy="411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3" name="Google Shape;3703;p88"/>
            <p:cNvSpPr/>
            <p:nvPr/>
          </p:nvSpPr>
          <p:spPr>
            <a:xfrm>
              <a:off x="2376659" y="1791616"/>
              <a:ext cx="108000" cy="423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4" name="Google Shape;3704;p88"/>
            <p:cNvSpPr/>
            <p:nvPr/>
          </p:nvSpPr>
          <p:spPr>
            <a:xfrm>
              <a:off x="2376659" y="1687695"/>
              <a:ext cx="108000" cy="1038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5" name="Google Shape;3705;p88"/>
            <p:cNvSpPr/>
            <p:nvPr/>
          </p:nvSpPr>
          <p:spPr>
            <a:xfrm>
              <a:off x="2376659" y="1646538"/>
              <a:ext cx="108000" cy="411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6" name="Google Shape;3706;p88"/>
            <p:cNvSpPr/>
            <p:nvPr/>
          </p:nvSpPr>
          <p:spPr>
            <a:xfrm>
              <a:off x="2335502" y="1605381"/>
              <a:ext cx="149192" cy="41157"/>
            </a:xfrm>
            <a:custGeom>
              <a:rect b="b" l="l" r="r" t="t"/>
              <a:pathLst>
                <a:path extrusionOk="0" h="44" w="158">
                  <a:moveTo>
                    <a:pt x="158" y="44"/>
                  </a:moveTo>
                  <a:cubicBezTo>
                    <a:pt x="142" y="44"/>
                    <a:pt x="5" y="44"/>
                    <a:pt x="0" y="44"/>
                  </a:cubicBezTo>
                  <a:cubicBezTo>
                    <a:pt x="0" y="20"/>
                    <a:pt x="20" y="0"/>
                    <a:pt x="44" y="0"/>
                  </a:cubicBezTo>
                  <a:cubicBezTo>
                    <a:pt x="114" y="0"/>
                    <a:pt x="114" y="0"/>
                    <a:pt x="114" y="0"/>
                  </a:cubicBezTo>
                  <a:cubicBezTo>
                    <a:pt x="139" y="0"/>
                    <a:pt x="158" y="20"/>
                    <a:pt x="158" y="44"/>
                  </a:cubicBezTo>
                  <a:close/>
                  <a:moveTo>
                    <a:pt x="158" y="44"/>
                  </a:moveTo>
                  <a:cubicBezTo>
                    <a:pt x="158" y="44"/>
                    <a:pt x="158" y="44"/>
                    <a:pt x="15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7" name="Google Shape;3707;p88"/>
            <p:cNvSpPr/>
            <p:nvPr/>
          </p:nvSpPr>
          <p:spPr>
            <a:xfrm>
              <a:off x="2231582" y="1750459"/>
              <a:ext cx="83342" cy="83343"/>
            </a:xfrm>
            <a:custGeom>
              <a:rect b="b" l="l" r="r" t="t"/>
              <a:pathLst>
                <a:path extrusionOk="0" h="88" w="88">
                  <a:moveTo>
                    <a:pt x="88" y="44"/>
                  </a:moveTo>
                  <a:cubicBezTo>
                    <a:pt x="88" y="68"/>
                    <a:pt x="69" y="88"/>
                    <a:pt x="44" y="88"/>
                  </a:cubicBezTo>
                  <a:cubicBezTo>
                    <a:pt x="20" y="88"/>
                    <a:pt x="0" y="68"/>
                    <a:pt x="0" y="44"/>
                  </a:cubicBezTo>
                  <a:cubicBezTo>
                    <a:pt x="0" y="20"/>
                    <a:pt x="20" y="0"/>
                    <a:pt x="44" y="0"/>
                  </a:cubicBezTo>
                  <a:cubicBezTo>
                    <a:pt x="69"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8" name="Google Shape;3708;p88"/>
            <p:cNvSpPr/>
            <p:nvPr/>
          </p:nvSpPr>
          <p:spPr>
            <a:xfrm>
              <a:off x="2137951" y="1598179"/>
              <a:ext cx="354974" cy="283983"/>
            </a:xfrm>
            <a:custGeom>
              <a:rect b="b" l="l" r="r" t="t"/>
              <a:pathLst>
                <a:path extrusionOk="0" h="300" w="375">
                  <a:moveTo>
                    <a:pt x="323" y="0"/>
                  </a:moveTo>
                  <a:cubicBezTo>
                    <a:pt x="253" y="0"/>
                    <a:pt x="253" y="0"/>
                    <a:pt x="253" y="0"/>
                  </a:cubicBezTo>
                  <a:cubicBezTo>
                    <a:pt x="225" y="0"/>
                    <a:pt x="202" y="23"/>
                    <a:pt x="202" y="51"/>
                  </a:cubicBezTo>
                  <a:cubicBezTo>
                    <a:pt x="202" y="55"/>
                    <a:pt x="205" y="59"/>
                    <a:pt x="209" y="59"/>
                  </a:cubicBezTo>
                  <a:cubicBezTo>
                    <a:pt x="246" y="59"/>
                    <a:pt x="246" y="59"/>
                    <a:pt x="246" y="59"/>
                  </a:cubicBezTo>
                  <a:cubicBezTo>
                    <a:pt x="246" y="242"/>
                    <a:pt x="246" y="242"/>
                    <a:pt x="246" y="242"/>
                  </a:cubicBezTo>
                  <a:cubicBezTo>
                    <a:pt x="179" y="242"/>
                    <a:pt x="179" y="242"/>
                    <a:pt x="179" y="242"/>
                  </a:cubicBezTo>
                  <a:cubicBezTo>
                    <a:pt x="189" y="232"/>
                    <a:pt x="195" y="219"/>
                    <a:pt x="195" y="205"/>
                  </a:cubicBezTo>
                  <a:cubicBezTo>
                    <a:pt x="195" y="177"/>
                    <a:pt x="172" y="154"/>
                    <a:pt x="143" y="154"/>
                  </a:cubicBezTo>
                  <a:cubicBezTo>
                    <a:pt x="115" y="154"/>
                    <a:pt x="92" y="177"/>
                    <a:pt x="92" y="205"/>
                  </a:cubicBezTo>
                  <a:cubicBezTo>
                    <a:pt x="92" y="219"/>
                    <a:pt x="98" y="232"/>
                    <a:pt x="108" y="242"/>
                  </a:cubicBezTo>
                  <a:cubicBezTo>
                    <a:pt x="7" y="242"/>
                    <a:pt x="7" y="242"/>
                    <a:pt x="7" y="242"/>
                  </a:cubicBezTo>
                  <a:cubicBezTo>
                    <a:pt x="3" y="242"/>
                    <a:pt x="0" y="245"/>
                    <a:pt x="0" y="249"/>
                  </a:cubicBezTo>
                  <a:cubicBezTo>
                    <a:pt x="0" y="293"/>
                    <a:pt x="0" y="293"/>
                    <a:pt x="0" y="293"/>
                  </a:cubicBezTo>
                  <a:cubicBezTo>
                    <a:pt x="0" y="297"/>
                    <a:pt x="3" y="300"/>
                    <a:pt x="7" y="300"/>
                  </a:cubicBezTo>
                  <a:cubicBezTo>
                    <a:pt x="154" y="300"/>
                    <a:pt x="154" y="300"/>
                    <a:pt x="154" y="300"/>
                  </a:cubicBezTo>
                  <a:cubicBezTo>
                    <a:pt x="158" y="300"/>
                    <a:pt x="162" y="297"/>
                    <a:pt x="162" y="293"/>
                  </a:cubicBezTo>
                  <a:cubicBezTo>
                    <a:pt x="162" y="289"/>
                    <a:pt x="158" y="286"/>
                    <a:pt x="154" y="286"/>
                  </a:cubicBezTo>
                  <a:cubicBezTo>
                    <a:pt x="15" y="286"/>
                    <a:pt x="15" y="286"/>
                    <a:pt x="15" y="286"/>
                  </a:cubicBezTo>
                  <a:cubicBezTo>
                    <a:pt x="15" y="256"/>
                    <a:pt x="15" y="256"/>
                    <a:pt x="15" y="256"/>
                  </a:cubicBezTo>
                  <a:cubicBezTo>
                    <a:pt x="360" y="256"/>
                    <a:pt x="360" y="256"/>
                    <a:pt x="360" y="256"/>
                  </a:cubicBezTo>
                  <a:cubicBezTo>
                    <a:pt x="360" y="286"/>
                    <a:pt x="360" y="286"/>
                    <a:pt x="360" y="286"/>
                  </a:cubicBezTo>
                  <a:cubicBezTo>
                    <a:pt x="220" y="286"/>
                    <a:pt x="220" y="286"/>
                    <a:pt x="220" y="286"/>
                  </a:cubicBezTo>
                  <a:cubicBezTo>
                    <a:pt x="216" y="286"/>
                    <a:pt x="213" y="289"/>
                    <a:pt x="213" y="293"/>
                  </a:cubicBezTo>
                  <a:cubicBezTo>
                    <a:pt x="213" y="297"/>
                    <a:pt x="216" y="300"/>
                    <a:pt x="220" y="300"/>
                  </a:cubicBezTo>
                  <a:cubicBezTo>
                    <a:pt x="367" y="300"/>
                    <a:pt x="367" y="300"/>
                    <a:pt x="367" y="300"/>
                  </a:cubicBezTo>
                  <a:cubicBezTo>
                    <a:pt x="371" y="300"/>
                    <a:pt x="375" y="297"/>
                    <a:pt x="375" y="293"/>
                  </a:cubicBezTo>
                  <a:cubicBezTo>
                    <a:pt x="375" y="275"/>
                    <a:pt x="375" y="62"/>
                    <a:pt x="375" y="51"/>
                  </a:cubicBezTo>
                  <a:cubicBezTo>
                    <a:pt x="375" y="23"/>
                    <a:pt x="352" y="0"/>
                    <a:pt x="323" y="0"/>
                  </a:cubicBezTo>
                  <a:close/>
                  <a:moveTo>
                    <a:pt x="143" y="242"/>
                  </a:moveTo>
                  <a:cubicBezTo>
                    <a:pt x="123" y="242"/>
                    <a:pt x="107" y="225"/>
                    <a:pt x="107" y="205"/>
                  </a:cubicBezTo>
                  <a:cubicBezTo>
                    <a:pt x="107" y="185"/>
                    <a:pt x="123" y="168"/>
                    <a:pt x="143" y="168"/>
                  </a:cubicBezTo>
                  <a:cubicBezTo>
                    <a:pt x="164" y="168"/>
                    <a:pt x="180" y="185"/>
                    <a:pt x="180" y="205"/>
                  </a:cubicBezTo>
                  <a:cubicBezTo>
                    <a:pt x="180" y="225"/>
                    <a:pt x="164" y="242"/>
                    <a:pt x="143" y="242"/>
                  </a:cubicBezTo>
                  <a:close/>
                  <a:moveTo>
                    <a:pt x="217" y="44"/>
                  </a:moveTo>
                  <a:cubicBezTo>
                    <a:pt x="221" y="27"/>
                    <a:pt x="236" y="15"/>
                    <a:pt x="253" y="15"/>
                  </a:cubicBezTo>
                  <a:cubicBezTo>
                    <a:pt x="323" y="15"/>
                    <a:pt x="323" y="15"/>
                    <a:pt x="323" y="15"/>
                  </a:cubicBezTo>
                  <a:cubicBezTo>
                    <a:pt x="341" y="15"/>
                    <a:pt x="356" y="27"/>
                    <a:pt x="359" y="44"/>
                  </a:cubicBezTo>
                  <a:lnTo>
                    <a:pt x="217" y="44"/>
                  </a:lnTo>
                  <a:close/>
                  <a:moveTo>
                    <a:pt x="360" y="242"/>
                  </a:moveTo>
                  <a:cubicBezTo>
                    <a:pt x="261" y="242"/>
                    <a:pt x="261" y="242"/>
                    <a:pt x="261" y="242"/>
                  </a:cubicBezTo>
                  <a:cubicBezTo>
                    <a:pt x="261" y="212"/>
                    <a:pt x="261" y="212"/>
                    <a:pt x="261" y="212"/>
                  </a:cubicBezTo>
                  <a:cubicBezTo>
                    <a:pt x="360" y="212"/>
                    <a:pt x="360" y="212"/>
                    <a:pt x="360" y="212"/>
                  </a:cubicBezTo>
                  <a:lnTo>
                    <a:pt x="360" y="242"/>
                  </a:lnTo>
                  <a:close/>
                  <a:moveTo>
                    <a:pt x="360" y="198"/>
                  </a:moveTo>
                  <a:cubicBezTo>
                    <a:pt x="261" y="198"/>
                    <a:pt x="261" y="198"/>
                    <a:pt x="261" y="198"/>
                  </a:cubicBezTo>
                  <a:cubicBezTo>
                    <a:pt x="261" y="103"/>
                    <a:pt x="261" y="103"/>
                    <a:pt x="261" y="103"/>
                  </a:cubicBezTo>
                  <a:cubicBezTo>
                    <a:pt x="360" y="103"/>
                    <a:pt x="360" y="103"/>
                    <a:pt x="360" y="103"/>
                  </a:cubicBezTo>
                  <a:lnTo>
                    <a:pt x="360" y="198"/>
                  </a:lnTo>
                  <a:close/>
                  <a:moveTo>
                    <a:pt x="360" y="88"/>
                  </a:moveTo>
                  <a:cubicBezTo>
                    <a:pt x="261" y="88"/>
                    <a:pt x="261" y="88"/>
                    <a:pt x="261" y="88"/>
                  </a:cubicBezTo>
                  <a:cubicBezTo>
                    <a:pt x="261" y="59"/>
                    <a:pt x="261" y="59"/>
                    <a:pt x="261" y="59"/>
                  </a:cubicBezTo>
                  <a:cubicBezTo>
                    <a:pt x="360" y="59"/>
                    <a:pt x="360" y="59"/>
                    <a:pt x="360" y="59"/>
                  </a:cubicBezTo>
                  <a:lnTo>
                    <a:pt x="360" y="88"/>
                  </a:lnTo>
                  <a:close/>
                  <a:moveTo>
                    <a:pt x="360" y="88"/>
                  </a:moveTo>
                  <a:cubicBezTo>
                    <a:pt x="360" y="88"/>
                    <a:pt x="360" y="88"/>
                    <a:pt x="360"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09" name="Google Shape;3709;p88"/>
            <p:cNvSpPr/>
            <p:nvPr/>
          </p:nvSpPr>
          <p:spPr>
            <a:xfrm>
              <a:off x="2137951" y="1785443"/>
              <a:ext cx="59677" cy="13376"/>
            </a:xfrm>
            <a:custGeom>
              <a:rect b="b" l="l" r="r" t="t"/>
              <a:pathLst>
                <a:path extrusionOk="0" h="14" w="63">
                  <a:moveTo>
                    <a:pt x="0" y="7"/>
                  </a:moveTo>
                  <a:cubicBezTo>
                    <a:pt x="0" y="11"/>
                    <a:pt x="3" y="14"/>
                    <a:pt x="7" y="14"/>
                  </a:cubicBezTo>
                  <a:cubicBezTo>
                    <a:pt x="56" y="14"/>
                    <a:pt x="56" y="14"/>
                    <a:pt x="56" y="14"/>
                  </a:cubicBezTo>
                  <a:cubicBezTo>
                    <a:pt x="60" y="14"/>
                    <a:pt x="63" y="11"/>
                    <a:pt x="63" y="7"/>
                  </a:cubicBezTo>
                  <a:cubicBezTo>
                    <a:pt x="63" y="3"/>
                    <a:pt x="60" y="0"/>
                    <a:pt x="56" y="0"/>
                  </a:cubicBezTo>
                  <a:cubicBezTo>
                    <a:pt x="7" y="0"/>
                    <a:pt x="7"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0" name="Google Shape;3710;p88"/>
            <p:cNvSpPr/>
            <p:nvPr/>
          </p:nvSpPr>
          <p:spPr>
            <a:xfrm>
              <a:off x="2158529" y="1743257"/>
              <a:ext cx="59677" cy="13376"/>
            </a:xfrm>
            <a:custGeom>
              <a:rect b="b" l="l" r="r" t="t"/>
              <a:pathLst>
                <a:path extrusionOk="0" h="14" w="63">
                  <a:moveTo>
                    <a:pt x="56" y="14"/>
                  </a:moveTo>
                  <a:cubicBezTo>
                    <a:pt x="60" y="14"/>
                    <a:pt x="63" y="11"/>
                    <a:pt x="63" y="7"/>
                  </a:cubicBezTo>
                  <a:cubicBezTo>
                    <a:pt x="63" y="3"/>
                    <a:pt x="60" y="0"/>
                    <a:pt x="56" y="0"/>
                  </a:cubicBezTo>
                  <a:cubicBezTo>
                    <a:pt x="7" y="0"/>
                    <a:pt x="7" y="0"/>
                    <a:pt x="7" y="0"/>
                  </a:cubicBezTo>
                  <a:cubicBezTo>
                    <a:pt x="3" y="0"/>
                    <a:pt x="0" y="3"/>
                    <a:pt x="0" y="7"/>
                  </a:cubicBezTo>
                  <a:cubicBezTo>
                    <a:pt x="0" y="11"/>
                    <a:pt x="3" y="14"/>
                    <a:pt x="7" y="14"/>
                  </a:cubicBezTo>
                  <a:lnTo>
                    <a:pt x="56" y="14"/>
                  </a:lnTo>
                  <a:close/>
                  <a:moveTo>
                    <a:pt x="56" y="14"/>
                  </a:moveTo>
                  <a:cubicBezTo>
                    <a:pt x="56" y="14"/>
                    <a:pt x="56" y="14"/>
                    <a:pt x="56"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1" name="Google Shape;3711;p88"/>
            <p:cNvSpPr/>
            <p:nvPr/>
          </p:nvSpPr>
          <p:spPr>
            <a:xfrm>
              <a:off x="2306693" y="1867757"/>
              <a:ext cx="16463" cy="14405"/>
            </a:xfrm>
            <a:custGeom>
              <a:rect b="b" l="l" r="r" t="t"/>
              <a:pathLst>
                <a:path extrusionOk="0" h="16" w="17">
                  <a:moveTo>
                    <a:pt x="11" y="1"/>
                  </a:moveTo>
                  <a:cubicBezTo>
                    <a:pt x="15" y="3"/>
                    <a:pt x="17" y="7"/>
                    <a:pt x="15" y="11"/>
                  </a:cubicBezTo>
                  <a:cubicBezTo>
                    <a:pt x="14" y="15"/>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12" name="Google Shape;3712;p88"/>
          <p:cNvGrpSpPr/>
          <p:nvPr/>
        </p:nvGrpSpPr>
        <p:grpSpPr>
          <a:xfrm>
            <a:off x="3500051" y="1464271"/>
            <a:ext cx="221216" cy="354978"/>
            <a:chOff x="3375732" y="1563196"/>
            <a:chExt cx="221216" cy="354978"/>
          </a:xfrm>
        </p:grpSpPr>
        <p:sp>
          <p:nvSpPr>
            <p:cNvPr id="3713" name="Google Shape;3713;p88"/>
            <p:cNvSpPr/>
            <p:nvPr/>
          </p:nvSpPr>
          <p:spPr>
            <a:xfrm>
              <a:off x="3382935" y="1570398"/>
              <a:ext cx="207840" cy="339545"/>
            </a:xfrm>
            <a:custGeom>
              <a:rect b="b" l="l" r="r" t="t"/>
              <a:pathLst>
                <a:path extrusionOk="0" h="330" w="202">
                  <a:moveTo>
                    <a:pt x="0" y="205"/>
                  </a:moveTo>
                  <a:lnTo>
                    <a:pt x="0" y="0"/>
                  </a:lnTo>
                  <a:lnTo>
                    <a:pt x="202" y="0"/>
                  </a:lnTo>
                  <a:lnTo>
                    <a:pt x="202" y="330"/>
                  </a:lnTo>
                  <a:lnTo>
                    <a:pt x="0" y="330"/>
                  </a:lnTo>
                  <a:lnTo>
                    <a:pt x="0" y="205"/>
                  </a:lnTo>
                  <a:close/>
                  <a:moveTo>
                    <a:pt x="0" y="205"/>
                  </a:moveTo>
                  <a:lnTo>
                    <a:pt x="0" y="205"/>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4" name="Google Shape;3714;p88"/>
            <p:cNvSpPr/>
            <p:nvPr/>
          </p:nvSpPr>
          <p:spPr>
            <a:xfrm>
              <a:off x="3382935" y="1570398"/>
              <a:ext cx="207840" cy="339545"/>
            </a:xfrm>
            <a:custGeom>
              <a:rect b="b" l="l" r="r" t="t"/>
              <a:pathLst>
                <a:path extrusionOk="0" h="330" w="202">
                  <a:moveTo>
                    <a:pt x="0" y="205"/>
                  </a:moveTo>
                  <a:lnTo>
                    <a:pt x="0" y="0"/>
                  </a:lnTo>
                  <a:lnTo>
                    <a:pt x="202" y="0"/>
                  </a:lnTo>
                  <a:lnTo>
                    <a:pt x="202" y="330"/>
                  </a:lnTo>
                  <a:lnTo>
                    <a:pt x="0" y="330"/>
                  </a:lnTo>
                  <a:lnTo>
                    <a:pt x="0" y="205"/>
                  </a:lnTo>
                  <a:moveTo>
                    <a:pt x="0" y="205"/>
                  </a:moveTo>
                  <a:lnTo>
                    <a:pt x="0" y="205"/>
                  </a:ln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5" name="Google Shape;3715;p88"/>
            <p:cNvSpPr/>
            <p:nvPr/>
          </p:nvSpPr>
          <p:spPr>
            <a:xfrm>
              <a:off x="3466277" y="1823513"/>
              <a:ext cx="41157"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6" name="Google Shape;3716;p88"/>
            <p:cNvSpPr/>
            <p:nvPr/>
          </p:nvSpPr>
          <p:spPr>
            <a:xfrm>
              <a:off x="3542416" y="1605381"/>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7" name="Google Shape;3717;p88"/>
            <p:cNvSpPr/>
            <p:nvPr/>
          </p:nvSpPr>
          <p:spPr>
            <a:xfrm>
              <a:off x="3521838" y="1625960"/>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8" name="Google Shape;3718;p88"/>
            <p:cNvSpPr/>
            <p:nvPr/>
          </p:nvSpPr>
          <p:spPr>
            <a:xfrm>
              <a:off x="3501260" y="1605381"/>
              <a:ext cx="12347"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19" name="Google Shape;3719;p88"/>
            <p:cNvSpPr/>
            <p:nvPr/>
          </p:nvSpPr>
          <p:spPr>
            <a:xfrm>
              <a:off x="3501260" y="1646538"/>
              <a:ext cx="12347"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0" name="Google Shape;3720;p88"/>
            <p:cNvSpPr/>
            <p:nvPr/>
          </p:nvSpPr>
          <p:spPr>
            <a:xfrm>
              <a:off x="3479653" y="1625960"/>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1" name="Google Shape;3721;p88"/>
            <p:cNvSpPr/>
            <p:nvPr/>
          </p:nvSpPr>
          <p:spPr>
            <a:xfrm>
              <a:off x="3479653" y="1667117"/>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2" name="Google Shape;3722;p88"/>
            <p:cNvSpPr/>
            <p:nvPr/>
          </p:nvSpPr>
          <p:spPr>
            <a:xfrm>
              <a:off x="3459075" y="1605381"/>
              <a:ext cx="13376" cy="12347"/>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3" name="Google Shape;3723;p88"/>
            <p:cNvSpPr/>
            <p:nvPr/>
          </p:nvSpPr>
          <p:spPr>
            <a:xfrm>
              <a:off x="3459075" y="1646538"/>
              <a:ext cx="13376" cy="1337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4" name="Google Shape;3724;p88"/>
            <p:cNvSpPr/>
            <p:nvPr/>
          </p:nvSpPr>
          <p:spPr>
            <a:xfrm>
              <a:off x="3438496" y="1625960"/>
              <a:ext cx="14405" cy="13376"/>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5" name="Google Shape;3725;p88"/>
            <p:cNvSpPr/>
            <p:nvPr/>
          </p:nvSpPr>
          <p:spPr>
            <a:xfrm>
              <a:off x="3417918" y="1605381"/>
              <a:ext cx="13376" cy="12347"/>
            </a:xfrm>
            <a:custGeom>
              <a:rect b="b" l="l" r="r" t="t"/>
              <a:pathLst>
                <a:path extrusionOk="0" h="14" w="15">
                  <a:moveTo>
                    <a:pt x="15" y="7"/>
                  </a:moveTo>
                  <a:cubicBezTo>
                    <a:pt x="15" y="11"/>
                    <a:pt x="11" y="14"/>
                    <a:pt x="7" y="14"/>
                  </a:cubicBezTo>
                  <a:cubicBezTo>
                    <a:pt x="3" y="14"/>
                    <a:pt x="0" y="11"/>
                    <a:pt x="0" y="7"/>
                  </a:cubicBezTo>
                  <a:cubicBezTo>
                    <a:pt x="0" y="3"/>
                    <a:pt x="3" y="0"/>
                    <a:pt x="7" y="0"/>
                  </a:cubicBezTo>
                  <a:cubicBezTo>
                    <a:pt x="11"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6" name="Google Shape;3726;p88"/>
            <p:cNvSpPr/>
            <p:nvPr/>
          </p:nvSpPr>
          <p:spPr>
            <a:xfrm>
              <a:off x="3438496" y="1775154"/>
              <a:ext cx="33954" cy="13376"/>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7" name="Google Shape;3727;p88"/>
            <p:cNvSpPr/>
            <p:nvPr/>
          </p:nvSpPr>
          <p:spPr>
            <a:xfrm>
              <a:off x="3501260" y="1775154"/>
              <a:ext cx="33954" cy="13376"/>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8" name="Google Shape;3728;p88"/>
            <p:cNvSpPr/>
            <p:nvPr/>
          </p:nvSpPr>
          <p:spPr>
            <a:xfrm>
              <a:off x="3478624" y="1902740"/>
              <a:ext cx="16463" cy="15434"/>
            </a:xfrm>
            <a:custGeom>
              <a:rect b="b" l="l" r="r" t="t"/>
              <a:pathLst>
                <a:path extrusionOk="0" h="17" w="17">
                  <a:moveTo>
                    <a:pt x="11" y="2"/>
                  </a:moveTo>
                  <a:cubicBezTo>
                    <a:pt x="15" y="3"/>
                    <a:pt x="17" y="7"/>
                    <a:pt x="15" y="11"/>
                  </a:cubicBezTo>
                  <a:cubicBezTo>
                    <a:pt x="13" y="15"/>
                    <a:pt x="9" y="17"/>
                    <a:pt x="5" y="15"/>
                  </a:cubicBezTo>
                  <a:cubicBezTo>
                    <a:pt x="2" y="14"/>
                    <a:pt x="0" y="9"/>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29" name="Google Shape;3729;p88"/>
            <p:cNvSpPr/>
            <p:nvPr/>
          </p:nvSpPr>
          <p:spPr>
            <a:xfrm>
              <a:off x="3375732" y="1563196"/>
              <a:ext cx="221216" cy="353950"/>
            </a:xfrm>
            <a:custGeom>
              <a:rect b="b" l="l" r="r" t="t"/>
              <a:pathLst>
                <a:path extrusionOk="0" h="375" w="234">
                  <a:moveTo>
                    <a:pt x="227" y="0"/>
                  </a:moveTo>
                  <a:cubicBezTo>
                    <a:pt x="7" y="0"/>
                    <a:pt x="7" y="0"/>
                    <a:pt x="7" y="0"/>
                  </a:cubicBezTo>
                  <a:cubicBezTo>
                    <a:pt x="3" y="0"/>
                    <a:pt x="0" y="3"/>
                    <a:pt x="0" y="7"/>
                  </a:cubicBezTo>
                  <a:cubicBezTo>
                    <a:pt x="0" y="367"/>
                    <a:pt x="0" y="367"/>
                    <a:pt x="0" y="367"/>
                  </a:cubicBezTo>
                  <a:cubicBezTo>
                    <a:pt x="0" y="371"/>
                    <a:pt x="3" y="375"/>
                    <a:pt x="7" y="375"/>
                  </a:cubicBezTo>
                  <a:cubicBezTo>
                    <a:pt x="84" y="375"/>
                    <a:pt x="84" y="375"/>
                    <a:pt x="84" y="375"/>
                  </a:cubicBezTo>
                  <a:cubicBezTo>
                    <a:pt x="88" y="375"/>
                    <a:pt x="92" y="371"/>
                    <a:pt x="92" y="367"/>
                  </a:cubicBezTo>
                  <a:cubicBezTo>
                    <a:pt x="92" y="363"/>
                    <a:pt x="88" y="360"/>
                    <a:pt x="84" y="360"/>
                  </a:cubicBezTo>
                  <a:cubicBezTo>
                    <a:pt x="15" y="360"/>
                    <a:pt x="15" y="360"/>
                    <a:pt x="15" y="360"/>
                  </a:cubicBezTo>
                  <a:cubicBezTo>
                    <a:pt x="15" y="238"/>
                    <a:pt x="15" y="238"/>
                    <a:pt x="15" y="238"/>
                  </a:cubicBezTo>
                  <a:cubicBezTo>
                    <a:pt x="29" y="238"/>
                    <a:pt x="29" y="238"/>
                    <a:pt x="29" y="238"/>
                  </a:cubicBezTo>
                  <a:cubicBezTo>
                    <a:pt x="33" y="238"/>
                    <a:pt x="37" y="235"/>
                    <a:pt x="37" y="231"/>
                  </a:cubicBezTo>
                  <a:cubicBezTo>
                    <a:pt x="37" y="227"/>
                    <a:pt x="33" y="224"/>
                    <a:pt x="29" y="224"/>
                  </a:cubicBezTo>
                  <a:cubicBezTo>
                    <a:pt x="15" y="224"/>
                    <a:pt x="15" y="224"/>
                    <a:pt x="15" y="224"/>
                  </a:cubicBezTo>
                  <a:cubicBezTo>
                    <a:pt x="15" y="14"/>
                    <a:pt x="15" y="14"/>
                    <a:pt x="15" y="14"/>
                  </a:cubicBezTo>
                  <a:cubicBezTo>
                    <a:pt x="220" y="14"/>
                    <a:pt x="220" y="14"/>
                    <a:pt x="220" y="14"/>
                  </a:cubicBezTo>
                  <a:cubicBezTo>
                    <a:pt x="220" y="224"/>
                    <a:pt x="220" y="224"/>
                    <a:pt x="220" y="224"/>
                  </a:cubicBezTo>
                  <a:cubicBezTo>
                    <a:pt x="205" y="224"/>
                    <a:pt x="205" y="224"/>
                    <a:pt x="205" y="224"/>
                  </a:cubicBezTo>
                  <a:cubicBezTo>
                    <a:pt x="201" y="224"/>
                    <a:pt x="198" y="227"/>
                    <a:pt x="198" y="231"/>
                  </a:cubicBezTo>
                  <a:cubicBezTo>
                    <a:pt x="198" y="235"/>
                    <a:pt x="201" y="238"/>
                    <a:pt x="205" y="238"/>
                  </a:cubicBezTo>
                  <a:cubicBezTo>
                    <a:pt x="220" y="238"/>
                    <a:pt x="220" y="238"/>
                    <a:pt x="220" y="238"/>
                  </a:cubicBezTo>
                  <a:cubicBezTo>
                    <a:pt x="220" y="360"/>
                    <a:pt x="220" y="360"/>
                    <a:pt x="220" y="360"/>
                  </a:cubicBezTo>
                  <a:cubicBezTo>
                    <a:pt x="150" y="360"/>
                    <a:pt x="150" y="360"/>
                    <a:pt x="150" y="360"/>
                  </a:cubicBezTo>
                  <a:cubicBezTo>
                    <a:pt x="146" y="360"/>
                    <a:pt x="143" y="363"/>
                    <a:pt x="143" y="367"/>
                  </a:cubicBezTo>
                  <a:cubicBezTo>
                    <a:pt x="143" y="371"/>
                    <a:pt x="146" y="375"/>
                    <a:pt x="150" y="375"/>
                  </a:cubicBezTo>
                  <a:cubicBezTo>
                    <a:pt x="227" y="375"/>
                    <a:pt x="227" y="375"/>
                    <a:pt x="227" y="375"/>
                  </a:cubicBezTo>
                  <a:cubicBezTo>
                    <a:pt x="231" y="375"/>
                    <a:pt x="234" y="371"/>
                    <a:pt x="234" y="367"/>
                  </a:cubicBezTo>
                  <a:cubicBezTo>
                    <a:pt x="234" y="7"/>
                    <a:pt x="234" y="7"/>
                    <a:pt x="234" y="7"/>
                  </a:cubicBezTo>
                  <a:cubicBezTo>
                    <a:pt x="234" y="3"/>
                    <a:pt x="231" y="0"/>
                    <a:pt x="227" y="0"/>
                  </a:cubicBezTo>
                  <a:close/>
                  <a:moveTo>
                    <a:pt x="227" y="0"/>
                  </a:moveTo>
                  <a:cubicBezTo>
                    <a:pt x="227" y="0"/>
                    <a:pt x="227" y="0"/>
                    <a:pt x="22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0" name="Google Shape;3730;p88"/>
            <p:cNvSpPr/>
            <p:nvPr/>
          </p:nvSpPr>
          <p:spPr>
            <a:xfrm>
              <a:off x="3459075" y="1816311"/>
              <a:ext cx="54532" cy="54533"/>
            </a:xfrm>
            <a:custGeom>
              <a:rect b="b" l="l" r="r" t="t"/>
              <a:pathLst>
                <a:path extrusionOk="0" h="58" w="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44"/>
                  </a:moveTo>
                  <a:cubicBezTo>
                    <a:pt x="21" y="44"/>
                    <a:pt x="14" y="37"/>
                    <a:pt x="14" y="29"/>
                  </a:cubicBezTo>
                  <a:cubicBezTo>
                    <a:pt x="14" y="21"/>
                    <a:pt x="21" y="14"/>
                    <a:pt x="29" y="14"/>
                  </a:cubicBezTo>
                  <a:cubicBezTo>
                    <a:pt x="37" y="14"/>
                    <a:pt x="44" y="21"/>
                    <a:pt x="44" y="29"/>
                  </a:cubicBezTo>
                  <a:cubicBezTo>
                    <a:pt x="44" y="37"/>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31" name="Google Shape;3731;p88"/>
          <p:cNvGrpSpPr/>
          <p:nvPr/>
        </p:nvGrpSpPr>
        <p:grpSpPr>
          <a:xfrm>
            <a:off x="4044346" y="2730877"/>
            <a:ext cx="304558" cy="354979"/>
            <a:chOff x="3920027" y="2829802"/>
            <a:chExt cx="304558" cy="354979"/>
          </a:xfrm>
        </p:grpSpPr>
        <p:sp>
          <p:nvSpPr>
            <p:cNvPr id="3732" name="Google Shape;3732;p88"/>
            <p:cNvSpPr/>
            <p:nvPr/>
          </p:nvSpPr>
          <p:spPr>
            <a:xfrm>
              <a:off x="3927230" y="2838034"/>
              <a:ext cx="291182" cy="247970"/>
            </a:xfrm>
            <a:custGeom>
              <a:rect b="b" l="l" r="r" t="t"/>
              <a:pathLst>
                <a:path extrusionOk="0" h="263" w="308">
                  <a:moveTo>
                    <a:pt x="308" y="22"/>
                  </a:moveTo>
                  <a:cubicBezTo>
                    <a:pt x="308" y="241"/>
                    <a:pt x="308" y="241"/>
                    <a:pt x="308" y="241"/>
                  </a:cubicBezTo>
                  <a:cubicBezTo>
                    <a:pt x="308" y="253"/>
                    <a:pt x="298" y="263"/>
                    <a:pt x="286" y="263"/>
                  </a:cubicBezTo>
                  <a:cubicBezTo>
                    <a:pt x="279" y="263"/>
                    <a:pt x="34" y="263"/>
                    <a:pt x="22" y="263"/>
                  </a:cubicBezTo>
                  <a:cubicBezTo>
                    <a:pt x="10" y="263"/>
                    <a:pt x="0" y="253"/>
                    <a:pt x="0" y="241"/>
                  </a:cubicBezTo>
                  <a:cubicBezTo>
                    <a:pt x="0" y="22"/>
                    <a:pt x="0" y="22"/>
                    <a:pt x="0" y="22"/>
                  </a:cubicBezTo>
                  <a:cubicBezTo>
                    <a:pt x="0" y="10"/>
                    <a:pt x="10" y="0"/>
                    <a:pt x="22" y="0"/>
                  </a:cubicBezTo>
                  <a:cubicBezTo>
                    <a:pt x="286" y="0"/>
                    <a:pt x="286" y="0"/>
                    <a:pt x="286" y="0"/>
                  </a:cubicBezTo>
                  <a:cubicBezTo>
                    <a:pt x="298" y="0"/>
                    <a:pt x="308" y="10"/>
                    <a:pt x="308" y="22"/>
                  </a:cubicBezTo>
                  <a:close/>
                  <a:moveTo>
                    <a:pt x="308" y="22"/>
                  </a:moveTo>
                  <a:cubicBezTo>
                    <a:pt x="308" y="22"/>
                    <a:pt x="308" y="22"/>
                    <a:pt x="308"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3" name="Google Shape;3733;p88"/>
            <p:cNvSpPr/>
            <p:nvPr/>
          </p:nvSpPr>
          <p:spPr>
            <a:xfrm>
              <a:off x="3968387" y="2879191"/>
              <a:ext cx="2088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4" name="Google Shape;3734;p88"/>
            <p:cNvSpPr/>
            <p:nvPr/>
          </p:nvSpPr>
          <p:spPr>
            <a:xfrm>
              <a:off x="4010572" y="2921377"/>
              <a:ext cx="124499" cy="81285"/>
            </a:xfrm>
            <a:custGeom>
              <a:rect b="b" l="l" r="r" t="t"/>
              <a:pathLst>
                <a:path extrusionOk="0" h="87" w="132">
                  <a:moveTo>
                    <a:pt x="0" y="0"/>
                  </a:moveTo>
                  <a:cubicBezTo>
                    <a:pt x="0" y="87"/>
                    <a:pt x="0" y="87"/>
                    <a:pt x="0" y="87"/>
                  </a:cubicBezTo>
                  <a:cubicBezTo>
                    <a:pt x="132" y="87"/>
                    <a:pt x="132" y="87"/>
                    <a:pt x="132" y="87"/>
                  </a:cubicBezTo>
                  <a:cubicBezTo>
                    <a:pt x="132" y="77"/>
                    <a:pt x="132" y="10"/>
                    <a:pt x="132" y="0"/>
                  </a:cubicBezTo>
                  <a:cubicBezTo>
                    <a:pt x="106" y="0"/>
                    <a:pt x="26" y="0"/>
                    <a:pt x="0" y="0"/>
                  </a:cubicBezTo>
                  <a:close/>
                  <a:moveTo>
                    <a:pt x="0" y="0"/>
                  </a:moveTo>
                  <a:cubicBezTo>
                    <a:pt x="0" y="0"/>
                    <a:pt x="0" y="0"/>
                    <a:pt x="0"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5" name="Google Shape;3735;p88"/>
            <p:cNvSpPr/>
            <p:nvPr/>
          </p:nvSpPr>
          <p:spPr>
            <a:xfrm>
              <a:off x="4031150" y="3086005"/>
              <a:ext cx="83400" cy="915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6" name="Google Shape;3736;p88"/>
            <p:cNvSpPr/>
            <p:nvPr/>
          </p:nvSpPr>
          <p:spPr>
            <a:xfrm>
              <a:off x="4051728" y="2962534"/>
              <a:ext cx="42300" cy="402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7" name="Google Shape;3737;p88"/>
            <p:cNvSpPr/>
            <p:nvPr/>
          </p:nvSpPr>
          <p:spPr>
            <a:xfrm>
              <a:off x="4010572" y="2921377"/>
              <a:ext cx="41100" cy="411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8" name="Google Shape;3738;p88"/>
            <p:cNvSpPr/>
            <p:nvPr/>
          </p:nvSpPr>
          <p:spPr>
            <a:xfrm>
              <a:off x="4066133" y="3125104"/>
              <a:ext cx="13376" cy="1440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39" name="Google Shape;3739;p88"/>
            <p:cNvSpPr/>
            <p:nvPr/>
          </p:nvSpPr>
          <p:spPr>
            <a:xfrm>
              <a:off x="3962213" y="2871988"/>
              <a:ext cx="221217" cy="180061"/>
            </a:xfrm>
            <a:custGeom>
              <a:rect b="b" l="l" r="r" t="t"/>
              <a:pathLst>
                <a:path extrusionOk="0" h="191" w="234">
                  <a:moveTo>
                    <a:pt x="0" y="8"/>
                  </a:moveTo>
                  <a:cubicBezTo>
                    <a:pt x="0" y="183"/>
                    <a:pt x="0" y="183"/>
                    <a:pt x="0" y="183"/>
                  </a:cubicBezTo>
                  <a:cubicBezTo>
                    <a:pt x="0" y="187"/>
                    <a:pt x="3" y="191"/>
                    <a:pt x="7" y="191"/>
                  </a:cubicBezTo>
                  <a:cubicBezTo>
                    <a:pt x="227" y="191"/>
                    <a:pt x="227" y="191"/>
                    <a:pt x="227" y="191"/>
                  </a:cubicBezTo>
                  <a:cubicBezTo>
                    <a:pt x="231" y="191"/>
                    <a:pt x="234" y="187"/>
                    <a:pt x="234" y="183"/>
                  </a:cubicBezTo>
                  <a:cubicBezTo>
                    <a:pt x="234" y="8"/>
                    <a:pt x="234" y="8"/>
                    <a:pt x="234" y="8"/>
                  </a:cubicBezTo>
                  <a:cubicBezTo>
                    <a:pt x="234" y="4"/>
                    <a:pt x="231" y="0"/>
                    <a:pt x="227" y="0"/>
                  </a:cubicBezTo>
                  <a:cubicBezTo>
                    <a:pt x="7" y="0"/>
                    <a:pt x="7" y="0"/>
                    <a:pt x="7" y="0"/>
                  </a:cubicBezTo>
                  <a:cubicBezTo>
                    <a:pt x="3" y="0"/>
                    <a:pt x="0" y="4"/>
                    <a:pt x="0" y="8"/>
                  </a:cubicBezTo>
                  <a:close/>
                  <a:moveTo>
                    <a:pt x="15" y="15"/>
                  </a:moveTo>
                  <a:cubicBezTo>
                    <a:pt x="220" y="15"/>
                    <a:pt x="220" y="15"/>
                    <a:pt x="220" y="15"/>
                  </a:cubicBezTo>
                  <a:cubicBezTo>
                    <a:pt x="220" y="176"/>
                    <a:pt x="220" y="176"/>
                    <a:pt x="220" y="176"/>
                  </a:cubicBezTo>
                  <a:cubicBezTo>
                    <a:pt x="15" y="176"/>
                    <a:pt x="15" y="176"/>
                    <a:pt x="15" y="176"/>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0" name="Google Shape;3740;p88"/>
            <p:cNvSpPr/>
            <p:nvPr/>
          </p:nvSpPr>
          <p:spPr>
            <a:xfrm>
              <a:off x="3920027" y="2829802"/>
              <a:ext cx="304558" cy="354979"/>
            </a:xfrm>
            <a:custGeom>
              <a:rect b="b" l="l" r="r" t="t"/>
              <a:pathLst>
                <a:path extrusionOk="0" h="375" w="322">
                  <a:moveTo>
                    <a:pt x="293" y="279"/>
                  </a:moveTo>
                  <a:cubicBezTo>
                    <a:pt x="309" y="279"/>
                    <a:pt x="322" y="265"/>
                    <a:pt x="322" y="249"/>
                  </a:cubicBezTo>
                  <a:cubicBezTo>
                    <a:pt x="322" y="30"/>
                    <a:pt x="322" y="30"/>
                    <a:pt x="322" y="30"/>
                  </a:cubicBezTo>
                  <a:cubicBezTo>
                    <a:pt x="322" y="14"/>
                    <a:pt x="309" y="0"/>
                    <a:pt x="293" y="0"/>
                  </a:cubicBezTo>
                  <a:cubicBezTo>
                    <a:pt x="194" y="0"/>
                    <a:pt x="194" y="0"/>
                    <a:pt x="194" y="0"/>
                  </a:cubicBezTo>
                  <a:cubicBezTo>
                    <a:pt x="190" y="0"/>
                    <a:pt x="187" y="4"/>
                    <a:pt x="187" y="8"/>
                  </a:cubicBezTo>
                  <a:cubicBezTo>
                    <a:pt x="187" y="12"/>
                    <a:pt x="190" y="15"/>
                    <a:pt x="194" y="15"/>
                  </a:cubicBezTo>
                  <a:cubicBezTo>
                    <a:pt x="293" y="15"/>
                    <a:pt x="293" y="15"/>
                    <a:pt x="293" y="15"/>
                  </a:cubicBezTo>
                  <a:cubicBezTo>
                    <a:pt x="301" y="15"/>
                    <a:pt x="307" y="22"/>
                    <a:pt x="307" y="30"/>
                  </a:cubicBezTo>
                  <a:cubicBezTo>
                    <a:pt x="307" y="249"/>
                    <a:pt x="307" y="249"/>
                    <a:pt x="307" y="249"/>
                  </a:cubicBezTo>
                  <a:cubicBezTo>
                    <a:pt x="307" y="257"/>
                    <a:pt x="301" y="264"/>
                    <a:pt x="293" y="264"/>
                  </a:cubicBezTo>
                  <a:cubicBezTo>
                    <a:pt x="29" y="264"/>
                    <a:pt x="29" y="264"/>
                    <a:pt x="29" y="264"/>
                  </a:cubicBezTo>
                  <a:cubicBezTo>
                    <a:pt x="21" y="264"/>
                    <a:pt x="15" y="257"/>
                    <a:pt x="15" y="249"/>
                  </a:cubicBezTo>
                  <a:cubicBezTo>
                    <a:pt x="15" y="30"/>
                    <a:pt x="15" y="30"/>
                    <a:pt x="15" y="30"/>
                  </a:cubicBezTo>
                  <a:cubicBezTo>
                    <a:pt x="15" y="22"/>
                    <a:pt x="21" y="15"/>
                    <a:pt x="29" y="15"/>
                  </a:cubicBezTo>
                  <a:cubicBezTo>
                    <a:pt x="128" y="15"/>
                    <a:pt x="128" y="15"/>
                    <a:pt x="128" y="15"/>
                  </a:cubicBezTo>
                  <a:cubicBezTo>
                    <a:pt x="132" y="15"/>
                    <a:pt x="135" y="12"/>
                    <a:pt x="135" y="8"/>
                  </a:cubicBezTo>
                  <a:cubicBezTo>
                    <a:pt x="135" y="4"/>
                    <a:pt x="132" y="0"/>
                    <a:pt x="128" y="0"/>
                  </a:cubicBezTo>
                  <a:cubicBezTo>
                    <a:pt x="29" y="0"/>
                    <a:pt x="29" y="0"/>
                    <a:pt x="29" y="0"/>
                  </a:cubicBezTo>
                  <a:cubicBezTo>
                    <a:pt x="13" y="0"/>
                    <a:pt x="0" y="14"/>
                    <a:pt x="0" y="30"/>
                  </a:cubicBezTo>
                  <a:cubicBezTo>
                    <a:pt x="0" y="249"/>
                    <a:pt x="0" y="249"/>
                    <a:pt x="0" y="249"/>
                  </a:cubicBezTo>
                  <a:cubicBezTo>
                    <a:pt x="0" y="265"/>
                    <a:pt x="13" y="279"/>
                    <a:pt x="29" y="279"/>
                  </a:cubicBezTo>
                  <a:cubicBezTo>
                    <a:pt x="110" y="279"/>
                    <a:pt x="110" y="279"/>
                    <a:pt x="110" y="279"/>
                  </a:cubicBezTo>
                  <a:cubicBezTo>
                    <a:pt x="110" y="361"/>
                    <a:pt x="110" y="361"/>
                    <a:pt x="110" y="361"/>
                  </a:cubicBezTo>
                  <a:cubicBezTo>
                    <a:pt x="95" y="361"/>
                    <a:pt x="95" y="361"/>
                    <a:pt x="95" y="361"/>
                  </a:cubicBezTo>
                  <a:cubicBezTo>
                    <a:pt x="91" y="361"/>
                    <a:pt x="88" y="364"/>
                    <a:pt x="88" y="368"/>
                  </a:cubicBezTo>
                  <a:cubicBezTo>
                    <a:pt x="88" y="372"/>
                    <a:pt x="91" y="375"/>
                    <a:pt x="95" y="375"/>
                  </a:cubicBezTo>
                  <a:cubicBezTo>
                    <a:pt x="227" y="375"/>
                    <a:pt x="227" y="375"/>
                    <a:pt x="227" y="375"/>
                  </a:cubicBezTo>
                  <a:cubicBezTo>
                    <a:pt x="231" y="375"/>
                    <a:pt x="234" y="372"/>
                    <a:pt x="234" y="368"/>
                  </a:cubicBezTo>
                  <a:cubicBezTo>
                    <a:pt x="234" y="364"/>
                    <a:pt x="231" y="361"/>
                    <a:pt x="227" y="361"/>
                  </a:cubicBezTo>
                  <a:cubicBezTo>
                    <a:pt x="212" y="361"/>
                    <a:pt x="212" y="361"/>
                    <a:pt x="212" y="361"/>
                  </a:cubicBezTo>
                  <a:cubicBezTo>
                    <a:pt x="212" y="279"/>
                    <a:pt x="212" y="279"/>
                    <a:pt x="212" y="279"/>
                  </a:cubicBezTo>
                  <a:lnTo>
                    <a:pt x="293" y="279"/>
                  </a:lnTo>
                  <a:close/>
                  <a:moveTo>
                    <a:pt x="161" y="0"/>
                  </a:moveTo>
                  <a:cubicBezTo>
                    <a:pt x="157" y="0"/>
                    <a:pt x="154" y="4"/>
                    <a:pt x="154" y="8"/>
                  </a:cubicBezTo>
                  <a:cubicBezTo>
                    <a:pt x="154" y="12"/>
                    <a:pt x="157" y="15"/>
                    <a:pt x="161" y="15"/>
                  </a:cubicBezTo>
                  <a:cubicBezTo>
                    <a:pt x="165" y="15"/>
                    <a:pt x="168" y="12"/>
                    <a:pt x="168" y="8"/>
                  </a:cubicBezTo>
                  <a:cubicBezTo>
                    <a:pt x="168" y="4"/>
                    <a:pt x="165" y="0"/>
                    <a:pt x="161" y="0"/>
                  </a:cubicBezTo>
                  <a:close/>
                  <a:moveTo>
                    <a:pt x="198" y="361"/>
                  </a:moveTo>
                  <a:cubicBezTo>
                    <a:pt x="124" y="361"/>
                    <a:pt x="124" y="361"/>
                    <a:pt x="124" y="361"/>
                  </a:cubicBezTo>
                  <a:cubicBezTo>
                    <a:pt x="124" y="279"/>
                    <a:pt x="124" y="279"/>
                    <a:pt x="124" y="279"/>
                  </a:cubicBezTo>
                  <a:cubicBezTo>
                    <a:pt x="198" y="279"/>
                    <a:pt x="198" y="279"/>
                    <a:pt x="198" y="279"/>
                  </a:cubicBezTo>
                  <a:lnTo>
                    <a:pt x="198" y="361"/>
                  </a:lnTo>
                  <a:close/>
                  <a:moveTo>
                    <a:pt x="198" y="361"/>
                  </a:moveTo>
                  <a:cubicBezTo>
                    <a:pt x="198" y="361"/>
                    <a:pt x="198" y="361"/>
                    <a:pt x="198"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1" name="Google Shape;3741;p88"/>
            <p:cNvSpPr/>
            <p:nvPr/>
          </p:nvSpPr>
          <p:spPr>
            <a:xfrm>
              <a:off x="4003370" y="2913145"/>
              <a:ext cx="137874" cy="97748"/>
            </a:xfrm>
            <a:custGeom>
              <a:rect b="b" l="l" r="r" t="t"/>
              <a:pathLst>
                <a:path extrusionOk="0" h="103" w="146">
                  <a:moveTo>
                    <a:pt x="139" y="0"/>
                  </a:moveTo>
                  <a:cubicBezTo>
                    <a:pt x="7" y="0"/>
                    <a:pt x="7" y="0"/>
                    <a:pt x="7" y="0"/>
                  </a:cubicBezTo>
                  <a:cubicBezTo>
                    <a:pt x="3" y="0"/>
                    <a:pt x="0" y="4"/>
                    <a:pt x="0" y="8"/>
                  </a:cubicBezTo>
                  <a:cubicBezTo>
                    <a:pt x="0" y="95"/>
                    <a:pt x="0" y="95"/>
                    <a:pt x="0" y="95"/>
                  </a:cubicBezTo>
                  <a:cubicBezTo>
                    <a:pt x="0" y="99"/>
                    <a:pt x="3" y="103"/>
                    <a:pt x="7" y="103"/>
                  </a:cubicBezTo>
                  <a:cubicBezTo>
                    <a:pt x="139" y="103"/>
                    <a:pt x="139" y="103"/>
                    <a:pt x="139" y="103"/>
                  </a:cubicBezTo>
                  <a:cubicBezTo>
                    <a:pt x="143" y="103"/>
                    <a:pt x="146" y="99"/>
                    <a:pt x="146" y="95"/>
                  </a:cubicBezTo>
                  <a:cubicBezTo>
                    <a:pt x="146" y="8"/>
                    <a:pt x="146" y="8"/>
                    <a:pt x="146" y="8"/>
                  </a:cubicBezTo>
                  <a:cubicBezTo>
                    <a:pt x="146" y="4"/>
                    <a:pt x="143" y="0"/>
                    <a:pt x="139" y="0"/>
                  </a:cubicBezTo>
                  <a:close/>
                  <a:moveTo>
                    <a:pt x="44" y="88"/>
                  </a:moveTo>
                  <a:cubicBezTo>
                    <a:pt x="14" y="88"/>
                    <a:pt x="14" y="88"/>
                    <a:pt x="14" y="88"/>
                  </a:cubicBezTo>
                  <a:cubicBezTo>
                    <a:pt x="14" y="59"/>
                    <a:pt x="14" y="59"/>
                    <a:pt x="14" y="59"/>
                  </a:cubicBezTo>
                  <a:cubicBezTo>
                    <a:pt x="44" y="59"/>
                    <a:pt x="44" y="59"/>
                    <a:pt x="44" y="59"/>
                  </a:cubicBezTo>
                  <a:lnTo>
                    <a:pt x="44" y="88"/>
                  </a:lnTo>
                  <a:close/>
                  <a:moveTo>
                    <a:pt x="44" y="44"/>
                  </a:moveTo>
                  <a:cubicBezTo>
                    <a:pt x="14" y="44"/>
                    <a:pt x="14" y="44"/>
                    <a:pt x="14" y="44"/>
                  </a:cubicBezTo>
                  <a:cubicBezTo>
                    <a:pt x="14" y="15"/>
                    <a:pt x="14" y="15"/>
                    <a:pt x="14" y="15"/>
                  </a:cubicBezTo>
                  <a:cubicBezTo>
                    <a:pt x="44" y="15"/>
                    <a:pt x="44" y="15"/>
                    <a:pt x="44" y="15"/>
                  </a:cubicBezTo>
                  <a:lnTo>
                    <a:pt x="44" y="44"/>
                  </a:lnTo>
                  <a:close/>
                  <a:moveTo>
                    <a:pt x="88" y="88"/>
                  </a:moveTo>
                  <a:cubicBezTo>
                    <a:pt x="58" y="88"/>
                    <a:pt x="58" y="88"/>
                    <a:pt x="58" y="88"/>
                  </a:cubicBezTo>
                  <a:cubicBezTo>
                    <a:pt x="58" y="59"/>
                    <a:pt x="58" y="59"/>
                    <a:pt x="58" y="59"/>
                  </a:cubicBezTo>
                  <a:cubicBezTo>
                    <a:pt x="88" y="59"/>
                    <a:pt x="88" y="59"/>
                    <a:pt x="88" y="59"/>
                  </a:cubicBezTo>
                  <a:lnTo>
                    <a:pt x="88" y="88"/>
                  </a:lnTo>
                  <a:close/>
                  <a:moveTo>
                    <a:pt x="88" y="44"/>
                  </a:moveTo>
                  <a:cubicBezTo>
                    <a:pt x="58" y="44"/>
                    <a:pt x="58" y="44"/>
                    <a:pt x="58" y="44"/>
                  </a:cubicBezTo>
                  <a:cubicBezTo>
                    <a:pt x="58" y="15"/>
                    <a:pt x="58" y="15"/>
                    <a:pt x="58" y="15"/>
                  </a:cubicBezTo>
                  <a:cubicBezTo>
                    <a:pt x="88" y="15"/>
                    <a:pt x="88" y="15"/>
                    <a:pt x="88" y="15"/>
                  </a:cubicBezTo>
                  <a:lnTo>
                    <a:pt x="88" y="44"/>
                  </a:lnTo>
                  <a:close/>
                  <a:moveTo>
                    <a:pt x="132" y="88"/>
                  </a:moveTo>
                  <a:cubicBezTo>
                    <a:pt x="102" y="88"/>
                    <a:pt x="102" y="88"/>
                    <a:pt x="102" y="88"/>
                  </a:cubicBezTo>
                  <a:cubicBezTo>
                    <a:pt x="102" y="59"/>
                    <a:pt x="102" y="59"/>
                    <a:pt x="102" y="59"/>
                  </a:cubicBezTo>
                  <a:cubicBezTo>
                    <a:pt x="132" y="59"/>
                    <a:pt x="132" y="59"/>
                    <a:pt x="132" y="59"/>
                  </a:cubicBezTo>
                  <a:lnTo>
                    <a:pt x="132" y="88"/>
                  </a:lnTo>
                  <a:close/>
                  <a:moveTo>
                    <a:pt x="132" y="44"/>
                  </a:moveTo>
                  <a:cubicBezTo>
                    <a:pt x="102" y="44"/>
                    <a:pt x="102" y="44"/>
                    <a:pt x="102" y="44"/>
                  </a:cubicBezTo>
                  <a:cubicBezTo>
                    <a:pt x="102" y="15"/>
                    <a:pt x="102" y="15"/>
                    <a:pt x="102" y="15"/>
                  </a:cubicBezTo>
                  <a:cubicBezTo>
                    <a:pt x="132" y="15"/>
                    <a:pt x="132" y="15"/>
                    <a:pt x="132" y="15"/>
                  </a:cubicBezTo>
                  <a:lnTo>
                    <a:pt x="132" y="44"/>
                  </a:lnTo>
                  <a:close/>
                  <a:moveTo>
                    <a:pt x="132" y="44"/>
                  </a:moveTo>
                  <a:cubicBezTo>
                    <a:pt x="132" y="44"/>
                    <a:pt x="132" y="44"/>
                    <a:pt x="132"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42" name="Google Shape;3742;p88"/>
          <p:cNvGrpSpPr/>
          <p:nvPr/>
        </p:nvGrpSpPr>
        <p:grpSpPr>
          <a:xfrm>
            <a:off x="1714888" y="2730877"/>
            <a:ext cx="276778" cy="354979"/>
            <a:chOff x="1590569" y="2829802"/>
            <a:chExt cx="276778" cy="354979"/>
          </a:xfrm>
        </p:grpSpPr>
        <p:sp>
          <p:nvSpPr>
            <p:cNvPr id="3743" name="Google Shape;3743;p88"/>
            <p:cNvSpPr/>
            <p:nvPr/>
          </p:nvSpPr>
          <p:spPr>
            <a:xfrm>
              <a:off x="1708895" y="2883306"/>
              <a:ext cx="41100" cy="471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4" name="Google Shape;3744;p88"/>
            <p:cNvSpPr/>
            <p:nvPr/>
          </p:nvSpPr>
          <p:spPr>
            <a:xfrm>
              <a:off x="1597772" y="2921377"/>
              <a:ext cx="59677" cy="58648"/>
            </a:xfrm>
            <a:custGeom>
              <a:rect b="b" l="l" r="r" t="t"/>
              <a:pathLst>
                <a:path extrusionOk="0" h="57" w="58">
                  <a:moveTo>
                    <a:pt x="29" y="0"/>
                  </a:moveTo>
                  <a:lnTo>
                    <a:pt x="0" y="28"/>
                  </a:lnTo>
                  <a:lnTo>
                    <a:pt x="30" y="57"/>
                  </a:lnTo>
                  <a:lnTo>
                    <a:pt x="58" y="29"/>
                  </a:lnTo>
                  <a:lnTo>
                    <a:pt x="58" y="29"/>
                  </a:lnTo>
                  <a:lnTo>
                    <a:pt x="29" y="0"/>
                  </a:lnTo>
                  <a:close/>
                  <a:moveTo>
                    <a:pt x="29" y="0"/>
                  </a:moveTo>
                  <a:lnTo>
                    <a:pt x="29" y="0"/>
                  </a:lnTo>
                  <a:close/>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5" name="Google Shape;3745;p88"/>
            <p:cNvSpPr/>
            <p:nvPr/>
          </p:nvSpPr>
          <p:spPr>
            <a:xfrm>
              <a:off x="1597772" y="2921377"/>
              <a:ext cx="59677" cy="58648"/>
            </a:xfrm>
            <a:custGeom>
              <a:rect b="b" l="l" r="r" t="t"/>
              <a:pathLst>
                <a:path extrusionOk="0" h="57" w="58">
                  <a:moveTo>
                    <a:pt x="29" y="0"/>
                  </a:moveTo>
                  <a:lnTo>
                    <a:pt x="0" y="28"/>
                  </a:lnTo>
                  <a:lnTo>
                    <a:pt x="30" y="57"/>
                  </a:lnTo>
                  <a:lnTo>
                    <a:pt x="58" y="29"/>
                  </a:lnTo>
                  <a:lnTo>
                    <a:pt x="58" y="29"/>
                  </a:lnTo>
                  <a:lnTo>
                    <a:pt x="29" y="0"/>
                  </a:lnTo>
                  <a:moveTo>
                    <a:pt x="29" y="0"/>
                  </a:moveTo>
                  <a:lnTo>
                    <a:pt x="29" y="0"/>
                  </a:ln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6" name="Google Shape;3746;p88"/>
            <p:cNvSpPr/>
            <p:nvPr/>
          </p:nvSpPr>
          <p:spPr>
            <a:xfrm>
              <a:off x="1801497" y="2922405"/>
              <a:ext cx="58648" cy="57620"/>
            </a:xfrm>
            <a:custGeom>
              <a:rect b="b" l="l" r="r" t="t"/>
              <a:pathLst>
                <a:path extrusionOk="0" h="56" w="57">
                  <a:moveTo>
                    <a:pt x="29" y="0"/>
                  </a:moveTo>
                  <a:lnTo>
                    <a:pt x="0" y="28"/>
                  </a:lnTo>
                  <a:lnTo>
                    <a:pt x="29" y="56"/>
                  </a:lnTo>
                  <a:lnTo>
                    <a:pt x="29" y="56"/>
                  </a:lnTo>
                  <a:lnTo>
                    <a:pt x="57" y="28"/>
                  </a:lnTo>
                  <a:lnTo>
                    <a:pt x="29" y="0"/>
                  </a:lnTo>
                  <a:close/>
                  <a:moveTo>
                    <a:pt x="29" y="0"/>
                  </a:moveTo>
                  <a:lnTo>
                    <a:pt x="29"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7" name="Google Shape;3747;p88"/>
            <p:cNvSpPr/>
            <p:nvPr/>
          </p:nvSpPr>
          <p:spPr>
            <a:xfrm>
              <a:off x="1801497" y="2922405"/>
              <a:ext cx="58648" cy="57620"/>
            </a:xfrm>
            <a:custGeom>
              <a:rect b="b" l="l" r="r" t="t"/>
              <a:pathLst>
                <a:path extrusionOk="0" h="56" w="57">
                  <a:moveTo>
                    <a:pt x="29" y="0"/>
                  </a:moveTo>
                  <a:lnTo>
                    <a:pt x="0" y="28"/>
                  </a:lnTo>
                  <a:lnTo>
                    <a:pt x="29" y="56"/>
                  </a:lnTo>
                  <a:lnTo>
                    <a:pt x="29" y="56"/>
                  </a:lnTo>
                  <a:lnTo>
                    <a:pt x="57" y="28"/>
                  </a:lnTo>
                  <a:lnTo>
                    <a:pt x="29" y="0"/>
                  </a:lnTo>
                  <a:moveTo>
                    <a:pt x="29" y="0"/>
                  </a:moveTo>
                  <a:lnTo>
                    <a:pt x="29"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8" name="Google Shape;3748;p88"/>
            <p:cNvSpPr/>
            <p:nvPr/>
          </p:nvSpPr>
          <p:spPr>
            <a:xfrm>
              <a:off x="1604974" y="2928579"/>
              <a:ext cx="250026" cy="249000"/>
            </a:xfrm>
            <a:custGeom>
              <a:rect b="b" l="l" r="r" t="t"/>
              <a:pathLst>
                <a:path extrusionOk="0" h="264" w="264">
                  <a:moveTo>
                    <a:pt x="132" y="264"/>
                  </a:moveTo>
                  <a:cubicBezTo>
                    <a:pt x="59" y="264"/>
                    <a:pt x="0" y="205"/>
                    <a:pt x="0" y="132"/>
                  </a:cubicBezTo>
                  <a:cubicBezTo>
                    <a:pt x="0" y="59"/>
                    <a:pt x="59" y="0"/>
                    <a:pt x="132" y="0"/>
                  </a:cubicBezTo>
                  <a:cubicBezTo>
                    <a:pt x="205" y="0"/>
                    <a:pt x="264" y="60"/>
                    <a:pt x="264" y="132"/>
                  </a:cubicBezTo>
                  <a:cubicBezTo>
                    <a:pt x="264" y="205"/>
                    <a:pt x="205" y="264"/>
                    <a:pt x="132" y="264"/>
                  </a:cubicBezTo>
                  <a:close/>
                  <a:moveTo>
                    <a:pt x="132" y="264"/>
                  </a:moveTo>
                  <a:cubicBezTo>
                    <a:pt x="132" y="264"/>
                    <a:pt x="132" y="264"/>
                    <a:pt x="132" y="264"/>
                  </a:cubicBezTo>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49" name="Google Shape;3749;p88"/>
            <p:cNvSpPr/>
            <p:nvPr/>
          </p:nvSpPr>
          <p:spPr>
            <a:xfrm>
              <a:off x="1688316" y="2838034"/>
              <a:ext cx="83342" cy="45273"/>
            </a:xfrm>
            <a:custGeom>
              <a:rect b="b" l="l" r="r" t="t"/>
              <a:pathLst>
                <a:path extrusionOk="0" h="48" w="88">
                  <a:moveTo>
                    <a:pt x="88" y="0"/>
                  </a:moveTo>
                  <a:cubicBezTo>
                    <a:pt x="88" y="48"/>
                    <a:pt x="88" y="48"/>
                    <a:pt x="88" y="48"/>
                  </a:cubicBezTo>
                  <a:cubicBezTo>
                    <a:pt x="79" y="48"/>
                    <a:pt x="9" y="48"/>
                    <a:pt x="0" y="48"/>
                  </a:cubicBezTo>
                  <a:cubicBezTo>
                    <a:pt x="0" y="0"/>
                    <a:pt x="0" y="0"/>
                    <a:pt x="0" y="0"/>
                  </a:cubicBezTo>
                  <a:lnTo>
                    <a:pt x="88" y="0"/>
                  </a:lnTo>
                  <a:close/>
                  <a:moveTo>
                    <a:pt x="88" y="0"/>
                  </a:moveTo>
                  <a:cubicBezTo>
                    <a:pt x="88" y="0"/>
                    <a:pt x="88" y="0"/>
                    <a:pt x="88"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0" name="Google Shape;3750;p88"/>
            <p:cNvSpPr/>
            <p:nvPr/>
          </p:nvSpPr>
          <p:spPr>
            <a:xfrm>
              <a:off x="1708895" y="3032501"/>
              <a:ext cx="41156" cy="41157"/>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1" name="Google Shape;3751;p88"/>
            <p:cNvSpPr/>
            <p:nvPr/>
          </p:nvSpPr>
          <p:spPr>
            <a:xfrm>
              <a:off x="1701692" y="2984141"/>
              <a:ext cx="55561" cy="96719"/>
            </a:xfrm>
            <a:custGeom>
              <a:rect b="b" l="l" r="r" t="t"/>
              <a:pathLst>
                <a:path extrusionOk="0" h="102" w="58">
                  <a:moveTo>
                    <a:pt x="36" y="45"/>
                  </a:moveTo>
                  <a:cubicBezTo>
                    <a:pt x="36" y="7"/>
                    <a:pt x="36" y="7"/>
                    <a:pt x="36" y="7"/>
                  </a:cubicBezTo>
                  <a:cubicBezTo>
                    <a:pt x="36" y="3"/>
                    <a:pt x="33" y="0"/>
                    <a:pt x="29" y="0"/>
                  </a:cubicBezTo>
                  <a:cubicBezTo>
                    <a:pt x="25" y="0"/>
                    <a:pt x="22" y="3"/>
                    <a:pt x="22" y="7"/>
                  </a:cubicBezTo>
                  <a:cubicBezTo>
                    <a:pt x="22" y="45"/>
                    <a:pt x="22" y="45"/>
                    <a:pt x="22" y="45"/>
                  </a:cubicBezTo>
                  <a:cubicBezTo>
                    <a:pt x="9" y="48"/>
                    <a:pt x="0" y="60"/>
                    <a:pt x="0" y="73"/>
                  </a:cubicBezTo>
                  <a:cubicBezTo>
                    <a:pt x="0" y="89"/>
                    <a:pt x="13" y="102"/>
                    <a:pt x="29" y="102"/>
                  </a:cubicBezTo>
                  <a:cubicBezTo>
                    <a:pt x="45" y="102"/>
                    <a:pt x="58" y="89"/>
                    <a:pt x="58" y="73"/>
                  </a:cubicBezTo>
                  <a:cubicBezTo>
                    <a:pt x="58" y="60"/>
                    <a:pt x="49" y="48"/>
                    <a:pt x="36" y="45"/>
                  </a:cubicBezTo>
                  <a:close/>
                  <a:moveTo>
                    <a:pt x="29" y="88"/>
                  </a:moveTo>
                  <a:cubicBezTo>
                    <a:pt x="21" y="88"/>
                    <a:pt x="14" y="81"/>
                    <a:pt x="14" y="73"/>
                  </a:cubicBezTo>
                  <a:cubicBezTo>
                    <a:pt x="14" y="65"/>
                    <a:pt x="21" y="58"/>
                    <a:pt x="29" y="58"/>
                  </a:cubicBezTo>
                  <a:cubicBezTo>
                    <a:pt x="37" y="58"/>
                    <a:pt x="44" y="65"/>
                    <a:pt x="44" y="73"/>
                  </a:cubicBezTo>
                  <a:cubicBezTo>
                    <a:pt x="44" y="81"/>
                    <a:pt x="37" y="88"/>
                    <a:pt x="29" y="88"/>
                  </a:cubicBezTo>
                  <a:close/>
                  <a:moveTo>
                    <a:pt x="29" y="88"/>
                  </a:moveTo>
                  <a:cubicBezTo>
                    <a:pt x="29" y="88"/>
                    <a:pt x="29" y="88"/>
                    <a:pt x="29"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2" name="Google Shape;3752;p88"/>
            <p:cNvSpPr/>
            <p:nvPr/>
          </p:nvSpPr>
          <p:spPr>
            <a:xfrm>
              <a:off x="1722270" y="2829802"/>
              <a:ext cx="14405" cy="15434"/>
            </a:xfrm>
            <a:custGeom>
              <a:rect b="b" l="l" r="r" t="t"/>
              <a:pathLst>
                <a:path extrusionOk="0" h="17" w="16">
                  <a:moveTo>
                    <a:pt x="14" y="4"/>
                  </a:moveTo>
                  <a:cubicBezTo>
                    <a:pt x="16" y="8"/>
                    <a:pt x="15" y="12"/>
                    <a:pt x="12" y="15"/>
                  </a:cubicBezTo>
                  <a:cubicBezTo>
                    <a:pt x="9" y="17"/>
                    <a:pt x="4" y="16"/>
                    <a:pt x="2" y="13"/>
                  </a:cubicBezTo>
                  <a:cubicBezTo>
                    <a:pt x="0" y="10"/>
                    <a:pt x="0" y="5"/>
                    <a:pt x="4" y="3"/>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3" name="Google Shape;3753;p88"/>
            <p:cNvSpPr/>
            <p:nvPr/>
          </p:nvSpPr>
          <p:spPr>
            <a:xfrm>
              <a:off x="1590569" y="2829802"/>
              <a:ext cx="276778" cy="354979"/>
            </a:xfrm>
            <a:custGeom>
              <a:rect b="b" l="l" r="r" t="t"/>
              <a:pathLst>
                <a:path extrusionOk="0" h="375" w="293">
                  <a:moveTo>
                    <a:pt x="290" y="123"/>
                  </a:moveTo>
                  <a:cubicBezTo>
                    <a:pt x="259" y="92"/>
                    <a:pt x="259" y="92"/>
                    <a:pt x="259" y="92"/>
                  </a:cubicBezTo>
                  <a:cubicBezTo>
                    <a:pt x="256" y="89"/>
                    <a:pt x="252" y="89"/>
                    <a:pt x="249" y="92"/>
                  </a:cubicBezTo>
                  <a:cubicBezTo>
                    <a:pt x="222" y="119"/>
                    <a:pt x="222" y="119"/>
                    <a:pt x="222" y="119"/>
                  </a:cubicBezTo>
                  <a:cubicBezTo>
                    <a:pt x="208" y="110"/>
                    <a:pt x="193" y="104"/>
                    <a:pt x="176" y="100"/>
                  </a:cubicBezTo>
                  <a:cubicBezTo>
                    <a:pt x="176" y="63"/>
                    <a:pt x="176" y="63"/>
                    <a:pt x="176" y="63"/>
                  </a:cubicBezTo>
                  <a:cubicBezTo>
                    <a:pt x="191" y="63"/>
                    <a:pt x="191" y="63"/>
                    <a:pt x="191" y="63"/>
                  </a:cubicBezTo>
                  <a:cubicBezTo>
                    <a:pt x="195" y="63"/>
                    <a:pt x="198" y="60"/>
                    <a:pt x="198" y="56"/>
                  </a:cubicBezTo>
                  <a:cubicBezTo>
                    <a:pt x="198" y="8"/>
                    <a:pt x="198" y="8"/>
                    <a:pt x="198" y="8"/>
                  </a:cubicBezTo>
                  <a:cubicBezTo>
                    <a:pt x="198" y="4"/>
                    <a:pt x="195" y="0"/>
                    <a:pt x="191" y="0"/>
                  </a:cubicBezTo>
                  <a:cubicBezTo>
                    <a:pt x="180" y="0"/>
                    <a:pt x="180" y="0"/>
                    <a:pt x="180" y="0"/>
                  </a:cubicBezTo>
                  <a:cubicBezTo>
                    <a:pt x="176" y="0"/>
                    <a:pt x="173" y="4"/>
                    <a:pt x="173" y="8"/>
                  </a:cubicBezTo>
                  <a:cubicBezTo>
                    <a:pt x="173" y="12"/>
                    <a:pt x="176" y="15"/>
                    <a:pt x="180" y="15"/>
                  </a:cubicBezTo>
                  <a:cubicBezTo>
                    <a:pt x="184" y="15"/>
                    <a:pt x="184" y="15"/>
                    <a:pt x="184" y="15"/>
                  </a:cubicBezTo>
                  <a:cubicBezTo>
                    <a:pt x="184" y="49"/>
                    <a:pt x="184" y="49"/>
                    <a:pt x="184" y="49"/>
                  </a:cubicBezTo>
                  <a:cubicBezTo>
                    <a:pt x="110" y="49"/>
                    <a:pt x="110" y="49"/>
                    <a:pt x="110" y="49"/>
                  </a:cubicBezTo>
                  <a:cubicBezTo>
                    <a:pt x="110" y="15"/>
                    <a:pt x="110" y="15"/>
                    <a:pt x="110" y="15"/>
                  </a:cubicBezTo>
                  <a:cubicBezTo>
                    <a:pt x="114" y="15"/>
                    <a:pt x="114" y="15"/>
                    <a:pt x="114" y="15"/>
                  </a:cubicBezTo>
                  <a:cubicBezTo>
                    <a:pt x="118" y="15"/>
                    <a:pt x="121" y="12"/>
                    <a:pt x="121" y="8"/>
                  </a:cubicBezTo>
                  <a:cubicBezTo>
                    <a:pt x="121" y="4"/>
                    <a:pt x="118" y="0"/>
                    <a:pt x="114" y="0"/>
                  </a:cubicBezTo>
                  <a:cubicBezTo>
                    <a:pt x="103" y="0"/>
                    <a:pt x="103" y="0"/>
                    <a:pt x="103" y="0"/>
                  </a:cubicBezTo>
                  <a:cubicBezTo>
                    <a:pt x="99" y="0"/>
                    <a:pt x="96" y="4"/>
                    <a:pt x="96" y="8"/>
                  </a:cubicBezTo>
                  <a:cubicBezTo>
                    <a:pt x="96" y="56"/>
                    <a:pt x="96" y="56"/>
                    <a:pt x="96" y="56"/>
                  </a:cubicBezTo>
                  <a:cubicBezTo>
                    <a:pt x="96" y="60"/>
                    <a:pt x="99" y="63"/>
                    <a:pt x="103" y="63"/>
                  </a:cubicBezTo>
                  <a:cubicBezTo>
                    <a:pt x="118" y="63"/>
                    <a:pt x="118" y="63"/>
                    <a:pt x="118" y="63"/>
                  </a:cubicBezTo>
                  <a:cubicBezTo>
                    <a:pt x="118" y="100"/>
                    <a:pt x="118" y="100"/>
                    <a:pt x="118" y="100"/>
                  </a:cubicBezTo>
                  <a:cubicBezTo>
                    <a:pt x="102" y="104"/>
                    <a:pt x="86" y="110"/>
                    <a:pt x="72" y="119"/>
                  </a:cubicBezTo>
                  <a:cubicBezTo>
                    <a:pt x="44" y="91"/>
                    <a:pt x="44" y="91"/>
                    <a:pt x="44" y="91"/>
                  </a:cubicBezTo>
                  <a:cubicBezTo>
                    <a:pt x="41" y="88"/>
                    <a:pt x="36" y="88"/>
                    <a:pt x="34" y="91"/>
                  </a:cubicBezTo>
                  <a:cubicBezTo>
                    <a:pt x="3" y="122"/>
                    <a:pt x="3" y="122"/>
                    <a:pt x="3" y="122"/>
                  </a:cubicBezTo>
                  <a:cubicBezTo>
                    <a:pt x="1" y="123"/>
                    <a:pt x="0" y="125"/>
                    <a:pt x="0" y="127"/>
                  </a:cubicBezTo>
                  <a:cubicBezTo>
                    <a:pt x="0" y="129"/>
                    <a:pt x="1" y="131"/>
                    <a:pt x="3" y="132"/>
                  </a:cubicBezTo>
                  <a:cubicBezTo>
                    <a:pt x="30" y="160"/>
                    <a:pt x="30" y="160"/>
                    <a:pt x="30" y="160"/>
                  </a:cubicBezTo>
                  <a:cubicBezTo>
                    <a:pt x="16" y="183"/>
                    <a:pt x="8" y="209"/>
                    <a:pt x="8" y="236"/>
                  </a:cubicBezTo>
                  <a:cubicBezTo>
                    <a:pt x="8" y="313"/>
                    <a:pt x="70" y="375"/>
                    <a:pt x="147" y="375"/>
                  </a:cubicBezTo>
                  <a:cubicBezTo>
                    <a:pt x="224" y="375"/>
                    <a:pt x="286" y="313"/>
                    <a:pt x="286" y="236"/>
                  </a:cubicBezTo>
                  <a:cubicBezTo>
                    <a:pt x="286" y="209"/>
                    <a:pt x="278" y="183"/>
                    <a:pt x="263" y="160"/>
                  </a:cubicBezTo>
                  <a:cubicBezTo>
                    <a:pt x="290" y="133"/>
                    <a:pt x="290" y="133"/>
                    <a:pt x="290" y="133"/>
                  </a:cubicBezTo>
                  <a:cubicBezTo>
                    <a:pt x="293" y="130"/>
                    <a:pt x="293" y="126"/>
                    <a:pt x="290" y="123"/>
                  </a:cubicBezTo>
                  <a:close/>
                  <a:moveTo>
                    <a:pt x="132" y="63"/>
                  </a:moveTo>
                  <a:cubicBezTo>
                    <a:pt x="162" y="63"/>
                    <a:pt x="162" y="63"/>
                    <a:pt x="162" y="63"/>
                  </a:cubicBezTo>
                  <a:cubicBezTo>
                    <a:pt x="162" y="98"/>
                    <a:pt x="162" y="98"/>
                    <a:pt x="162" y="98"/>
                  </a:cubicBezTo>
                  <a:cubicBezTo>
                    <a:pt x="157" y="97"/>
                    <a:pt x="152" y="97"/>
                    <a:pt x="147" y="97"/>
                  </a:cubicBezTo>
                  <a:cubicBezTo>
                    <a:pt x="147" y="97"/>
                    <a:pt x="147" y="97"/>
                    <a:pt x="147" y="97"/>
                  </a:cubicBezTo>
                  <a:cubicBezTo>
                    <a:pt x="147" y="97"/>
                    <a:pt x="147" y="97"/>
                    <a:pt x="147" y="97"/>
                  </a:cubicBezTo>
                  <a:cubicBezTo>
                    <a:pt x="142" y="97"/>
                    <a:pt x="137" y="97"/>
                    <a:pt x="132" y="98"/>
                  </a:cubicBezTo>
                  <a:lnTo>
                    <a:pt x="132" y="63"/>
                  </a:lnTo>
                  <a:close/>
                  <a:moveTo>
                    <a:pt x="18" y="127"/>
                  </a:moveTo>
                  <a:cubicBezTo>
                    <a:pt x="39" y="106"/>
                    <a:pt x="39" y="106"/>
                    <a:pt x="39" y="106"/>
                  </a:cubicBezTo>
                  <a:cubicBezTo>
                    <a:pt x="60" y="128"/>
                    <a:pt x="60" y="128"/>
                    <a:pt x="60" y="128"/>
                  </a:cubicBezTo>
                  <a:cubicBezTo>
                    <a:pt x="52" y="134"/>
                    <a:pt x="45" y="141"/>
                    <a:pt x="39" y="148"/>
                  </a:cubicBezTo>
                  <a:lnTo>
                    <a:pt x="18" y="127"/>
                  </a:lnTo>
                  <a:close/>
                  <a:moveTo>
                    <a:pt x="271" y="229"/>
                  </a:moveTo>
                  <a:cubicBezTo>
                    <a:pt x="257" y="229"/>
                    <a:pt x="257" y="229"/>
                    <a:pt x="257" y="229"/>
                  </a:cubicBezTo>
                  <a:cubicBezTo>
                    <a:pt x="253" y="229"/>
                    <a:pt x="249" y="232"/>
                    <a:pt x="249" y="236"/>
                  </a:cubicBezTo>
                  <a:cubicBezTo>
                    <a:pt x="249" y="240"/>
                    <a:pt x="253" y="243"/>
                    <a:pt x="257" y="243"/>
                  </a:cubicBezTo>
                  <a:cubicBezTo>
                    <a:pt x="271" y="243"/>
                    <a:pt x="271" y="243"/>
                    <a:pt x="271" y="243"/>
                  </a:cubicBezTo>
                  <a:cubicBezTo>
                    <a:pt x="270" y="272"/>
                    <a:pt x="259" y="298"/>
                    <a:pt x="240" y="319"/>
                  </a:cubicBezTo>
                  <a:cubicBezTo>
                    <a:pt x="230" y="309"/>
                    <a:pt x="230" y="309"/>
                    <a:pt x="230" y="309"/>
                  </a:cubicBezTo>
                  <a:cubicBezTo>
                    <a:pt x="227" y="306"/>
                    <a:pt x="222" y="306"/>
                    <a:pt x="219" y="309"/>
                  </a:cubicBezTo>
                  <a:cubicBezTo>
                    <a:pt x="217" y="311"/>
                    <a:pt x="217" y="316"/>
                    <a:pt x="219" y="319"/>
                  </a:cubicBezTo>
                  <a:cubicBezTo>
                    <a:pt x="230" y="329"/>
                    <a:pt x="230" y="329"/>
                    <a:pt x="230" y="329"/>
                  </a:cubicBezTo>
                  <a:cubicBezTo>
                    <a:pt x="209" y="348"/>
                    <a:pt x="182" y="359"/>
                    <a:pt x="154" y="360"/>
                  </a:cubicBezTo>
                  <a:cubicBezTo>
                    <a:pt x="154" y="346"/>
                    <a:pt x="154" y="346"/>
                    <a:pt x="154" y="346"/>
                  </a:cubicBezTo>
                  <a:cubicBezTo>
                    <a:pt x="154" y="342"/>
                    <a:pt x="151" y="339"/>
                    <a:pt x="147" y="339"/>
                  </a:cubicBezTo>
                  <a:cubicBezTo>
                    <a:pt x="143" y="339"/>
                    <a:pt x="140" y="342"/>
                    <a:pt x="140" y="346"/>
                  </a:cubicBezTo>
                  <a:cubicBezTo>
                    <a:pt x="140" y="360"/>
                    <a:pt x="140" y="360"/>
                    <a:pt x="140" y="360"/>
                  </a:cubicBezTo>
                  <a:cubicBezTo>
                    <a:pt x="112" y="359"/>
                    <a:pt x="85" y="348"/>
                    <a:pt x="64" y="329"/>
                  </a:cubicBezTo>
                  <a:cubicBezTo>
                    <a:pt x="75" y="319"/>
                    <a:pt x="75" y="319"/>
                    <a:pt x="75" y="319"/>
                  </a:cubicBezTo>
                  <a:cubicBezTo>
                    <a:pt x="77" y="316"/>
                    <a:pt x="77" y="311"/>
                    <a:pt x="75" y="309"/>
                  </a:cubicBezTo>
                  <a:cubicBezTo>
                    <a:pt x="72" y="306"/>
                    <a:pt x="67" y="306"/>
                    <a:pt x="64" y="309"/>
                  </a:cubicBezTo>
                  <a:cubicBezTo>
                    <a:pt x="54" y="319"/>
                    <a:pt x="54" y="319"/>
                    <a:pt x="54" y="319"/>
                  </a:cubicBezTo>
                  <a:cubicBezTo>
                    <a:pt x="35" y="298"/>
                    <a:pt x="24" y="272"/>
                    <a:pt x="23" y="243"/>
                  </a:cubicBezTo>
                  <a:cubicBezTo>
                    <a:pt x="37" y="243"/>
                    <a:pt x="37" y="243"/>
                    <a:pt x="37" y="243"/>
                  </a:cubicBezTo>
                  <a:cubicBezTo>
                    <a:pt x="41" y="243"/>
                    <a:pt x="44" y="240"/>
                    <a:pt x="44" y="236"/>
                  </a:cubicBezTo>
                  <a:cubicBezTo>
                    <a:pt x="44" y="232"/>
                    <a:pt x="41" y="229"/>
                    <a:pt x="37" y="229"/>
                  </a:cubicBezTo>
                  <a:cubicBezTo>
                    <a:pt x="23" y="229"/>
                    <a:pt x="23" y="229"/>
                    <a:pt x="23" y="229"/>
                  </a:cubicBezTo>
                  <a:cubicBezTo>
                    <a:pt x="24" y="205"/>
                    <a:pt x="32" y="183"/>
                    <a:pt x="46" y="164"/>
                  </a:cubicBezTo>
                  <a:cubicBezTo>
                    <a:pt x="48" y="160"/>
                    <a:pt x="51" y="157"/>
                    <a:pt x="54" y="153"/>
                  </a:cubicBezTo>
                  <a:cubicBezTo>
                    <a:pt x="64" y="164"/>
                    <a:pt x="64" y="164"/>
                    <a:pt x="64" y="164"/>
                  </a:cubicBezTo>
                  <a:cubicBezTo>
                    <a:pt x="67" y="167"/>
                    <a:pt x="72" y="167"/>
                    <a:pt x="75" y="164"/>
                  </a:cubicBezTo>
                  <a:cubicBezTo>
                    <a:pt x="77" y="161"/>
                    <a:pt x="77" y="156"/>
                    <a:pt x="75" y="153"/>
                  </a:cubicBezTo>
                  <a:cubicBezTo>
                    <a:pt x="64" y="143"/>
                    <a:pt x="64" y="143"/>
                    <a:pt x="64" y="143"/>
                  </a:cubicBezTo>
                  <a:cubicBezTo>
                    <a:pt x="85" y="125"/>
                    <a:pt x="111" y="114"/>
                    <a:pt x="140" y="112"/>
                  </a:cubicBezTo>
                  <a:cubicBezTo>
                    <a:pt x="140" y="126"/>
                    <a:pt x="140" y="126"/>
                    <a:pt x="140" y="126"/>
                  </a:cubicBezTo>
                  <a:cubicBezTo>
                    <a:pt x="140" y="130"/>
                    <a:pt x="143" y="134"/>
                    <a:pt x="147" y="134"/>
                  </a:cubicBezTo>
                  <a:cubicBezTo>
                    <a:pt x="151" y="134"/>
                    <a:pt x="154" y="130"/>
                    <a:pt x="154" y="126"/>
                  </a:cubicBezTo>
                  <a:cubicBezTo>
                    <a:pt x="154" y="112"/>
                    <a:pt x="154" y="112"/>
                    <a:pt x="154" y="112"/>
                  </a:cubicBezTo>
                  <a:cubicBezTo>
                    <a:pt x="182" y="114"/>
                    <a:pt x="209" y="124"/>
                    <a:pt x="230" y="143"/>
                  </a:cubicBezTo>
                  <a:cubicBezTo>
                    <a:pt x="219" y="153"/>
                    <a:pt x="219" y="153"/>
                    <a:pt x="219" y="153"/>
                  </a:cubicBezTo>
                  <a:cubicBezTo>
                    <a:pt x="217" y="156"/>
                    <a:pt x="217" y="161"/>
                    <a:pt x="219" y="164"/>
                  </a:cubicBezTo>
                  <a:cubicBezTo>
                    <a:pt x="222" y="167"/>
                    <a:pt x="227" y="167"/>
                    <a:pt x="230" y="164"/>
                  </a:cubicBezTo>
                  <a:cubicBezTo>
                    <a:pt x="240" y="153"/>
                    <a:pt x="240" y="153"/>
                    <a:pt x="240" y="153"/>
                  </a:cubicBezTo>
                  <a:cubicBezTo>
                    <a:pt x="259" y="174"/>
                    <a:pt x="270" y="201"/>
                    <a:pt x="271" y="229"/>
                  </a:cubicBezTo>
                  <a:close/>
                  <a:moveTo>
                    <a:pt x="255" y="148"/>
                  </a:moveTo>
                  <a:cubicBezTo>
                    <a:pt x="248" y="141"/>
                    <a:pt x="242" y="134"/>
                    <a:pt x="234" y="128"/>
                  </a:cubicBezTo>
                  <a:cubicBezTo>
                    <a:pt x="254" y="107"/>
                    <a:pt x="254" y="107"/>
                    <a:pt x="254" y="107"/>
                  </a:cubicBezTo>
                  <a:cubicBezTo>
                    <a:pt x="275" y="128"/>
                    <a:pt x="275" y="128"/>
                    <a:pt x="275" y="128"/>
                  </a:cubicBezTo>
                  <a:lnTo>
                    <a:pt x="255" y="148"/>
                  </a:lnTo>
                  <a:close/>
                  <a:moveTo>
                    <a:pt x="255" y="148"/>
                  </a:moveTo>
                  <a:cubicBezTo>
                    <a:pt x="255" y="148"/>
                    <a:pt x="255" y="148"/>
                    <a:pt x="255" y="14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54" name="Google Shape;3754;p88"/>
          <p:cNvGrpSpPr/>
          <p:nvPr/>
        </p:nvGrpSpPr>
        <p:grpSpPr>
          <a:xfrm>
            <a:off x="2262270" y="3412025"/>
            <a:ext cx="354975" cy="262376"/>
            <a:chOff x="2137951" y="3510950"/>
            <a:chExt cx="354975" cy="262376"/>
          </a:xfrm>
        </p:grpSpPr>
        <p:sp>
          <p:nvSpPr>
            <p:cNvPr id="3755" name="Google Shape;3755;p88"/>
            <p:cNvSpPr/>
            <p:nvPr/>
          </p:nvSpPr>
          <p:spPr>
            <a:xfrm>
              <a:off x="2144124" y="3517124"/>
              <a:ext cx="340571" cy="227393"/>
            </a:xfrm>
            <a:custGeom>
              <a:rect b="b" l="l" r="r" t="t"/>
              <a:pathLst>
                <a:path extrusionOk="0" h="241" w="360">
                  <a:moveTo>
                    <a:pt x="327" y="88"/>
                  </a:moveTo>
                  <a:cubicBezTo>
                    <a:pt x="318" y="88"/>
                    <a:pt x="310" y="92"/>
                    <a:pt x="304" y="98"/>
                  </a:cubicBezTo>
                  <a:cubicBezTo>
                    <a:pt x="317" y="65"/>
                    <a:pt x="317" y="65"/>
                    <a:pt x="317" y="65"/>
                  </a:cubicBezTo>
                  <a:cubicBezTo>
                    <a:pt x="326" y="42"/>
                    <a:pt x="313" y="17"/>
                    <a:pt x="289" y="11"/>
                  </a:cubicBezTo>
                  <a:cubicBezTo>
                    <a:pt x="266" y="5"/>
                    <a:pt x="243" y="20"/>
                    <a:pt x="240" y="44"/>
                  </a:cubicBezTo>
                  <a:cubicBezTo>
                    <a:pt x="239" y="50"/>
                    <a:pt x="239" y="50"/>
                    <a:pt x="239" y="50"/>
                  </a:cubicBezTo>
                  <a:cubicBezTo>
                    <a:pt x="243" y="23"/>
                    <a:pt x="222" y="0"/>
                    <a:pt x="196" y="0"/>
                  </a:cubicBezTo>
                  <a:cubicBezTo>
                    <a:pt x="165" y="0"/>
                    <a:pt x="165" y="0"/>
                    <a:pt x="165" y="0"/>
                  </a:cubicBezTo>
                  <a:cubicBezTo>
                    <a:pt x="138" y="0"/>
                    <a:pt x="118" y="24"/>
                    <a:pt x="122" y="50"/>
                  </a:cubicBezTo>
                  <a:cubicBezTo>
                    <a:pt x="121" y="44"/>
                    <a:pt x="121" y="44"/>
                    <a:pt x="121" y="44"/>
                  </a:cubicBezTo>
                  <a:cubicBezTo>
                    <a:pt x="117" y="20"/>
                    <a:pt x="95" y="5"/>
                    <a:pt x="72" y="11"/>
                  </a:cubicBezTo>
                  <a:cubicBezTo>
                    <a:pt x="48" y="16"/>
                    <a:pt x="35" y="42"/>
                    <a:pt x="45" y="65"/>
                  </a:cubicBezTo>
                  <a:cubicBezTo>
                    <a:pt x="60" y="102"/>
                    <a:pt x="60" y="102"/>
                    <a:pt x="60" y="102"/>
                  </a:cubicBezTo>
                  <a:cubicBezTo>
                    <a:pt x="54" y="93"/>
                    <a:pt x="44" y="88"/>
                    <a:pt x="33" y="88"/>
                  </a:cubicBezTo>
                  <a:cubicBezTo>
                    <a:pt x="15" y="88"/>
                    <a:pt x="0" y="102"/>
                    <a:pt x="0" y="121"/>
                  </a:cubicBezTo>
                  <a:cubicBezTo>
                    <a:pt x="0" y="135"/>
                    <a:pt x="9" y="147"/>
                    <a:pt x="22" y="152"/>
                  </a:cubicBezTo>
                  <a:cubicBezTo>
                    <a:pt x="22" y="198"/>
                    <a:pt x="22" y="198"/>
                    <a:pt x="22" y="198"/>
                  </a:cubicBezTo>
                  <a:cubicBezTo>
                    <a:pt x="22" y="222"/>
                    <a:pt x="42" y="241"/>
                    <a:pt x="66" y="241"/>
                  </a:cubicBezTo>
                  <a:cubicBezTo>
                    <a:pt x="295" y="241"/>
                    <a:pt x="295" y="241"/>
                    <a:pt x="295" y="241"/>
                  </a:cubicBezTo>
                  <a:cubicBezTo>
                    <a:pt x="319" y="241"/>
                    <a:pt x="338" y="222"/>
                    <a:pt x="338" y="198"/>
                  </a:cubicBezTo>
                  <a:cubicBezTo>
                    <a:pt x="338" y="152"/>
                    <a:pt x="338" y="152"/>
                    <a:pt x="338" y="152"/>
                  </a:cubicBezTo>
                  <a:cubicBezTo>
                    <a:pt x="351" y="147"/>
                    <a:pt x="360" y="135"/>
                    <a:pt x="360" y="121"/>
                  </a:cubicBezTo>
                  <a:cubicBezTo>
                    <a:pt x="360" y="102"/>
                    <a:pt x="346" y="88"/>
                    <a:pt x="327" y="88"/>
                  </a:cubicBezTo>
                  <a:close/>
                  <a:moveTo>
                    <a:pt x="327" y="88"/>
                  </a:moveTo>
                  <a:cubicBezTo>
                    <a:pt x="327" y="88"/>
                    <a:pt x="327" y="88"/>
                    <a:pt x="327" y="88"/>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6" name="Google Shape;3756;p88"/>
            <p:cNvSpPr/>
            <p:nvPr/>
          </p:nvSpPr>
          <p:spPr>
            <a:xfrm>
              <a:off x="2206888" y="3659116"/>
              <a:ext cx="216071" cy="45273"/>
            </a:xfrm>
            <a:custGeom>
              <a:rect b="b" l="l" r="r" t="t"/>
              <a:pathLst>
                <a:path extrusionOk="0" h="48" w="229">
                  <a:moveTo>
                    <a:pt x="158" y="4"/>
                  </a:moveTo>
                  <a:cubicBezTo>
                    <a:pt x="142" y="6"/>
                    <a:pt x="127" y="13"/>
                    <a:pt x="114" y="26"/>
                  </a:cubicBezTo>
                  <a:cubicBezTo>
                    <a:pt x="102" y="13"/>
                    <a:pt x="86" y="6"/>
                    <a:pt x="70" y="4"/>
                  </a:cubicBezTo>
                  <a:cubicBezTo>
                    <a:pt x="45" y="0"/>
                    <a:pt x="18" y="9"/>
                    <a:pt x="0" y="30"/>
                  </a:cubicBezTo>
                  <a:cubicBezTo>
                    <a:pt x="0" y="48"/>
                    <a:pt x="0" y="48"/>
                    <a:pt x="0" y="48"/>
                  </a:cubicBezTo>
                  <a:cubicBezTo>
                    <a:pt x="229" y="48"/>
                    <a:pt x="229" y="48"/>
                    <a:pt x="229" y="48"/>
                  </a:cubicBezTo>
                  <a:cubicBezTo>
                    <a:pt x="229" y="30"/>
                    <a:pt x="229" y="30"/>
                    <a:pt x="229" y="30"/>
                  </a:cubicBezTo>
                  <a:cubicBezTo>
                    <a:pt x="210" y="9"/>
                    <a:pt x="184" y="0"/>
                    <a:pt x="158" y="4"/>
                  </a:cubicBezTo>
                  <a:close/>
                  <a:moveTo>
                    <a:pt x="158" y="4"/>
                  </a:moveTo>
                  <a:cubicBezTo>
                    <a:pt x="158" y="4"/>
                    <a:pt x="158" y="4"/>
                    <a:pt x="158" y="4"/>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7" name="Google Shape;3757;p88"/>
            <p:cNvSpPr/>
            <p:nvPr/>
          </p:nvSpPr>
          <p:spPr>
            <a:xfrm>
              <a:off x="2306693" y="3737314"/>
              <a:ext cx="16463" cy="16463"/>
            </a:xfrm>
            <a:custGeom>
              <a:rect b="b" l="l" r="r" t="t"/>
              <a:pathLst>
                <a:path extrusionOk="0" h="17" w="17">
                  <a:moveTo>
                    <a:pt x="14" y="4"/>
                  </a:moveTo>
                  <a:cubicBezTo>
                    <a:pt x="17" y="7"/>
                    <a:pt x="16" y="12"/>
                    <a:pt x="13" y="14"/>
                  </a:cubicBezTo>
                  <a:cubicBezTo>
                    <a:pt x="9" y="17"/>
                    <a:pt x="5" y="16"/>
                    <a:pt x="2" y="13"/>
                  </a:cubicBezTo>
                  <a:cubicBezTo>
                    <a:pt x="0" y="9"/>
                    <a:pt x="1"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58" name="Google Shape;3758;p88"/>
            <p:cNvSpPr/>
            <p:nvPr/>
          </p:nvSpPr>
          <p:spPr>
            <a:xfrm>
              <a:off x="2137951" y="3510950"/>
              <a:ext cx="354975" cy="262376"/>
            </a:xfrm>
            <a:custGeom>
              <a:rect b="b" l="l" r="r" t="t"/>
              <a:pathLst>
                <a:path extrusionOk="0" h="278" w="375">
                  <a:moveTo>
                    <a:pt x="334" y="87"/>
                  </a:moveTo>
                  <a:cubicBezTo>
                    <a:pt x="331" y="87"/>
                    <a:pt x="328" y="88"/>
                    <a:pt x="325" y="88"/>
                  </a:cubicBezTo>
                  <a:cubicBezTo>
                    <a:pt x="331" y="74"/>
                    <a:pt x="331" y="74"/>
                    <a:pt x="331" y="74"/>
                  </a:cubicBezTo>
                  <a:cubicBezTo>
                    <a:pt x="341" y="48"/>
                    <a:pt x="326" y="18"/>
                    <a:pt x="298" y="11"/>
                  </a:cubicBezTo>
                  <a:cubicBezTo>
                    <a:pt x="280" y="6"/>
                    <a:pt x="260" y="13"/>
                    <a:pt x="249" y="28"/>
                  </a:cubicBezTo>
                  <a:cubicBezTo>
                    <a:pt x="240" y="11"/>
                    <a:pt x="222" y="0"/>
                    <a:pt x="203" y="0"/>
                  </a:cubicBezTo>
                  <a:cubicBezTo>
                    <a:pt x="172" y="0"/>
                    <a:pt x="172" y="0"/>
                    <a:pt x="172" y="0"/>
                  </a:cubicBezTo>
                  <a:cubicBezTo>
                    <a:pt x="153" y="0"/>
                    <a:pt x="135" y="10"/>
                    <a:pt x="126" y="28"/>
                  </a:cubicBezTo>
                  <a:cubicBezTo>
                    <a:pt x="115" y="13"/>
                    <a:pt x="95" y="6"/>
                    <a:pt x="77" y="10"/>
                  </a:cubicBezTo>
                  <a:cubicBezTo>
                    <a:pt x="49" y="17"/>
                    <a:pt x="34" y="48"/>
                    <a:pt x="45" y="74"/>
                  </a:cubicBezTo>
                  <a:cubicBezTo>
                    <a:pt x="51" y="89"/>
                    <a:pt x="51" y="89"/>
                    <a:pt x="51" y="89"/>
                  </a:cubicBezTo>
                  <a:cubicBezTo>
                    <a:pt x="47" y="88"/>
                    <a:pt x="44" y="87"/>
                    <a:pt x="40" y="87"/>
                  </a:cubicBezTo>
                  <a:cubicBezTo>
                    <a:pt x="18" y="87"/>
                    <a:pt x="0" y="105"/>
                    <a:pt x="0" y="128"/>
                  </a:cubicBezTo>
                  <a:cubicBezTo>
                    <a:pt x="0" y="143"/>
                    <a:pt x="9" y="157"/>
                    <a:pt x="22" y="164"/>
                  </a:cubicBezTo>
                  <a:cubicBezTo>
                    <a:pt x="22" y="205"/>
                    <a:pt x="22" y="205"/>
                    <a:pt x="22" y="205"/>
                  </a:cubicBezTo>
                  <a:cubicBezTo>
                    <a:pt x="22" y="232"/>
                    <a:pt x="43" y="254"/>
                    <a:pt x="70" y="256"/>
                  </a:cubicBezTo>
                  <a:cubicBezTo>
                    <a:pt x="70" y="270"/>
                    <a:pt x="70" y="270"/>
                    <a:pt x="70" y="270"/>
                  </a:cubicBezTo>
                  <a:cubicBezTo>
                    <a:pt x="70" y="274"/>
                    <a:pt x="73" y="278"/>
                    <a:pt x="78" y="278"/>
                  </a:cubicBezTo>
                  <a:cubicBezTo>
                    <a:pt x="82" y="278"/>
                    <a:pt x="85" y="274"/>
                    <a:pt x="85" y="270"/>
                  </a:cubicBezTo>
                  <a:cubicBezTo>
                    <a:pt x="85" y="256"/>
                    <a:pt x="85" y="256"/>
                    <a:pt x="85" y="256"/>
                  </a:cubicBezTo>
                  <a:cubicBezTo>
                    <a:pt x="154" y="256"/>
                    <a:pt x="154" y="256"/>
                    <a:pt x="154" y="256"/>
                  </a:cubicBezTo>
                  <a:cubicBezTo>
                    <a:pt x="158" y="256"/>
                    <a:pt x="162" y="252"/>
                    <a:pt x="162" y="248"/>
                  </a:cubicBezTo>
                  <a:cubicBezTo>
                    <a:pt x="162" y="244"/>
                    <a:pt x="158" y="241"/>
                    <a:pt x="154" y="241"/>
                  </a:cubicBezTo>
                  <a:cubicBezTo>
                    <a:pt x="73" y="241"/>
                    <a:pt x="73" y="241"/>
                    <a:pt x="73" y="241"/>
                  </a:cubicBezTo>
                  <a:cubicBezTo>
                    <a:pt x="53" y="241"/>
                    <a:pt x="37" y="225"/>
                    <a:pt x="37" y="205"/>
                  </a:cubicBezTo>
                  <a:cubicBezTo>
                    <a:pt x="37" y="159"/>
                    <a:pt x="37" y="159"/>
                    <a:pt x="37" y="159"/>
                  </a:cubicBezTo>
                  <a:cubicBezTo>
                    <a:pt x="37" y="156"/>
                    <a:pt x="35" y="153"/>
                    <a:pt x="32" y="152"/>
                  </a:cubicBezTo>
                  <a:cubicBezTo>
                    <a:pt x="21" y="148"/>
                    <a:pt x="15" y="138"/>
                    <a:pt x="15" y="128"/>
                  </a:cubicBezTo>
                  <a:cubicBezTo>
                    <a:pt x="15" y="114"/>
                    <a:pt x="26" y="102"/>
                    <a:pt x="40" y="102"/>
                  </a:cubicBezTo>
                  <a:cubicBezTo>
                    <a:pt x="54" y="102"/>
                    <a:pt x="66" y="113"/>
                    <a:pt x="66" y="128"/>
                  </a:cubicBezTo>
                  <a:cubicBezTo>
                    <a:pt x="66" y="205"/>
                    <a:pt x="66" y="205"/>
                    <a:pt x="66" y="205"/>
                  </a:cubicBezTo>
                  <a:cubicBezTo>
                    <a:pt x="66" y="209"/>
                    <a:pt x="69" y="212"/>
                    <a:pt x="73" y="212"/>
                  </a:cubicBezTo>
                  <a:cubicBezTo>
                    <a:pt x="302" y="212"/>
                    <a:pt x="302" y="212"/>
                    <a:pt x="302" y="212"/>
                  </a:cubicBezTo>
                  <a:cubicBezTo>
                    <a:pt x="306" y="212"/>
                    <a:pt x="309" y="209"/>
                    <a:pt x="309" y="205"/>
                  </a:cubicBezTo>
                  <a:cubicBezTo>
                    <a:pt x="309" y="196"/>
                    <a:pt x="309" y="140"/>
                    <a:pt x="309" y="128"/>
                  </a:cubicBezTo>
                  <a:cubicBezTo>
                    <a:pt x="309" y="114"/>
                    <a:pt x="320" y="102"/>
                    <a:pt x="334" y="102"/>
                  </a:cubicBezTo>
                  <a:cubicBezTo>
                    <a:pt x="349" y="102"/>
                    <a:pt x="360" y="114"/>
                    <a:pt x="360" y="128"/>
                  </a:cubicBezTo>
                  <a:cubicBezTo>
                    <a:pt x="360" y="138"/>
                    <a:pt x="353" y="148"/>
                    <a:pt x="343" y="152"/>
                  </a:cubicBezTo>
                  <a:cubicBezTo>
                    <a:pt x="340" y="153"/>
                    <a:pt x="338" y="156"/>
                    <a:pt x="338" y="159"/>
                  </a:cubicBezTo>
                  <a:cubicBezTo>
                    <a:pt x="338" y="205"/>
                    <a:pt x="338" y="205"/>
                    <a:pt x="338" y="205"/>
                  </a:cubicBezTo>
                  <a:cubicBezTo>
                    <a:pt x="338" y="225"/>
                    <a:pt x="322" y="241"/>
                    <a:pt x="302" y="241"/>
                  </a:cubicBezTo>
                  <a:cubicBezTo>
                    <a:pt x="220" y="241"/>
                    <a:pt x="220" y="241"/>
                    <a:pt x="220" y="241"/>
                  </a:cubicBezTo>
                  <a:cubicBezTo>
                    <a:pt x="216" y="241"/>
                    <a:pt x="213" y="244"/>
                    <a:pt x="213" y="248"/>
                  </a:cubicBezTo>
                  <a:cubicBezTo>
                    <a:pt x="213" y="252"/>
                    <a:pt x="216" y="256"/>
                    <a:pt x="220" y="256"/>
                  </a:cubicBezTo>
                  <a:cubicBezTo>
                    <a:pt x="290" y="256"/>
                    <a:pt x="290" y="256"/>
                    <a:pt x="290" y="256"/>
                  </a:cubicBezTo>
                  <a:cubicBezTo>
                    <a:pt x="290" y="270"/>
                    <a:pt x="290" y="270"/>
                    <a:pt x="290" y="270"/>
                  </a:cubicBezTo>
                  <a:cubicBezTo>
                    <a:pt x="290" y="274"/>
                    <a:pt x="293" y="278"/>
                    <a:pt x="297" y="278"/>
                  </a:cubicBezTo>
                  <a:cubicBezTo>
                    <a:pt x="301" y="278"/>
                    <a:pt x="304" y="274"/>
                    <a:pt x="304" y="270"/>
                  </a:cubicBezTo>
                  <a:cubicBezTo>
                    <a:pt x="304" y="256"/>
                    <a:pt x="304" y="256"/>
                    <a:pt x="304" y="256"/>
                  </a:cubicBezTo>
                  <a:cubicBezTo>
                    <a:pt x="331" y="254"/>
                    <a:pt x="353" y="232"/>
                    <a:pt x="353" y="205"/>
                  </a:cubicBezTo>
                  <a:cubicBezTo>
                    <a:pt x="353" y="164"/>
                    <a:pt x="353" y="164"/>
                    <a:pt x="353" y="164"/>
                  </a:cubicBezTo>
                  <a:cubicBezTo>
                    <a:pt x="366" y="157"/>
                    <a:pt x="375" y="143"/>
                    <a:pt x="375" y="128"/>
                  </a:cubicBezTo>
                  <a:cubicBezTo>
                    <a:pt x="375" y="105"/>
                    <a:pt x="357" y="87"/>
                    <a:pt x="334" y="87"/>
                  </a:cubicBezTo>
                  <a:close/>
                  <a:moveTo>
                    <a:pt x="58" y="69"/>
                  </a:moveTo>
                  <a:cubicBezTo>
                    <a:pt x="51" y="50"/>
                    <a:pt x="61" y="29"/>
                    <a:pt x="80" y="25"/>
                  </a:cubicBezTo>
                  <a:cubicBezTo>
                    <a:pt x="99" y="20"/>
                    <a:pt x="118" y="33"/>
                    <a:pt x="120" y="52"/>
                  </a:cubicBezTo>
                  <a:cubicBezTo>
                    <a:pt x="123" y="69"/>
                    <a:pt x="134" y="145"/>
                    <a:pt x="135" y="153"/>
                  </a:cubicBezTo>
                  <a:cubicBezTo>
                    <a:pt x="115" y="152"/>
                    <a:pt x="96" y="158"/>
                    <a:pt x="80" y="170"/>
                  </a:cubicBezTo>
                  <a:cubicBezTo>
                    <a:pt x="80" y="128"/>
                    <a:pt x="80" y="128"/>
                    <a:pt x="80" y="128"/>
                  </a:cubicBezTo>
                  <a:cubicBezTo>
                    <a:pt x="80" y="120"/>
                    <a:pt x="78" y="112"/>
                    <a:pt x="74" y="106"/>
                  </a:cubicBezTo>
                  <a:lnTo>
                    <a:pt x="58" y="69"/>
                  </a:lnTo>
                  <a:close/>
                  <a:moveTo>
                    <a:pt x="180" y="197"/>
                  </a:moveTo>
                  <a:cubicBezTo>
                    <a:pt x="80" y="197"/>
                    <a:pt x="80" y="197"/>
                    <a:pt x="80" y="197"/>
                  </a:cubicBezTo>
                  <a:cubicBezTo>
                    <a:pt x="80" y="190"/>
                    <a:pt x="80" y="190"/>
                    <a:pt x="80" y="190"/>
                  </a:cubicBezTo>
                  <a:cubicBezTo>
                    <a:pt x="96" y="173"/>
                    <a:pt x="119" y="165"/>
                    <a:pt x="142" y="168"/>
                  </a:cubicBezTo>
                  <a:cubicBezTo>
                    <a:pt x="157" y="170"/>
                    <a:pt x="169" y="176"/>
                    <a:pt x="180" y="186"/>
                  </a:cubicBezTo>
                  <a:lnTo>
                    <a:pt x="180" y="197"/>
                  </a:lnTo>
                  <a:close/>
                  <a:moveTo>
                    <a:pt x="150" y="154"/>
                  </a:moveTo>
                  <a:cubicBezTo>
                    <a:pt x="136" y="56"/>
                    <a:pt x="136" y="56"/>
                    <a:pt x="136" y="56"/>
                  </a:cubicBezTo>
                  <a:cubicBezTo>
                    <a:pt x="136" y="56"/>
                    <a:pt x="136" y="56"/>
                    <a:pt x="136" y="56"/>
                  </a:cubicBezTo>
                  <a:cubicBezTo>
                    <a:pt x="133" y="34"/>
                    <a:pt x="150" y="14"/>
                    <a:pt x="172" y="14"/>
                  </a:cubicBezTo>
                  <a:cubicBezTo>
                    <a:pt x="203" y="14"/>
                    <a:pt x="203" y="14"/>
                    <a:pt x="203" y="14"/>
                  </a:cubicBezTo>
                  <a:cubicBezTo>
                    <a:pt x="225" y="14"/>
                    <a:pt x="242" y="34"/>
                    <a:pt x="239" y="56"/>
                  </a:cubicBezTo>
                  <a:cubicBezTo>
                    <a:pt x="239" y="56"/>
                    <a:pt x="239" y="56"/>
                    <a:pt x="239" y="56"/>
                  </a:cubicBezTo>
                  <a:cubicBezTo>
                    <a:pt x="239" y="56"/>
                    <a:pt x="239" y="56"/>
                    <a:pt x="239" y="56"/>
                  </a:cubicBezTo>
                  <a:cubicBezTo>
                    <a:pt x="225" y="154"/>
                    <a:pt x="225" y="154"/>
                    <a:pt x="225" y="154"/>
                  </a:cubicBezTo>
                  <a:cubicBezTo>
                    <a:pt x="211" y="157"/>
                    <a:pt x="198" y="163"/>
                    <a:pt x="187" y="173"/>
                  </a:cubicBezTo>
                  <a:cubicBezTo>
                    <a:pt x="177" y="163"/>
                    <a:pt x="164" y="157"/>
                    <a:pt x="150" y="154"/>
                  </a:cubicBezTo>
                  <a:close/>
                  <a:moveTo>
                    <a:pt x="294" y="197"/>
                  </a:moveTo>
                  <a:cubicBezTo>
                    <a:pt x="195" y="197"/>
                    <a:pt x="195" y="197"/>
                    <a:pt x="195" y="197"/>
                  </a:cubicBezTo>
                  <a:cubicBezTo>
                    <a:pt x="195" y="186"/>
                    <a:pt x="195" y="186"/>
                    <a:pt x="195" y="186"/>
                  </a:cubicBezTo>
                  <a:cubicBezTo>
                    <a:pt x="205" y="176"/>
                    <a:pt x="218" y="170"/>
                    <a:pt x="232" y="168"/>
                  </a:cubicBezTo>
                  <a:cubicBezTo>
                    <a:pt x="255" y="165"/>
                    <a:pt x="278" y="173"/>
                    <a:pt x="294" y="190"/>
                  </a:cubicBezTo>
                  <a:lnTo>
                    <a:pt x="294" y="197"/>
                  </a:lnTo>
                  <a:close/>
                  <a:moveTo>
                    <a:pt x="317" y="69"/>
                  </a:moveTo>
                  <a:cubicBezTo>
                    <a:pt x="304" y="101"/>
                    <a:pt x="304" y="101"/>
                    <a:pt x="304" y="101"/>
                  </a:cubicBezTo>
                  <a:cubicBezTo>
                    <a:pt x="298" y="108"/>
                    <a:pt x="294" y="118"/>
                    <a:pt x="294" y="128"/>
                  </a:cubicBezTo>
                  <a:cubicBezTo>
                    <a:pt x="294" y="170"/>
                    <a:pt x="294" y="170"/>
                    <a:pt x="294" y="170"/>
                  </a:cubicBezTo>
                  <a:cubicBezTo>
                    <a:pt x="279" y="158"/>
                    <a:pt x="260" y="152"/>
                    <a:pt x="240" y="153"/>
                  </a:cubicBezTo>
                  <a:cubicBezTo>
                    <a:pt x="240" y="151"/>
                    <a:pt x="240" y="148"/>
                    <a:pt x="254" y="52"/>
                  </a:cubicBezTo>
                  <a:cubicBezTo>
                    <a:pt x="257" y="33"/>
                    <a:pt x="276" y="20"/>
                    <a:pt x="295" y="25"/>
                  </a:cubicBezTo>
                  <a:cubicBezTo>
                    <a:pt x="314" y="30"/>
                    <a:pt x="325" y="50"/>
                    <a:pt x="317" y="69"/>
                  </a:cubicBezTo>
                  <a:close/>
                  <a:moveTo>
                    <a:pt x="317" y="69"/>
                  </a:moveTo>
                  <a:cubicBezTo>
                    <a:pt x="317" y="69"/>
                    <a:pt x="317" y="69"/>
                    <a:pt x="317" y="6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59" name="Google Shape;3759;p88"/>
          <p:cNvGrpSpPr/>
          <p:nvPr/>
        </p:nvGrpSpPr>
        <p:grpSpPr>
          <a:xfrm>
            <a:off x="6991969" y="4000390"/>
            <a:ext cx="354817" cy="353787"/>
            <a:chOff x="7261011" y="4097512"/>
            <a:chExt cx="388415" cy="387288"/>
          </a:xfrm>
        </p:grpSpPr>
        <p:sp>
          <p:nvSpPr>
            <p:cNvPr id="3760" name="Google Shape;3760;p88"/>
            <p:cNvSpPr/>
            <p:nvPr/>
          </p:nvSpPr>
          <p:spPr>
            <a:xfrm>
              <a:off x="7535715" y="4195460"/>
              <a:ext cx="76557" cy="45033"/>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3"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1" name="Google Shape;3761;p88"/>
            <p:cNvSpPr/>
            <p:nvPr/>
          </p:nvSpPr>
          <p:spPr>
            <a:xfrm>
              <a:off x="7540218" y="4104267"/>
              <a:ext cx="67550" cy="91193"/>
            </a:xfrm>
            <a:custGeom>
              <a:rect b="b" l="l" r="r" t="t"/>
              <a:pathLst>
                <a:path extrusionOk="0" h="88" w="66">
                  <a:moveTo>
                    <a:pt x="66" y="33"/>
                  </a:moveTo>
                  <a:cubicBezTo>
                    <a:pt x="66" y="38"/>
                    <a:pt x="65" y="38"/>
                    <a:pt x="60" y="72"/>
                  </a:cubicBezTo>
                  <a:cubicBezTo>
                    <a:pt x="60" y="78"/>
                    <a:pt x="59" y="83"/>
                    <a:pt x="59" y="88"/>
                  </a:cubicBezTo>
                  <a:cubicBezTo>
                    <a:pt x="6" y="88"/>
                    <a:pt x="6" y="88"/>
                    <a:pt x="6" y="88"/>
                  </a:cubicBezTo>
                  <a:cubicBezTo>
                    <a:pt x="6" y="83"/>
                    <a:pt x="6" y="78"/>
                    <a:pt x="5" y="72"/>
                  </a:cubicBezTo>
                  <a:cubicBezTo>
                    <a:pt x="0" y="38"/>
                    <a:pt x="0" y="38"/>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2" name="Google Shape;3762;p88"/>
            <p:cNvSpPr/>
            <p:nvPr/>
          </p:nvSpPr>
          <p:spPr>
            <a:xfrm>
              <a:off x="7417502"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3" name="Google Shape;3763;p88"/>
            <p:cNvSpPr/>
            <p:nvPr/>
          </p:nvSpPr>
          <p:spPr>
            <a:xfrm>
              <a:off x="7422005" y="4104267"/>
              <a:ext cx="66425" cy="91193"/>
            </a:xfrm>
            <a:custGeom>
              <a:rect b="b" l="l" r="r" t="t"/>
              <a:pathLst>
                <a:path extrusionOk="0" h="88" w="65">
                  <a:moveTo>
                    <a:pt x="65" y="33"/>
                  </a:moveTo>
                  <a:cubicBezTo>
                    <a:pt x="65" y="38"/>
                    <a:pt x="65" y="38"/>
                    <a:pt x="60" y="72"/>
                  </a:cubicBezTo>
                  <a:cubicBezTo>
                    <a:pt x="59" y="78"/>
                    <a:pt x="59" y="83"/>
                    <a:pt x="59" y="88"/>
                  </a:cubicBezTo>
                  <a:cubicBezTo>
                    <a:pt x="6" y="88"/>
                    <a:pt x="6" y="88"/>
                    <a:pt x="6" y="88"/>
                  </a:cubicBezTo>
                  <a:cubicBezTo>
                    <a:pt x="6" y="83"/>
                    <a:pt x="6" y="78"/>
                    <a:pt x="5" y="72"/>
                  </a:cubicBezTo>
                  <a:cubicBezTo>
                    <a:pt x="0" y="38"/>
                    <a:pt x="0" y="38"/>
                    <a:pt x="0" y="33"/>
                  </a:cubicBezTo>
                  <a:cubicBezTo>
                    <a:pt x="0" y="15"/>
                    <a:pt x="14" y="0"/>
                    <a:pt x="33" y="0"/>
                  </a:cubicBezTo>
                  <a:cubicBezTo>
                    <a:pt x="51" y="0"/>
                    <a:pt x="65" y="15"/>
                    <a:pt x="65" y="33"/>
                  </a:cubicBezTo>
                  <a:close/>
                  <a:moveTo>
                    <a:pt x="65" y="33"/>
                  </a:moveTo>
                  <a:cubicBezTo>
                    <a:pt x="65" y="33"/>
                    <a:pt x="65" y="33"/>
                    <a:pt x="65"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4" name="Google Shape;3764;p88"/>
            <p:cNvSpPr/>
            <p:nvPr/>
          </p:nvSpPr>
          <p:spPr>
            <a:xfrm>
              <a:off x="7268891" y="4240493"/>
              <a:ext cx="373778" cy="237552"/>
            </a:xfrm>
            <a:custGeom>
              <a:rect b="b" l="l" r="r" t="t"/>
              <a:pathLst>
                <a:path extrusionOk="0" h="229" w="361">
                  <a:moveTo>
                    <a:pt x="332" y="0"/>
                  </a:moveTo>
                  <a:cubicBezTo>
                    <a:pt x="258" y="0"/>
                    <a:pt x="258" y="0"/>
                    <a:pt x="258" y="0"/>
                  </a:cubicBezTo>
                  <a:cubicBezTo>
                    <a:pt x="254" y="9"/>
                    <a:pt x="245" y="23"/>
                    <a:pt x="237" y="48"/>
                  </a:cubicBezTo>
                  <a:cubicBezTo>
                    <a:pt x="230" y="22"/>
                    <a:pt x="221" y="9"/>
                    <a:pt x="217" y="0"/>
                  </a:cubicBezTo>
                  <a:cubicBezTo>
                    <a:pt x="144" y="0"/>
                    <a:pt x="144" y="0"/>
                    <a:pt x="144" y="0"/>
                  </a:cubicBezTo>
                  <a:cubicBezTo>
                    <a:pt x="140" y="9"/>
                    <a:pt x="131" y="22"/>
                    <a:pt x="124" y="48"/>
                  </a:cubicBezTo>
                  <a:cubicBezTo>
                    <a:pt x="116" y="23"/>
                    <a:pt x="107" y="9"/>
                    <a:pt x="103" y="0"/>
                  </a:cubicBezTo>
                  <a:cubicBezTo>
                    <a:pt x="30" y="0"/>
                    <a:pt x="30" y="0"/>
                    <a:pt x="30" y="0"/>
                  </a:cubicBezTo>
                  <a:cubicBezTo>
                    <a:pt x="24" y="13"/>
                    <a:pt x="0" y="50"/>
                    <a:pt x="0" y="122"/>
                  </a:cubicBezTo>
                  <a:cubicBezTo>
                    <a:pt x="1" y="159"/>
                    <a:pt x="7" y="196"/>
                    <a:pt x="22" y="229"/>
                  </a:cubicBezTo>
                  <a:cubicBezTo>
                    <a:pt x="110" y="229"/>
                    <a:pt x="110" y="229"/>
                    <a:pt x="110" y="229"/>
                  </a:cubicBezTo>
                  <a:cubicBezTo>
                    <a:pt x="116" y="218"/>
                    <a:pt x="120" y="206"/>
                    <a:pt x="124" y="195"/>
                  </a:cubicBezTo>
                  <a:cubicBezTo>
                    <a:pt x="124" y="195"/>
                    <a:pt x="124" y="195"/>
                    <a:pt x="124" y="195"/>
                  </a:cubicBezTo>
                  <a:cubicBezTo>
                    <a:pt x="127" y="207"/>
                    <a:pt x="131" y="218"/>
                    <a:pt x="137" y="229"/>
                  </a:cubicBezTo>
                  <a:cubicBezTo>
                    <a:pt x="224" y="229"/>
                    <a:pt x="224" y="229"/>
                    <a:pt x="224" y="229"/>
                  </a:cubicBezTo>
                  <a:cubicBezTo>
                    <a:pt x="230" y="218"/>
                    <a:pt x="234" y="207"/>
                    <a:pt x="238" y="195"/>
                  </a:cubicBezTo>
                  <a:cubicBezTo>
                    <a:pt x="241" y="206"/>
                    <a:pt x="245" y="218"/>
                    <a:pt x="251" y="229"/>
                  </a:cubicBezTo>
                  <a:cubicBezTo>
                    <a:pt x="339" y="229"/>
                    <a:pt x="339" y="229"/>
                    <a:pt x="339" y="229"/>
                  </a:cubicBezTo>
                  <a:cubicBezTo>
                    <a:pt x="354" y="196"/>
                    <a:pt x="360" y="160"/>
                    <a:pt x="361" y="123"/>
                  </a:cubicBezTo>
                  <a:cubicBezTo>
                    <a:pt x="361" y="55"/>
                    <a:pt x="341" y="22"/>
                    <a:pt x="332" y="0"/>
                  </a:cubicBezTo>
                  <a:close/>
                  <a:moveTo>
                    <a:pt x="332" y="0"/>
                  </a:moveTo>
                  <a:cubicBezTo>
                    <a:pt x="332" y="0"/>
                    <a:pt x="332" y="0"/>
                    <a:pt x="3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5" name="Google Shape;3765;p88"/>
            <p:cNvSpPr/>
            <p:nvPr/>
          </p:nvSpPr>
          <p:spPr>
            <a:xfrm>
              <a:off x="7299289" y="4195460"/>
              <a:ext cx="75431" cy="45033"/>
            </a:xfrm>
            <a:custGeom>
              <a:rect b="b" l="l" r="r" t="t"/>
              <a:pathLst>
                <a:path extrusionOk="0" h="44" w="73">
                  <a:moveTo>
                    <a:pt x="73" y="44"/>
                  </a:moveTo>
                  <a:cubicBezTo>
                    <a:pt x="0" y="44"/>
                    <a:pt x="0" y="44"/>
                    <a:pt x="0" y="44"/>
                  </a:cubicBezTo>
                  <a:cubicBezTo>
                    <a:pt x="6" y="30"/>
                    <a:pt x="10" y="15"/>
                    <a:pt x="10" y="0"/>
                  </a:cubicBezTo>
                  <a:cubicBezTo>
                    <a:pt x="63" y="0"/>
                    <a:pt x="63" y="0"/>
                    <a:pt x="63" y="0"/>
                  </a:cubicBezTo>
                  <a:cubicBezTo>
                    <a:pt x="63" y="15"/>
                    <a:pt x="67" y="30"/>
                    <a:pt x="73" y="44"/>
                  </a:cubicBezTo>
                  <a:close/>
                  <a:moveTo>
                    <a:pt x="73" y="44"/>
                  </a:moveTo>
                  <a:cubicBezTo>
                    <a:pt x="73" y="44"/>
                    <a:pt x="73" y="44"/>
                    <a:pt x="7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6" name="Google Shape;3766;p88"/>
            <p:cNvSpPr/>
            <p:nvPr/>
          </p:nvSpPr>
          <p:spPr>
            <a:xfrm>
              <a:off x="7302666" y="4104267"/>
              <a:ext cx="68676" cy="91193"/>
            </a:xfrm>
            <a:custGeom>
              <a:rect b="b" l="l" r="r" t="t"/>
              <a:pathLst>
                <a:path extrusionOk="0" h="88" w="66">
                  <a:moveTo>
                    <a:pt x="66" y="33"/>
                  </a:moveTo>
                  <a:cubicBezTo>
                    <a:pt x="66" y="38"/>
                    <a:pt x="66" y="38"/>
                    <a:pt x="61" y="72"/>
                  </a:cubicBezTo>
                  <a:cubicBezTo>
                    <a:pt x="60" y="78"/>
                    <a:pt x="60" y="83"/>
                    <a:pt x="60" y="88"/>
                  </a:cubicBezTo>
                  <a:cubicBezTo>
                    <a:pt x="7" y="88"/>
                    <a:pt x="7" y="88"/>
                    <a:pt x="7" y="88"/>
                  </a:cubicBezTo>
                  <a:cubicBezTo>
                    <a:pt x="7" y="83"/>
                    <a:pt x="7" y="78"/>
                    <a:pt x="6" y="72"/>
                  </a:cubicBezTo>
                  <a:cubicBezTo>
                    <a:pt x="1" y="38"/>
                    <a:pt x="0" y="38"/>
                    <a:pt x="0" y="33"/>
                  </a:cubicBezTo>
                  <a:cubicBezTo>
                    <a:pt x="0" y="15"/>
                    <a:pt x="15" y="0"/>
                    <a:pt x="33" y="0"/>
                  </a:cubicBezTo>
                  <a:cubicBezTo>
                    <a:pt x="52"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7" name="Google Shape;3767;p88"/>
            <p:cNvSpPr/>
            <p:nvPr/>
          </p:nvSpPr>
          <p:spPr>
            <a:xfrm>
              <a:off x="7261011" y="4097512"/>
              <a:ext cx="388415" cy="387288"/>
            </a:xfrm>
            <a:custGeom>
              <a:rect b="b" l="l" r="r" t="t"/>
              <a:pathLst>
                <a:path extrusionOk="0" h="375" w="375">
                  <a:moveTo>
                    <a:pt x="29" y="375"/>
                  </a:moveTo>
                  <a:cubicBezTo>
                    <a:pt x="117" y="375"/>
                    <a:pt x="117" y="375"/>
                    <a:pt x="117" y="375"/>
                  </a:cubicBezTo>
                  <a:cubicBezTo>
                    <a:pt x="120" y="375"/>
                    <a:pt x="123" y="373"/>
                    <a:pt x="124" y="371"/>
                  </a:cubicBezTo>
                  <a:cubicBezTo>
                    <a:pt x="126" y="366"/>
                    <a:pt x="128" y="361"/>
                    <a:pt x="130" y="356"/>
                  </a:cubicBezTo>
                  <a:cubicBezTo>
                    <a:pt x="132" y="361"/>
                    <a:pt x="135" y="366"/>
                    <a:pt x="137" y="371"/>
                  </a:cubicBezTo>
                  <a:cubicBezTo>
                    <a:pt x="138" y="373"/>
                    <a:pt x="141" y="375"/>
                    <a:pt x="144" y="375"/>
                  </a:cubicBezTo>
                  <a:cubicBezTo>
                    <a:pt x="231" y="375"/>
                    <a:pt x="231" y="375"/>
                    <a:pt x="231" y="375"/>
                  </a:cubicBezTo>
                  <a:cubicBezTo>
                    <a:pt x="234" y="375"/>
                    <a:pt x="237" y="373"/>
                    <a:pt x="238" y="371"/>
                  </a:cubicBezTo>
                  <a:cubicBezTo>
                    <a:pt x="240" y="366"/>
                    <a:pt x="243" y="361"/>
                    <a:pt x="245" y="356"/>
                  </a:cubicBezTo>
                  <a:cubicBezTo>
                    <a:pt x="247" y="361"/>
                    <a:pt x="249" y="366"/>
                    <a:pt x="251" y="371"/>
                  </a:cubicBezTo>
                  <a:cubicBezTo>
                    <a:pt x="252" y="373"/>
                    <a:pt x="255" y="375"/>
                    <a:pt x="258" y="375"/>
                  </a:cubicBezTo>
                  <a:cubicBezTo>
                    <a:pt x="346" y="375"/>
                    <a:pt x="346" y="375"/>
                    <a:pt x="346" y="375"/>
                  </a:cubicBezTo>
                  <a:cubicBezTo>
                    <a:pt x="348" y="375"/>
                    <a:pt x="351" y="373"/>
                    <a:pt x="352" y="371"/>
                  </a:cubicBezTo>
                  <a:cubicBezTo>
                    <a:pt x="356" y="363"/>
                    <a:pt x="359" y="355"/>
                    <a:pt x="362" y="346"/>
                  </a:cubicBezTo>
                  <a:cubicBezTo>
                    <a:pt x="364" y="342"/>
                    <a:pt x="361" y="338"/>
                    <a:pt x="358" y="337"/>
                  </a:cubicBezTo>
                  <a:cubicBezTo>
                    <a:pt x="354" y="336"/>
                    <a:pt x="350" y="338"/>
                    <a:pt x="348" y="342"/>
                  </a:cubicBezTo>
                  <a:cubicBezTo>
                    <a:pt x="346" y="348"/>
                    <a:pt x="344" y="354"/>
                    <a:pt x="341" y="360"/>
                  </a:cubicBezTo>
                  <a:cubicBezTo>
                    <a:pt x="262" y="360"/>
                    <a:pt x="262" y="360"/>
                    <a:pt x="262" y="360"/>
                  </a:cubicBezTo>
                  <a:cubicBezTo>
                    <a:pt x="258" y="352"/>
                    <a:pt x="255" y="343"/>
                    <a:pt x="252" y="334"/>
                  </a:cubicBezTo>
                  <a:cubicBezTo>
                    <a:pt x="266" y="287"/>
                    <a:pt x="266" y="235"/>
                    <a:pt x="252" y="187"/>
                  </a:cubicBezTo>
                  <a:cubicBezTo>
                    <a:pt x="256" y="174"/>
                    <a:pt x="262" y="161"/>
                    <a:pt x="268" y="149"/>
                  </a:cubicBezTo>
                  <a:cubicBezTo>
                    <a:pt x="269" y="148"/>
                    <a:pt x="269" y="147"/>
                    <a:pt x="270" y="146"/>
                  </a:cubicBezTo>
                  <a:cubicBezTo>
                    <a:pt x="334" y="146"/>
                    <a:pt x="334" y="146"/>
                    <a:pt x="334" y="146"/>
                  </a:cubicBezTo>
                  <a:cubicBezTo>
                    <a:pt x="334" y="147"/>
                    <a:pt x="335" y="148"/>
                    <a:pt x="335" y="149"/>
                  </a:cubicBezTo>
                  <a:cubicBezTo>
                    <a:pt x="352" y="180"/>
                    <a:pt x="361" y="219"/>
                    <a:pt x="360" y="262"/>
                  </a:cubicBezTo>
                  <a:cubicBezTo>
                    <a:pt x="360" y="268"/>
                    <a:pt x="360" y="273"/>
                    <a:pt x="360" y="279"/>
                  </a:cubicBezTo>
                  <a:cubicBezTo>
                    <a:pt x="360" y="283"/>
                    <a:pt x="363" y="286"/>
                    <a:pt x="367" y="286"/>
                  </a:cubicBezTo>
                  <a:cubicBezTo>
                    <a:pt x="367" y="286"/>
                    <a:pt x="367" y="286"/>
                    <a:pt x="367" y="286"/>
                  </a:cubicBezTo>
                  <a:cubicBezTo>
                    <a:pt x="371" y="286"/>
                    <a:pt x="374" y="283"/>
                    <a:pt x="374" y="280"/>
                  </a:cubicBezTo>
                  <a:cubicBezTo>
                    <a:pt x="375" y="274"/>
                    <a:pt x="375" y="268"/>
                    <a:pt x="375" y="262"/>
                  </a:cubicBezTo>
                  <a:cubicBezTo>
                    <a:pt x="375" y="217"/>
                    <a:pt x="366" y="176"/>
                    <a:pt x="348" y="143"/>
                  </a:cubicBezTo>
                  <a:cubicBezTo>
                    <a:pt x="338" y="123"/>
                    <a:pt x="333" y="102"/>
                    <a:pt x="337" y="80"/>
                  </a:cubicBezTo>
                  <a:cubicBezTo>
                    <a:pt x="341" y="46"/>
                    <a:pt x="342" y="46"/>
                    <a:pt x="342" y="40"/>
                  </a:cubicBezTo>
                  <a:cubicBezTo>
                    <a:pt x="342" y="18"/>
                    <a:pt x="324" y="0"/>
                    <a:pt x="302" y="0"/>
                  </a:cubicBezTo>
                  <a:cubicBezTo>
                    <a:pt x="280" y="0"/>
                    <a:pt x="261" y="18"/>
                    <a:pt x="261" y="40"/>
                  </a:cubicBezTo>
                  <a:cubicBezTo>
                    <a:pt x="261" y="46"/>
                    <a:pt x="262" y="47"/>
                    <a:pt x="267" y="80"/>
                  </a:cubicBezTo>
                  <a:cubicBezTo>
                    <a:pt x="270" y="102"/>
                    <a:pt x="265" y="123"/>
                    <a:pt x="255" y="143"/>
                  </a:cubicBezTo>
                  <a:cubicBezTo>
                    <a:pt x="251" y="150"/>
                    <a:pt x="248" y="157"/>
                    <a:pt x="245" y="165"/>
                  </a:cubicBezTo>
                  <a:cubicBezTo>
                    <a:pt x="241" y="157"/>
                    <a:pt x="238" y="150"/>
                    <a:pt x="234" y="143"/>
                  </a:cubicBezTo>
                  <a:cubicBezTo>
                    <a:pt x="224" y="123"/>
                    <a:pt x="219" y="102"/>
                    <a:pt x="222" y="80"/>
                  </a:cubicBezTo>
                  <a:cubicBezTo>
                    <a:pt x="227" y="46"/>
                    <a:pt x="228" y="46"/>
                    <a:pt x="228" y="40"/>
                  </a:cubicBezTo>
                  <a:cubicBezTo>
                    <a:pt x="228" y="18"/>
                    <a:pt x="210" y="0"/>
                    <a:pt x="188" y="0"/>
                  </a:cubicBezTo>
                  <a:cubicBezTo>
                    <a:pt x="165" y="0"/>
                    <a:pt x="147" y="18"/>
                    <a:pt x="147" y="40"/>
                  </a:cubicBezTo>
                  <a:cubicBezTo>
                    <a:pt x="147" y="46"/>
                    <a:pt x="148" y="47"/>
                    <a:pt x="153" y="80"/>
                  </a:cubicBezTo>
                  <a:cubicBezTo>
                    <a:pt x="156" y="102"/>
                    <a:pt x="151" y="123"/>
                    <a:pt x="141" y="143"/>
                  </a:cubicBezTo>
                  <a:cubicBezTo>
                    <a:pt x="137" y="150"/>
                    <a:pt x="134" y="157"/>
                    <a:pt x="130" y="165"/>
                  </a:cubicBezTo>
                  <a:cubicBezTo>
                    <a:pt x="127" y="157"/>
                    <a:pt x="124" y="150"/>
                    <a:pt x="120" y="143"/>
                  </a:cubicBezTo>
                  <a:cubicBezTo>
                    <a:pt x="110" y="123"/>
                    <a:pt x="105" y="102"/>
                    <a:pt x="108" y="80"/>
                  </a:cubicBezTo>
                  <a:cubicBezTo>
                    <a:pt x="113" y="46"/>
                    <a:pt x="113" y="46"/>
                    <a:pt x="113" y="46"/>
                  </a:cubicBezTo>
                  <a:cubicBezTo>
                    <a:pt x="113" y="44"/>
                    <a:pt x="114" y="42"/>
                    <a:pt x="114" y="40"/>
                  </a:cubicBezTo>
                  <a:cubicBezTo>
                    <a:pt x="114" y="18"/>
                    <a:pt x="96" y="0"/>
                    <a:pt x="73" y="0"/>
                  </a:cubicBezTo>
                  <a:cubicBezTo>
                    <a:pt x="51" y="0"/>
                    <a:pt x="33" y="18"/>
                    <a:pt x="33" y="40"/>
                  </a:cubicBezTo>
                  <a:cubicBezTo>
                    <a:pt x="33" y="46"/>
                    <a:pt x="34" y="47"/>
                    <a:pt x="39" y="80"/>
                  </a:cubicBezTo>
                  <a:cubicBezTo>
                    <a:pt x="42" y="102"/>
                    <a:pt x="37" y="124"/>
                    <a:pt x="27" y="143"/>
                  </a:cubicBezTo>
                  <a:cubicBezTo>
                    <a:pt x="9" y="175"/>
                    <a:pt x="0" y="216"/>
                    <a:pt x="0" y="261"/>
                  </a:cubicBezTo>
                  <a:cubicBezTo>
                    <a:pt x="0" y="303"/>
                    <a:pt x="8" y="340"/>
                    <a:pt x="23" y="371"/>
                  </a:cubicBezTo>
                  <a:cubicBezTo>
                    <a:pt x="24" y="373"/>
                    <a:pt x="27" y="375"/>
                    <a:pt x="29" y="375"/>
                  </a:cubicBezTo>
                  <a:close/>
                  <a:moveTo>
                    <a:pt x="302" y="15"/>
                  </a:moveTo>
                  <a:cubicBezTo>
                    <a:pt x="316" y="15"/>
                    <a:pt x="327" y="26"/>
                    <a:pt x="327" y="40"/>
                  </a:cubicBezTo>
                  <a:cubicBezTo>
                    <a:pt x="327" y="44"/>
                    <a:pt x="327" y="43"/>
                    <a:pt x="322" y="78"/>
                  </a:cubicBezTo>
                  <a:cubicBezTo>
                    <a:pt x="322" y="81"/>
                    <a:pt x="321" y="85"/>
                    <a:pt x="321" y="88"/>
                  </a:cubicBezTo>
                  <a:cubicBezTo>
                    <a:pt x="282" y="88"/>
                    <a:pt x="282" y="88"/>
                    <a:pt x="282" y="88"/>
                  </a:cubicBezTo>
                  <a:cubicBezTo>
                    <a:pt x="282" y="85"/>
                    <a:pt x="282" y="81"/>
                    <a:pt x="281" y="78"/>
                  </a:cubicBezTo>
                  <a:cubicBezTo>
                    <a:pt x="276" y="43"/>
                    <a:pt x="276" y="44"/>
                    <a:pt x="276" y="40"/>
                  </a:cubicBezTo>
                  <a:cubicBezTo>
                    <a:pt x="276" y="26"/>
                    <a:pt x="288" y="15"/>
                    <a:pt x="302" y="15"/>
                  </a:cubicBezTo>
                  <a:close/>
                  <a:moveTo>
                    <a:pt x="282" y="103"/>
                  </a:moveTo>
                  <a:cubicBezTo>
                    <a:pt x="321" y="103"/>
                    <a:pt x="321" y="103"/>
                    <a:pt x="321" y="103"/>
                  </a:cubicBezTo>
                  <a:cubicBezTo>
                    <a:pt x="322" y="112"/>
                    <a:pt x="324" y="122"/>
                    <a:pt x="328" y="132"/>
                  </a:cubicBezTo>
                  <a:cubicBezTo>
                    <a:pt x="276" y="132"/>
                    <a:pt x="276" y="132"/>
                    <a:pt x="276" y="132"/>
                  </a:cubicBezTo>
                  <a:cubicBezTo>
                    <a:pt x="279" y="122"/>
                    <a:pt x="281" y="112"/>
                    <a:pt x="282" y="103"/>
                  </a:cubicBezTo>
                  <a:close/>
                  <a:moveTo>
                    <a:pt x="188" y="15"/>
                  </a:moveTo>
                  <a:cubicBezTo>
                    <a:pt x="202" y="15"/>
                    <a:pt x="213" y="26"/>
                    <a:pt x="213" y="40"/>
                  </a:cubicBezTo>
                  <a:cubicBezTo>
                    <a:pt x="213" y="44"/>
                    <a:pt x="213" y="43"/>
                    <a:pt x="208" y="78"/>
                  </a:cubicBezTo>
                  <a:cubicBezTo>
                    <a:pt x="207" y="81"/>
                    <a:pt x="207" y="85"/>
                    <a:pt x="207" y="88"/>
                  </a:cubicBezTo>
                  <a:cubicBezTo>
                    <a:pt x="168" y="88"/>
                    <a:pt x="168" y="88"/>
                    <a:pt x="168" y="88"/>
                  </a:cubicBezTo>
                  <a:cubicBezTo>
                    <a:pt x="168" y="85"/>
                    <a:pt x="168" y="81"/>
                    <a:pt x="167" y="78"/>
                  </a:cubicBezTo>
                  <a:cubicBezTo>
                    <a:pt x="162" y="43"/>
                    <a:pt x="162" y="44"/>
                    <a:pt x="162" y="40"/>
                  </a:cubicBezTo>
                  <a:cubicBezTo>
                    <a:pt x="162" y="26"/>
                    <a:pt x="173" y="15"/>
                    <a:pt x="188" y="15"/>
                  </a:cubicBezTo>
                  <a:close/>
                  <a:moveTo>
                    <a:pt x="168" y="103"/>
                  </a:moveTo>
                  <a:cubicBezTo>
                    <a:pt x="207" y="103"/>
                    <a:pt x="207" y="103"/>
                    <a:pt x="207" y="103"/>
                  </a:cubicBezTo>
                  <a:cubicBezTo>
                    <a:pt x="208" y="112"/>
                    <a:pt x="210" y="122"/>
                    <a:pt x="213" y="132"/>
                  </a:cubicBezTo>
                  <a:cubicBezTo>
                    <a:pt x="162" y="132"/>
                    <a:pt x="162" y="132"/>
                    <a:pt x="162" y="132"/>
                  </a:cubicBezTo>
                  <a:cubicBezTo>
                    <a:pt x="165" y="122"/>
                    <a:pt x="167" y="112"/>
                    <a:pt x="168" y="103"/>
                  </a:cubicBezTo>
                  <a:close/>
                  <a:moveTo>
                    <a:pt x="154" y="149"/>
                  </a:moveTo>
                  <a:cubicBezTo>
                    <a:pt x="154" y="148"/>
                    <a:pt x="155" y="147"/>
                    <a:pt x="155" y="146"/>
                  </a:cubicBezTo>
                  <a:cubicBezTo>
                    <a:pt x="220" y="146"/>
                    <a:pt x="220" y="146"/>
                    <a:pt x="220" y="146"/>
                  </a:cubicBezTo>
                  <a:cubicBezTo>
                    <a:pt x="220" y="147"/>
                    <a:pt x="221" y="148"/>
                    <a:pt x="221" y="149"/>
                  </a:cubicBezTo>
                  <a:cubicBezTo>
                    <a:pt x="254" y="212"/>
                    <a:pt x="257" y="295"/>
                    <a:pt x="227" y="360"/>
                  </a:cubicBezTo>
                  <a:cubicBezTo>
                    <a:pt x="148" y="360"/>
                    <a:pt x="148" y="360"/>
                    <a:pt x="148" y="360"/>
                  </a:cubicBezTo>
                  <a:cubicBezTo>
                    <a:pt x="118" y="295"/>
                    <a:pt x="121" y="212"/>
                    <a:pt x="154" y="149"/>
                  </a:cubicBezTo>
                  <a:close/>
                  <a:moveTo>
                    <a:pt x="73" y="15"/>
                  </a:moveTo>
                  <a:cubicBezTo>
                    <a:pt x="87" y="15"/>
                    <a:pt x="99" y="26"/>
                    <a:pt x="99" y="40"/>
                  </a:cubicBezTo>
                  <a:cubicBezTo>
                    <a:pt x="99" y="44"/>
                    <a:pt x="99" y="43"/>
                    <a:pt x="94" y="78"/>
                  </a:cubicBezTo>
                  <a:cubicBezTo>
                    <a:pt x="93" y="81"/>
                    <a:pt x="93" y="85"/>
                    <a:pt x="93" y="88"/>
                  </a:cubicBezTo>
                  <a:cubicBezTo>
                    <a:pt x="54" y="88"/>
                    <a:pt x="54" y="88"/>
                    <a:pt x="54" y="88"/>
                  </a:cubicBezTo>
                  <a:cubicBezTo>
                    <a:pt x="54" y="85"/>
                    <a:pt x="53" y="81"/>
                    <a:pt x="53" y="78"/>
                  </a:cubicBezTo>
                  <a:cubicBezTo>
                    <a:pt x="48" y="43"/>
                    <a:pt x="48" y="44"/>
                    <a:pt x="48" y="40"/>
                  </a:cubicBezTo>
                  <a:cubicBezTo>
                    <a:pt x="48" y="26"/>
                    <a:pt x="59" y="15"/>
                    <a:pt x="73" y="15"/>
                  </a:cubicBezTo>
                  <a:close/>
                  <a:moveTo>
                    <a:pt x="54" y="103"/>
                  </a:moveTo>
                  <a:cubicBezTo>
                    <a:pt x="93" y="103"/>
                    <a:pt x="93" y="103"/>
                    <a:pt x="93" y="103"/>
                  </a:cubicBezTo>
                  <a:cubicBezTo>
                    <a:pt x="94" y="112"/>
                    <a:pt x="96" y="122"/>
                    <a:pt x="99" y="132"/>
                  </a:cubicBezTo>
                  <a:cubicBezTo>
                    <a:pt x="47" y="132"/>
                    <a:pt x="47" y="132"/>
                    <a:pt x="47" y="132"/>
                  </a:cubicBezTo>
                  <a:cubicBezTo>
                    <a:pt x="51" y="122"/>
                    <a:pt x="53" y="112"/>
                    <a:pt x="54" y="103"/>
                  </a:cubicBezTo>
                  <a:close/>
                  <a:moveTo>
                    <a:pt x="40" y="149"/>
                  </a:moveTo>
                  <a:cubicBezTo>
                    <a:pt x="40" y="148"/>
                    <a:pt x="41" y="147"/>
                    <a:pt x="41" y="146"/>
                  </a:cubicBezTo>
                  <a:cubicBezTo>
                    <a:pt x="106" y="146"/>
                    <a:pt x="106" y="146"/>
                    <a:pt x="106" y="146"/>
                  </a:cubicBezTo>
                  <a:cubicBezTo>
                    <a:pt x="106" y="147"/>
                    <a:pt x="107" y="148"/>
                    <a:pt x="107" y="149"/>
                  </a:cubicBezTo>
                  <a:cubicBezTo>
                    <a:pt x="113" y="161"/>
                    <a:pt x="119" y="174"/>
                    <a:pt x="123" y="187"/>
                  </a:cubicBezTo>
                  <a:cubicBezTo>
                    <a:pt x="109" y="235"/>
                    <a:pt x="109" y="287"/>
                    <a:pt x="123" y="334"/>
                  </a:cubicBezTo>
                  <a:cubicBezTo>
                    <a:pt x="120" y="343"/>
                    <a:pt x="117" y="352"/>
                    <a:pt x="113" y="360"/>
                  </a:cubicBezTo>
                  <a:cubicBezTo>
                    <a:pt x="34" y="360"/>
                    <a:pt x="34" y="360"/>
                    <a:pt x="34" y="360"/>
                  </a:cubicBezTo>
                  <a:cubicBezTo>
                    <a:pt x="21" y="332"/>
                    <a:pt x="15" y="299"/>
                    <a:pt x="15" y="261"/>
                  </a:cubicBezTo>
                  <a:cubicBezTo>
                    <a:pt x="15" y="219"/>
                    <a:pt x="23" y="180"/>
                    <a:pt x="40" y="149"/>
                  </a:cubicBezTo>
                  <a:close/>
                  <a:moveTo>
                    <a:pt x="40" y="149"/>
                  </a:moveTo>
                  <a:cubicBezTo>
                    <a:pt x="40" y="149"/>
                    <a:pt x="40" y="149"/>
                    <a:pt x="40" y="14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68" name="Google Shape;3768;p88"/>
            <p:cNvSpPr/>
            <p:nvPr/>
          </p:nvSpPr>
          <p:spPr>
            <a:xfrm>
              <a:off x="7629159" y="4411620"/>
              <a:ext cx="16888" cy="16888"/>
            </a:xfrm>
            <a:custGeom>
              <a:rect b="b" l="l" r="r" t="t"/>
              <a:pathLst>
                <a:path extrusionOk="0" h="16" w="17">
                  <a:moveTo>
                    <a:pt x="11" y="1"/>
                  </a:moveTo>
                  <a:cubicBezTo>
                    <a:pt x="15" y="3"/>
                    <a:pt x="17" y="7"/>
                    <a:pt x="15" y="11"/>
                  </a:cubicBezTo>
                  <a:cubicBezTo>
                    <a:pt x="14" y="14"/>
                    <a:pt x="9" y="16"/>
                    <a:pt x="6" y="15"/>
                  </a:cubicBezTo>
                  <a:cubicBezTo>
                    <a:pt x="2" y="13"/>
                    <a:pt x="0" y="9"/>
                    <a:pt x="2"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69" name="Google Shape;3769;p88"/>
          <p:cNvGrpSpPr/>
          <p:nvPr/>
        </p:nvGrpSpPr>
        <p:grpSpPr>
          <a:xfrm>
            <a:off x="6427339" y="3999365"/>
            <a:ext cx="221118" cy="353787"/>
            <a:chOff x="6693588" y="4097512"/>
            <a:chExt cx="242055" cy="387288"/>
          </a:xfrm>
        </p:grpSpPr>
        <p:sp>
          <p:nvSpPr>
            <p:cNvPr id="3770" name="Google Shape;3770;p88"/>
            <p:cNvSpPr/>
            <p:nvPr/>
          </p:nvSpPr>
          <p:spPr>
            <a:xfrm>
              <a:off x="6710476" y="4104267"/>
              <a:ext cx="208280" cy="213909"/>
            </a:xfrm>
            <a:custGeom>
              <a:rect b="b" l="l" r="r" t="t"/>
              <a:pathLst>
                <a:path extrusionOk="0" h="190" w="185">
                  <a:moveTo>
                    <a:pt x="185" y="190"/>
                  </a:moveTo>
                  <a:lnTo>
                    <a:pt x="133" y="61"/>
                  </a:lnTo>
                  <a:lnTo>
                    <a:pt x="173" y="61"/>
                  </a:lnTo>
                  <a:lnTo>
                    <a:pt x="93" y="0"/>
                  </a:lnTo>
                  <a:lnTo>
                    <a:pt x="12" y="61"/>
                  </a:lnTo>
                  <a:lnTo>
                    <a:pt x="52" y="61"/>
                  </a:lnTo>
                  <a:lnTo>
                    <a:pt x="0" y="190"/>
                  </a:lnTo>
                  <a:lnTo>
                    <a:pt x="185" y="190"/>
                  </a:lnTo>
                  <a:close/>
                  <a:moveTo>
                    <a:pt x="185" y="190"/>
                  </a:moveTo>
                  <a:lnTo>
                    <a:pt x="185" y="19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1" name="Google Shape;3771;p88"/>
            <p:cNvSpPr/>
            <p:nvPr/>
          </p:nvSpPr>
          <p:spPr>
            <a:xfrm>
              <a:off x="6710476" y="4104267"/>
              <a:ext cx="208280" cy="213909"/>
            </a:xfrm>
            <a:custGeom>
              <a:rect b="b" l="l" r="r" t="t"/>
              <a:pathLst>
                <a:path extrusionOk="0" h="190" w="185">
                  <a:moveTo>
                    <a:pt x="185" y="190"/>
                  </a:moveTo>
                  <a:lnTo>
                    <a:pt x="133" y="61"/>
                  </a:lnTo>
                  <a:lnTo>
                    <a:pt x="173" y="61"/>
                  </a:lnTo>
                  <a:lnTo>
                    <a:pt x="93" y="0"/>
                  </a:lnTo>
                  <a:lnTo>
                    <a:pt x="12" y="61"/>
                  </a:lnTo>
                  <a:lnTo>
                    <a:pt x="52" y="61"/>
                  </a:lnTo>
                  <a:lnTo>
                    <a:pt x="0" y="190"/>
                  </a:lnTo>
                  <a:lnTo>
                    <a:pt x="185" y="190"/>
                  </a:lnTo>
                  <a:moveTo>
                    <a:pt x="185" y="190"/>
                  </a:moveTo>
                  <a:lnTo>
                    <a:pt x="185" y="19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2" name="Google Shape;3772;p88"/>
            <p:cNvSpPr/>
            <p:nvPr/>
          </p:nvSpPr>
          <p:spPr>
            <a:xfrm>
              <a:off x="6700343" y="4250626"/>
              <a:ext cx="227419" cy="227419"/>
            </a:xfrm>
            <a:custGeom>
              <a:rect b="b" l="l" r="r" t="t"/>
              <a:pathLst>
                <a:path extrusionOk="0" h="220" w="219">
                  <a:moveTo>
                    <a:pt x="219" y="110"/>
                  </a:moveTo>
                  <a:cubicBezTo>
                    <a:pt x="219" y="170"/>
                    <a:pt x="170" y="220"/>
                    <a:pt x="110" y="220"/>
                  </a:cubicBezTo>
                  <a:cubicBezTo>
                    <a:pt x="49" y="220"/>
                    <a:pt x="0" y="170"/>
                    <a:pt x="0" y="110"/>
                  </a:cubicBezTo>
                  <a:cubicBezTo>
                    <a:pt x="0" y="49"/>
                    <a:pt x="49" y="0"/>
                    <a:pt x="110" y="0"/>
                  </a:cubicBezTo>
                  <a:cubicBezTo>
                    <a:pt x="170" y="0"/>
                    <a:pt x="219" y="49"/>
                    <a:pt x="219" y="110"/>
                  </a:cubicBezTo>
                  <a:close/>
                  <a:moveTo>
                    <a:pt x="219" y="110"/>
                  </a:moveTo>
                  <a:cubicBezTo>
                    <a:pt x="219" y="110"/>
                    <a:pt x="219" y="110"/>
                    <a:pt x="219" y="11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3" name="Google Shape;3773;p88"/>
            <p:cNvSpPr/>
            <p:nvPr/>
          </p:nvSpPr>
          <p:spPr>
            <a:xfrm>
              <a:off x="6874848" y="4332812"/>
              <a:ext cx="15762"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4" name="Google Shape;3774;p88"/>
            <p:cNvSpPr/>
            <p:nvPr/>
          </p:nvSpPr>
          <p:spPr>
            <a:xfrm>
              <a:off x="6828689" y="4288905"/>
              <a:ext cx="15762" cy="13510"/>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5" name="Google Shape;3775;p88"/>
            <p:cNvSpPr/>
            <p:nvPr/>
          </p:nvSpPr>
          <p:spPr>
            <a:xfrm>
              <a:off x="6828689"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6" name="Google Shape;3776;p88"/>
            <p:cNvSpPr/>
            <p:nvPr/>
          </p:nvSpPr>
          <p:spPr>
            <a:xfrm>
              <a:off x="6887232" y="4434137"/>
              <a:ext cx="16888" cy="18013"/>
            </a:xfrm>
            <a:custGeom>
              <a:rect b="b" l="l" r="r" t="t"/>
              <a:pathLst>
                <a:path extrusionOk="0" h="17" w="16">
                  <a:moveTo>
                    <a:pt x="14" y="4"/>
                  </a:moveTo>
                  <a:cubicBezTo>
                    <a:pt x="16" y="7"/>
                    <a:pt x="16" y="12"/>
                    <a:pt x="12" y="14"/>
                  </a:cubicBezTo>
                  <a:cubicBezTo>
                    <a:pt x="9" y="17"/>
                    <a:pt x="4" y="16"/>
                    <a:pt x="2" y="13"/>
                  </a:cubicBezTo>
                  <a:cubicBezTo>
                    <a:pt x="0" y="9"/>
                    <a:pt x="0"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77" name="Google Shape;3777;p88"/>
            <p:cNvSpPr/>
            <p:nvPr/>
          </p:nvSpPr>
          <p:spPr>
            <a:xfrm>
              <a:off x="6693588" y="4097512"/>
              <a:ext cx="242055" cy="387288"/>
            </a:xfrm>
            <a:custGeom>
              <a:rect b="b" l="l" r="r" t="t"/>
              <a:pathLst>
                <a:path extrusionOk="0" h="375" w="234">
                  <a:moveTo>
                    <a:pt x="211" y="314"/>
                  </a:moveTo>
                  <a:cubicBezTo>
                    <a:pt x="215" y="316"/>
                    <a:pt x="219" y="315"/>
                    <a:pt x="221" y="311"/>
                  </a:cubicBezTo>
                  <a:cubicBezTo>
                    <a:pt x="229" y="295"/>
                    <a:pt x="234" y="276"/>
                    <a:pt x="234" y="258"/>
                  </a:cubicBezTo>
                  <a:cubicBezTo>
                    <a:pt x="234" y="242"/>
                    <a:pt x="231" y="226"/>
                    <a:pt x="224" y="212"/>
                  </a:cubicBezTo>
                  <a:cubicBezTo>
                    <a:pt x="224" y="212"/>
                    <a:pt x="224" y="212"/>
                    <a:pt x="224" y="212"/>
                  </a:cubicBezTo>
                  <a:cubicBezTo>
                    <a:pt x="171" y="81"/>
                    <a:pt x="171" y="81"/>
                    <a:pt x="171" y="81"/>
                  </a:cubicBezTo>
                  <a:cubicBezTo>
                    <a:pt x="204" y="81"/>
                    <a:pt x="204" y="81"/>
                    <a:pt x="204" y="81"/>
                  </a:cubicBezTo>
                  <a:cubicBezTo>
                    <a:pt x="208" y="81"/>
                    <a:pt x="210" y="79"/>
                    <a:pt x="211" y="76"/>
                  </a:cubicBezTo>
                  <a:cubicBezTo>
                    <a:pt x="212" y="73"/>
                    <a:pt x="211" y="69"/>
                    <a:pt x="209" y="67"/>
                  </a:cubicBezTo>
                  <a:cubicBezTo>
                    <a:pt x="121" y="2"/>
                    <a:pt x="121" y="2"/>
                    <a:pt x="121" y="2"/>
                  </a:cubicBezTo>
                  <a:cubicBezTo>
                    <a:pt x="118" y="0"/>
                    <a:pt x="115" y="0"/>
                    <a:pt x="112" y="2"/>
                  </a:cubicBezTo>
                  <a:cubicBezTo>
                    <a:pt x="24" y="67"/>
                    <a:pt x="24" y="67"/>
                    <a:pt x="24" y="67"/>
                  </a:cubicBezTo>
                  <a:cubicBezTo>
                    <a:pt x="22" y="69"/>
                    <a:pt x="21" y="73"/>
                    <a:pt x="22" y="76"/>
                  </a:cubicBezTo>
                  <a:cubicBezTo>
                    <a:pt x="23" y="79"/>
                    <a:pt x="26" y="81"/>
                    <a:pt x="29" y="81"/>
                  </a:cubicBezTo>
                  <a:cubicBezTo>
                    <a:pt x="62" y="81"/>
                    <a:pt x="62" y="81"/>
                    <a:pt x="62" y="81"/>
                  </a:cubicBezTo>
                  <a:cubicBezTo>
                    <a:pt x="9" y="212"/>
                    <a:pt x="9" y="212"/>
                    <a:pt x="9" y="212"/>
                  </a:cubicBezTo>
                  <a:cubicBezTo>
                    <a:pt x="9" y="212"/>
                    <a:pt x="9" y="212"/>
                    <a:pt x="9" y="212"/>
                  </a:cubicBezTo>
                  <a:cubicBezTo>
                    <a:pt x="3" y="226"/>
                    <a:pt x="0" y="242"/>
                    <a:pt x="0" y="258"/>
                  </a:cubicBezTo>
                  <a:cubicBezTo>
                    <a:pt x="0" y="322"/>
                    <a:pt x="52" y="375"/>
                    <a:pt x="117" y="375"/>
                  </a:cubicBezTo>
                  <a:cubicBezTo>
                    <a:pt x="136" y="375"/>
                    <a:pt x="155" y="370"/>
                    <a:pt x="172" y="361"/>
                  </a:cubicBezTo>
                  <a:cubicBezTo>
                    <a:pt x="176" y="359"/>
                    <a:pt x="177" y="355"/>
                    <a:pt x="175" y="351"/>
                  </a:cubicBezTo>
                  <a:cubicBezTo>
                    <a:pt x="173" y="347"/>
                    <a:pt x="169" y="346"/>
                    <a:pt x="165" y="348"/>
                  </a:cubicBezTo>
                  <a:cubicBezTo>
                    <a:pt x="150" y="356"/>
                    <a:pt x="134" y="360"/>
                    <a:pt x="117" y="360"/>
                  </a:cubicBezTo>
                  <a:cubicBezTo>
                    <a:pt x="60" y="360"/>
                    <a:pt x="14" y="314"/>
                    <a:pt x="14" y="258"/>
                  </a:cubicBezTo>
                  <a:cubicBezTo>
                    <a:pt x="14" y="201"/>
                    <a:pt x="60" y="155"/>
                    <a:pt x="117" y="155"/>
                  </a:cubicBezTo>
                  <a:cubicBezTo>
                    <a:pt x="173" y="155"/>
                    <a:pt x="219" y="201"/>
                    <a:pt x="219" y="258"/>
                  </a:cubicBezTo>
                  <a:cubicBezTo>
                    <a:pt x="219" y="274"/>
                    <a:pt x="215" y="290"/>
                    <a:pt x="208" y="305"/>
                  </a:cubicBezTo>
                  <a:cubicBezTo>
                    <a:pt x="206" y="308"/>
                    <a:pt x="207" y="313"/>
                    <a:pt x="211" y="314"/>
                  </a:cubicBezTo>
                  <a:close/>
                  <a:moveTo>
                    <a:pt x="117" y="141"/>
                  </a:moveTo>
                  <a:cubicBezTo>
                    <a:pt x="89" y="141"/>
                    <a:pt x="63" y="150"/>
                    <a:pt x="43" y="167"/>
                  </a:cubicBezTo>
                  <a:cubicBezTo>
                    <a:pt x="79" y="76"/>
                    <a:pt x="79" y="76"/>
                    <a:pt x="79" y="76"/>
                  </a:cubicBezTo>
                  <a:cubicBezTo>
                    <a:pt x="80" y="74"/>
                    <a:pt x="80" y="71"/>
                    <a:pt x="79" y="69"/>
                  </a:cubicBezTo>
                  <a:cubicBezTo>
                    <a:pt x="77" y="67"/>
                    <a:pt x="75" y="66"/>
                    <a:pt x="73" y="66"/>
                  </a:cubicBezTo>
                  <a:cubicBezTo>
                    <a:pt x="51" y="66"/>
                    <a:pt x="51" y="66"/>
                    <a:pt x="51" y="66"/>
                  </a:cubicBezTo>
                  <a:cubicBezTo>
                    <a:pt x="117" y="17"/>
                    <a:pt x="117" y="17"/>
                    <a:pt x="117" y="17"/>
                  </a:cubicBezTo>
                  <a:cubicBezTo>
                    <a:pt x="183" y="66"/>
                    <a:pt x="183" y="66"/>
                    <a:pt x="183" y="66"/>
                  </a:cubicBezTo>
                  <a:cubicBezTo>
                    <a:pt x="161" y="66"/>
                    <a:pt x="161" y="66"/>
                    <a:pt x="161" y="66"/>
                  </a:cubicBezTo>
                  <a:cubicBezTo>
                    <a:pt x="158" y="66"/>
                    <a:pt x="156" y="67"/>
                    <a:pt x="154" y="69"/>
                  </a:cubicBezTo>
                  <a:cubicBezTo>
                    <a:pt x="153" y="71"/>
                    <a:pt x="153" y="74"/>
                    <a:pt x="154" y="76"/>
                  </a:cubicBezTo>
                  <a:cubicBezTo>
                    <a:pt x="190" y="167"/>
                    <a:pt x="190" y="167"/>
                    <a:pt x="190" y="167"/>
                  </a:cubicBezTo>
                  <a:cubicBezTo>
                    <a:pt x="170" y="150"/>
                    <a:pt x="144" y="141"/>
                    <a:pt x="117" y="141"/>
                  </a:cubicBezTo>
                  <a:close/>
                  <a:moveTo>
                    <a:pt x="117" y="141"/>
                  </a:moveTo>
                  <a:cubicBezTo>
                    <a:pt x="117" y="141"/>
                    <a:pt x="117" y="141"/>
                    <a:pt x="117"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78" name="Google Shape;3778;p88"/>
          <p:cNvGrpSpPr/>
          <p:nvPr/>
        </p:nvGrpSpPr>
        <p:grpSpPr>
          <a:xfrm>
            <a:off x="5820552" y="3999365"/>
            <a:ext cx="263284" cy="353787"/>
            <a:chOff x="6029344" y="4097512"/>
            <a:chExt cx="288214" cy="387288"/>
          </a:xfrm>
        </p:grpSpPr>
        <p:sp>
          <p:nvSpPr>
            <p:cNvPr id="3779" name="Google Shape;3779;p88"/>
            <p:cNvSpPr/>
            <p:nvPr/>
          </p:nvSpPr>
          <p:spPr>
            <a:xfrm>
              <a:off x="6067622" y="4147049"/>
              <a:ext cx="210532" cy="129472"/>
            </a:xfrm>
            <a:custGeom>
              <a:rect b="b" l="l" r="r" t="t"/>
              <a:pathLst>
                <a:path extrusionOk="0" h="115" w="187">
                  <a:moveTo>
                    <a:pt x="176" y="29"/>
                  </a:moveTo>
                  <a:lnTo>
                    <a:pt x="134" y="43"/>
                  </a:lnTo>
                  <a:lnTo>
                    <a:pt x="105" y="0"/>
                  </a:lnTo>
                  <a:lnTo>
                    <a:pt x="83" y="0"/>
                  </a:lnTo>
                  <a:lnTo>
                    <a:pt x="53" y="43"/>
                  </a:lnTo>
                  <a:lnTo>
                    <a:pt x="12" y="29"/>
                  </a:lnTo>
                  <a:lnTo>
                    <a:pt x="0" y="42"/>
                  </a:lnTo>
                  <a:lnTo>
                    <a:pt x="0" y="42"/>
                  </a:lnTo>
                  <a:lnTo>
                    <a:pt x="28" y="115"/>
                  </a:lnTo>
                  <a:lnTo>
                    <a:pt x="159" y="115"/>
                  </a:lnTo>
                  <a:lnTo>
                    <a:pt x="187" y="42"/>
                  </a:lnTo>
                  <a:lnTo>
                    <a:pt x="187" y="42"/>
                  </a:lnTo>
                  <a:lnTo>
                    <a:pt x="176" y="29"/>
                  </a:lnTo>
                  <a:close/>
                  <a:moveTo>
                    <a:pt x="176" y="29"/>
                  </a:moveTo>
                  <a:lnTo>
                    <a:pt x="176" y="29"/>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0" name="Google Shape;3780;p88"/>
            <p:cNvSpPr/>
            <p:nvPr/>
          </p:nvSpPr>
          <p:spPr>
            <a:xfrm>
              <a:off x="6067622" y="4147049"/>
              <a:ext cx="210532" cy="129472"/>
            </a:xfrm>
            <a:custGeom>
              <a:rect b="b" l="l" r="r" t="t"/>
              <a:pathLst>
                <a:path extrusionOk="0" h="115" w="187">
                  <a:moveTo>
                    <a:pt x="176" y="29"/>
                  </a:moveTo>
                  <a:lnTo>
                    <a:pt x="134" y="43"/>
                  </a:lnTo>
                  <a:lnTo>
                    <a:pt x="105" y="0"/>
                  </a:lnTo>
                  <a:lnTo>
                    <a:pt x="83" y="0"/>
                  </a:lnTo>
                  <a:lnTo>
                    <a:pt x="53" y="43"/>
                  </a:lnTo>
                  <a:lnTo>
                    <a:pt x="12" y="29"/>
                  </a:lnTo>
                  <a:lnTo>
                    <a:pt x="0" y="42"/>
                  </a:lnTo>
                  <a:lnTo>
                    <a:pt x="0" y="42"/>
                  </a:lnTo>
                  <a:lnTo>
                    <a:pt x="28" y="115"/>
                  </a:lnTo>
                  <a:lnTo>
                    <a:pt x="159" y="115"/>
                  </a:lnTo>
                  <a:lnTo>
                    <a:pt x="187" y="42"/>
                  </a:lnTo>
                  <a:lnTo>
                    <a:pt x="187" y="42"/>
                  </a:lnTo>
                  <a:lnTo>
                    <a:pt x="176" y="29"/>
                  </a:lnTo>
                  <a:moveTo>
                    <a:pt x="176" y="29"/>
                  </a:moveTo>
                  <a:lnTo>
                    <a:pt x="176" y="29"/>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1" name="Google Shape;3781;p88"/>
            <p:cNvSpPr/>
            <p:nvPr/>
          </p:nvSpPr>
          <p:spPr>
            <a:xfrm>
              <a:off x="6059741" y="4250626"/>
              <a:ext cx="227419" cy="227419"/>
            </a:xfrm>
            <a:custGeom>
              <a:rect b="b" l="l" r="r" t="t"/>
              <a:pathLst>
                <a:path extrusionOk="0" h="220" w="220">
                  <a:moveTo>
                    <a:pt x="220" y="110"/>
                  </a:moveTo>
                  <a:cubicBezTo>
                    <a:pt x="220" y="170"/>
                    <a:pt x="170" y="220"/>
                    <a:pt x="110" y="220"/>
                  </a:cubicBezTo>
                  <a:cubicBezTo>
                    <a:pt x="49" y="220"/>
                    <a:pt x="0" y="170"/>
                    <a:pt x="0" y="110"/>
                  </a:cubicBezTo>
                  <a:cubicBezTo>
                    <a:pt x="0" y="49"/>
                    <a:pt x="49" y="0"/>
                    <a:pt x="110" y="0"/>
                  </a:cubicBezTo>
                  <a:cubicBezTo>
                    <a:pt x="171" y="0"/>
                    <a:pt x="220" y="49"/>
                    <a:pt x="220" y="110"/>
                  </a:cubicBezTo>
                  <a:close/>
                  <a:moveTo>
                    <a:pt x="220" y="110"/>
                  </a:moveTo>
                  <a:cubicBezTo>
                    <a:pt x="220" y="110"/>
                    <a:pt x="220" y="110"/>
                    <a:pt x="220" y="11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2" name="Google Shape;3782;p88"/>
            <p:cNvSpPr/>
            <p:nvPr/>
          </p:nvSpPr>
          <p:spPr>
            <a:xfrm>
              <a:off x="6264644" y="4150426"/>
              <a:ext cx="45034" cy="45033"/>
            </a:xfrm>
            <a:custGeom>
              <a:rect b="b" l="l" r="r" t="t"/>
              <a:pathLst>
                <a:path extrusionOk="0" h="44" w="44">
                  <a:moveTo>
                    <a:pt x="44" y="22"/>
                  </a:moveTo>
                  <a:cubicBezTo>
                    <a:pt x="44" y="34"/>
                    <a:pt x="34" y="44"/>
                    <a:pt x="22" y="44"/>
                  </a:cubicBezTo>
                  <a:cubicBezTo>
                    <a:pt x="9" y="44"/>
                    <a:pt x="0" y="34"/>
                    <a:pt x="0" y="22"/>
                  </a:cubicBezTo>
                  <a:cubicBezTo>
                    <a:pt x="0" y="10"/>
                    <a:pt x="9"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3" name="Google Shape;3783;p88"/>
            <p:cNvSpPr/>
            <p:nvPr/>
          </p:nvSpPr>
          <p:spPr>
            <a:xfrm>
              <a:off x="6150934" y="4104267"/>
              <a:ext cx="45034" cy="46160"/>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4" name="Google Shape;3784;p88"/>
            <p:cNvSpPr/>
            <p:nvPr/>
          </p:nvSpPr>
          <p:spPr>
            <a:xfrm>
              <a:off x="6037224" y="4150426"/>
              <a:ext cx="45034" cy="45033"/>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5" name="Google Shape;3785;p88"/>
            <p:cNvSpPr/>
            <p:nvPr/>
          </p:nvSpPr>
          <p:spPr>
            <a:xfrm>
              <a:off x="6233120"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6" name="Google Shape;3786;p88"/>
            <p:cNvSpPr/>
            <p:nvPr/>
          </p:nvSpPr>
          <p:spPr>
            <a:xfrm>
              <a:off x="6188087" y="4288905"/>
              <a:ext cx="15762" cy="13510"/>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7" name="Google Shape;3787;p88"/>
            <p:cNvSpPr/>
            <p:nvPr/>
          </p:nvSpPr>
          <p:spPr>
            <a:xfrm>
              <a:off x="6188087" y="4332812"/>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8" name="Google Shape;3788;p88"/>
            <p:cNvSpPr/>
            <p:nvPr/>
          </p:nvSpPr>
          <p:spPr>
            <a:xfrm>
              <a:off x="6029344" y="4097512"/>
              <a:ext cx="288214" cy="387288"/>
            </a:xfrm>
            <a:custGeom>
              <a:rect b="b" l="l" r="r" t="t"/>
              <a:pathLst>
                <a:path extrusionOk="0" h="375" w="278">
                  <a:moveTo>
                    <a:pt x="58" y="73"/>
                  </a:moveTo>
                  <a:cubicBezTo>
                    <a:pt x="58" y="57"/>
                    <a:pt x="45" y="44"/>
                    <a:pt x="29" y="44"/>
                  </a:cubicBezTo>
                  <a:cubicBezTo>
                    <a:pt x="13" y="44"/>
                    <a:pt x="0" y="57"/>
                    <a:pt x="0" y="73"/>
                  </a:cubicBezTo>
                  <a:cubicBezTo>
                    <a:pt x="0" y="89"/>
                    <a:pt x="13" y="103"/>
                    <a:pt x="29" y="103"/>
                  </a:cubicBezTo>
                  <a:cubicBezTo>
                    <a:pt x="30" y="103"/>
                    <a:pt x="31" y="102"/>
                    <a:pt x="33" y="102"/>
                  </a:cubicBezTo>
                  <a:cubicBezTo>
                    <a:pt x="59" y="172"/>
                    <a:pt x="59" y="172"/>
                    <a:pt x="59" y="172"/>
                  </a:cubicBezTo>
                  <a:cubicBezTo>
                    <a:pt x="35" y="194"/>
                    <a:pt x="22" y="225"/>
                    <a:pt x="22" y="258"/>
                  </a:cubicBezTo>
                  <a:cubicBezTo>
                    <a:pt x="22" y="322"/>
                    <a:pt x="74" y="375"/>
                    <a:pt x="139" y="375"/>
                  </a:cubicBezTo>
                  <a:cubicBezTo>
                    <a:pt x="158" y="375"/>
                    <a:pt x="177" y="370"/>
                    <a:pt x="194" y="361"/>
                  </a:cubicBezTo>
                  <a:cubicBezTo>
                    <a:pt x="198" y="359"/>
                    <a:pt x="199" y="355"/>
                    <a:pt x="197" y="351"/>
                  </a:cubicBezTo>
                  <a:cubicBezTo>
                    <a:pt x="195" y="347"/>
                    <a:pt x="191" y="346"/>
                    <a:pt x="187" y="348"/>
                  </a:cubicBezTo>
                  <a:cubicBezTo>
                    <a:pt x="172" y="356"/>
                    <a:pt x="156" y="360"/>
                    <a:pt x="139" y="360"/>
                  </a:cubicBezTo>
                  <a:cubicBezTo>
                    <a:pt x="82" y="360"/>
                    <a:pt x="36" y="314"/>
                    <a:pt x="36" y="258"/>
                  </a:cubicBezTo>
                  <a:cubicBezTo>
                    <a:pt x="36" y="201"/>
                    <a:pt x="82" y="155"/>
                    <a:pt x="139" y="155"/>
                  </a:cubicBezTo>
                  <a:cubicBezTo>
                    <a:pt x="195" y="155"/>
                    <a:pt x="241" y="201"/>
                    <a:pt x="241" y="258"/>
                  </a:cubicBezTo>
                  <a:cubicBezTo>
                    <a:pt x="241" y="274"/>
                    <a:pt x="237" y="290"/>
                    <a:pt x="230" y="305"/>
                  </a:cubicBezTo>
                  <a:cubicBezTo>
                    <a:pt x="228" y="308"/>
                    <a:pt x="229" y="313"/>
                    <a:pt x="233" y="314"/>
                  </a:cubicBezTo>
                  <a:cubicBezTo>
                    <a:pt x="237" y="316"/>
                    <a:pt x="241" y="315"/>
                    <a:pt x="243" y="311"/>
                  </a:cubicBezTo>
                  <a:cubicBezTo>
                    <a:pt x="251" y="295"/>
                    <a:pt x="256" y="276"/>
                    <a:pt x="256" y="258"/>
                  </a:cubicBezTo>
                  <a:cubicBezTo>
                    <a:pt x="256" y="225"/>
                    <a:pt x="242" y="194"/>
                    <a:pt x="219" y="172"/>
                  </a:cubicBezTo>
                  <a:cubicBezTo>
                    <a:pt x="245" y="102"/>
                    <a:pt x="245" y="102"/>
                    <a:pt x="245" y="102"/>
                  </a:cubicBezTo>
                  <a:cubicBezTo>
                    <a:pt x="246" y="102"/>
                    <a:pt x="247" y="103"/>
                    <a:pt x="249" y="103"/>
                  </a:cubicBezTo>
                  <a:cubicBezTo>
                    <a:pt x="265" y="103"/>
                    <a:pt x="278" y="89"/>
                    <a:pt x="278" y="73"/>
                  </a:cubicBezTo>
                  <a:cubicBezTo>
                    <a:pt x="278" y="57"/>
                    <a:pt x="265" y="44"/>
                    <a:pt x="249" y="44"/>
                  </a:cubicBezTo>
                  <a:cubicBezTo>
                    <a:pt x="232" y="44"/>
                    <a:pt x="219" y="57"/>
                    <a:pt x="219" y="73"/>
                  </a:cubicBezTo>
                  <a:cubicBezTo>
                    <a:pt x="219" y="74"/>
                    <a:pt x="219" y="75"/>
                    <a:pt x="219" y="75"/>
                  </a:cubicBezTo>
                  <a:cubicBezTo>
                    <a:pt x="186" y="86"/>
                    <a:pt x="186" y="86"/>
                    <a:pt x="186" y="86"/>
                  </a:cubicBezTo>
                  <a:cubicBezTo>
                    <a:pt x="161" y="49"/>
                    <a:pt x="161" y="49"/>
                    <a:pt x="161" y="49"/>
                  </a:cubicBezTo>
                  <a:cubicBezTo>
                    <a:pt x="165" y="44"/>
                    <a:pt x="168" y="37"/>
                    <a:pt x="168" y="29"/>
                  </a:cubicBezTo>
                  <a:cubicBezTo>
                    <a:pt x="168" y="13"/>
                    <a:pt x="155" y="0"/>
                    <a:pt x="139" y="0"/>
                  </a:cubicBezTo>
                  <a:cubicBezTo>
                    <a:pt x="123" y="0"/>
                    <a:pt x="109" y="13"/>
                    <a:pt x="109" y="29"/>
                  </a:cubicBezTo>
                  <a:cubicBezTo>
                    <a:pt x="109" y="37"/>
                    <a:pt x="112" y="44"/>
                    <a:pt x="117" y="49"/>
                  </a:cubicBezTo>
                  <a:cubicBezTo>
                    <a:pt x="92" y="86"/>
                    <a:pt x="92" y="86"/>
                    <a:pt x="92" y="86"/>
                  </a:cubicBezTo>
                  <a:cubicBezTo>
                    <a:pt x="58" y="75"/>
                    <a:pt x="58" y="75"/>
                    <a:pt x="58" y="75"/>
                  </a:cubicBezTo>
                  <a:cubicBezTo>
                    <a:pt x="58" y="75"/>
                    <a:pt x="58" y="74"/>
                    <a:pt x="58" y="73"/>
                  </a:cubicBezTo>
                  <a:close/>
                  <a:moveTo>
                    <a:pt x="29" y="88"/>
                  </a:moveTo>
                  <a:cubicBezTo>
                    <a:pt x="21" y="88"/>
                    <a:pt x="14" y="81"/>
                    <a:pt x="14" y="73"/>
                  </a:cubicBezTo>
                  <a:cubicBezTo>
                    <a:pt x="14" y="65"/>
                    <a:pt x="21" y="59"/>
                    <a:pt x="29" y="59"/>
                  </a:cubicBezTo>
                  <a:cubicBezTo>
                    <a:pt x="37" y="59"/>
                    <a:pt x="44" y="65"/>
                    <a:pt x="44" y="73"/>
                  </a:cubicBezTo>
                  <a:cubicBezTo>
                    <a:pt x="44" y="81"/>
                    <a:pt x="37" y="88"/>
                    <a:pt x="29" y="88"/>
                  </a:cubicBezTo>
                  <a:close/>
                  <a:moveTo>
                    <a:pt x="249" y="59"/>
                  </a:moveTo>
                  <a:cubicBezTo>
                    <a:pt x="257" y="59"/>
                    <a:pt x="263" y="65"/>
                    <a:pt x="263" y="73"/>
                  </a:cubicBezTo>
                  <a:cubicBezTo>
                    <a:pt x="263" y="81"/>
                    <a:pt x="257" y="88"/>
                    <a:pt x="249" y="88"/>
                  </a:cubicBezTo>
                  <a:cubicBezTo>
                    <a:pt x="241" y="88"/>
                    <a:pt x="234" y="81"/>
                    <a:pt x="234" y="73"/>
                  </a:cubicBezTo>
                  <a:cubicBezTo>
                    <a:pt x="234" y="65"/>
                    <a:pt x="240" y="59"/>
                    <a:pt x="249" y="59"/>
                  </a:cubicBezTo>
                  <a:close/>
                  <a:moveTo>
                    <a:pt x="139" y="15"/>
                  </a:moveTo>
                  <a:cubicBezTo>
                    <a:pt x="147" y="15"/>
                    <a:pt x="153" y="21"/>
                    <a:pt x="153" y="29"/>
                  </a:cubicBezTo>
                  <a:cubicBezTo>
                    <a:pt x="153" y="37"/>
                    <a:pt x="147" y="44"/>
                    <a:pt x="139" y="44"/>
                  </a:cubicBezTo>
                  <a:cubicBezTo>
                    <a:pt x="131" y="44"/>
                    <a:pt x="124" y="37"/>
                    <a:pt x="124" y="29"/>
                  </a:cubicBezTo>
                  <a:cubicBezTo>
                    <a:pt x="124" y="21"/>
                    <a:pt x="131" y="15"/>
                    <a:pt x="139" y="15"/>
                  </a:cubicBezTo>
                  <a:close/>
                  <a:moveTo>
                    <a:pt x="92" y="102"/>
                  </a:moveTo>
                  <a:cubicBezTo>
                    <a:pt x="96" y="103"/>
                    <a:pt x="99" y="102"/>
                    <a:pt x="101" y="99"/>
                  </a:cubicBezTo>
                  <a:cubicBezTo>
                    <a:pt x="129" y="57"/>
                    <a:pt x="129" y="57"/>
                    <a:pt x="129" y="57"/>
                  </a:cubicBezTo>
                  <a:cubicBezTo>
                    <a:pt x="132" y="58"/>
                    <a:pt x="135" y="59"/>
                    <a:pt x="139" y="59"/>
                  </a:cubicBezTo>
                  <a:cubicBezTo>
                    <a:pt x="142" y="59"/>
                    <a:pt x="145" y="58"/>
                    <a:pt x="148" y="57"/>
                  </a:cubicBezTo>
                  <a:cubicBezTo>
                    <a:pt x="177" y="99"/>
                    <a:pt x="177" y="99"/>
                    <a:pt x="177" y="99"/>
                  </a:cubicBezTo>
                  <a:cubicBezTo>
                    <a:pt x="178" y="102"/>
                    <a:pt x="182" y="103"/>
                    <a:pt x="185" y="102"/>
                  </a:cubicBezTo>
                  <a:cubicBezTo>
                    <a:pt x="224" y="89"/>
                    <a:pt x="224" y="89"/>
                    <a:pt x="224" y="89"/>
                  </a:cubicBezTo>
                  <a:cubicBezTo>
                    <a:pt x="226" y="92"/>
                    <a:pt x="228" y="95"/>
                    <a:pt x="231" y="97"/>
                  </a:cubicBezTo>
                  <a:cubicBezTo>
                    <a:pt x="207" y="162"/>
                    <a:pt x="207" y="162"/>
                    <a:pt x="207" y="162"/>
                  </a:cubicBezTo>
                  <a:cubicBezTo>
                    <a:pt x="187" y="148"/>
                    <a:pt x="163" y="141"/>
                    <a:pt x="139" y="141"/>
                  </a:cubicBezTo>
                  <a:cubicBezTo>
                    <a:pt x="114" y="141"/>
                    <a:pt x="91" y="148"/>
                    <a:pt x="71" y="162"/>
                  </a:cubicBezTo>
                  <a:cubicBezTo>
                    <a:pt x="46" y="97"/>
                    <a:pt x="46" y="97"/>
                    <a:pt x="46" y="97"/>
                  </a:cubicBezTo>
                  <a:cubicBezTo>
                    <a:pt x="49" y="95"/>
                    <a:pt x="52" y="92"/>
                    <a:pt x="54" y="89"/>
                  </a:cubicBezTo>
                  <a:lnTo>
                    <a:pt x="92" y="102"/>
                  </a:lnTo>
                  <a:close/>
                  <a:moveTo>
                    <a:pt x="92" y="102"/>
                  </a:moveTo>
                  <a:cubicBezTo>
                    <a:pt x="92" y="102"/>
                    <a:pt x="92" y="102"/>
                    <a:pt x="92" y="1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89" name="Google Shape;3789;p88"/>
            <p:cNvSpPr/>
            <p:nvPr/>
          </p:nvSpPr>
          <p:spPr>
            <a:xfrm>
              <a:off x="6245505" y="4434137"/>
              <a:ext cx="16888" cy="18013"/>
            </a:xfrm>
            <a:custGeom>
              <a:rect b="b" l="l" r="r" t="t"/>
              <a:pathLst>
                <a:path extrusionOk="0" h="17" w="16">
                  <a:moveTo>
                    <a:pt x="14" y="4"/>
                  </a:moveTo>
                  <a:cubicBezTo>
                    <a:pt x="16" y="7"/>
                    <a:pt x="16" y="12"/>
                    <a:pt x="12" y="14"/>
                  </a:cubicBezTo>
                  <a:cubicBezTo>
                    <a:pt x="9" y="17"/>
                    <a:pt x="5" y="16"/>
                    <a:pt x="2" y="13"/>
                  </a:cubicBezTo>
                  <a:cubicBezTo>
                    <a:pt x="0" y="9"/>
                    <a:pt x="1" y="5"/>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790" name="Google Shape;3790;p88"/>
          <p:cNvGrpSpPr/>
          <p:nvPr/>
        </p:nvGrpSpPr>
        <p:grpSpPr>
          <a:xfrm>
            <a:off x="5188053" y="4024048"/>
            <a:ext cx="354817" cy="304422"/>
            <a:chOff x="5336953" y="4124533"/>
            <a:chExt cx="388415" cy="333248"/>
          </a:xfrm>
        </p:grpSpPr>
        <p:sp>
          <p:nvSpPr>
            <p:cNvPr id="3791" name="Google Shape;3791;p88"/>
            <p:cNvSpPr/>
            <p:nvPr/>
          </p:nvSpPr>
          <p:spPr>
            <a:xfrm>
              <a:off x="5345960" y="4131288"/>
              <a:ext cx="372653" cy="318612"/>
            </a:xfrm>
            <a:custGeom>
              <a:rect b="b" l="l" r="r" t="t"/>
              <a:pathLst>
                <a:path extrusionOk="0" h="308" w="360">
                  <a:moveTo>
                    <a:pt x="0" y="0"/>
                  </a:moveTo>
                  <a:cubicBezTo>
                    <a:pt x="0" y="308"/>
                    <a:pt x="0" y="308"/>
                    <a:pt x="0" y="308"/>
                  </a:cubicBezTo>
                  <a:cubicBezTo>
                    <a:pt x="360" y="308"/>
                    <a:pt x="360" y="308"/>
                    <a:pt x="360" y="308"/>
                  </a:cubicBezTo>
                  <a:cubicBezTo>
                    <a:pt x="360" y="299"/>
                    <a:pt x="360" y="8"/>
                    <a:pt x="360" y="0"/>
                  </a:cubicBezTo>
                  <a:cubicBezTo>
                    <a:pt x="355" y="0"/>
                    <a:pt x="7" y="0"/>
                    <a:pt x="0" y="0"/>
                  </a:cubicBez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2" name="Google Shape;3792;p88"/>
            <p:cNvSpPr/>
            <p:nvPr/>
          </p:nvSpPr>
          <p:spPr>
            <a:xfrm>
              <a:off x="5649936" y="4131288"/>
              <a:ext cx="68676" cy="68676"/>
            </a:xfrm>
            <a:custGeom>
              <a:rect b="b" l="l" r="r" t="t"/>
              <a:pathLst>
                <a:path extrusionOk="0" h="61" w="61">
                  <a:moveTo>
                    <a:pt x="61" y="0"/>
                  </a:moveTo>
                  <a:lnTo>
                    <a:pt x="61" y="61"/>
                  </a:lnTo>
                  <a:lnTo>
                    <a:pt x="0" y="0"/>
                  </a:lnTo>
                  <a:lnTo>
                    <a:pt x="61" y="0"/>
                  </a:lnTo>
                  <a:close/>
                  <a:moveTo>
                    <a:pt x="61" y="0"/>
                  </a:moveTo>
                  <a:lnTo>
                    <a:pt x="61"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3" name="Google Shape;3793;p88"/>
            <p:cNvSpPr/>
            <p:nvPr/>
          </p:nvSpPr>
          <p:spPr>
            <a:xfrm>
              <a:off x="5649936" y="4131288"/>
              <a:ext cx="68676" cy="68676"/>
            </a:xfrm>
            <a:custGeom>
              <a:rect b="b" l="l" r="r" t="t"/>
              <a:pathLst>
                <a:path extrusionOk="0" h="61" w="61">
                  <a:moveTo>
                    <a:pt x="61" y="0"/>
                  </a:moveTo>
                  <a:lnTo>
                    <a:pt x="61" y="61"/>
                  </a:lnTo>
                  <a:lnTo>
                    <a:pt x="0" y="0"/>
                  </a:lnTo>
                  <a:lnTo>
                    <a:pt x="61" y="0"/>
                  </a:lnTo>
                  <a:moveTo>
                    <a:pt x="61" y="0"/>
                  </a:moveTo>
                  <a:lnTo>
                    <a:pt x="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4" name="Google Shape;3794;p88"/>
            <p:cNvSpPr/>
            <p:nvPr/>
          </p:nvSpPr>
          <p:spPr>
            <a:xfrm>
              <a:off x="5464173" y="4176321"/>
              <a:ext cx="136227" cy="91193"/>
            </a:xfrm>
            <a:custGeom>
              <a:rect b="b" l="l" r="r" t="t"/>
              <a:pathLst>
                <a:path extrusionOk="0" h="81" w="121">
                  <a:moveTo>
                    <a:pt x="121" y="21"/>
                  </a:moveTo>
                  <a:lnTo>
                    <a:pt x="101" y="81"/>
                  </a:lnTo>
                  <a:lnTo>
                    <a:pt x="20" y="81"/>
                  </a:lnTo>
                  <a:lnTo>
                    <a:pt x="0" y="21"/>
                  </a:lnTo>
                  <a:lnTo>
                    <a:pt x="40" y="41"/>
                  </a:lnTo>
                  <a:lnTo>
                    <a:pt x="60" y="0"/>
                  </a:lnTo>
                  <a:lnTo>
                    <a:pt x="81" y="41"/>
                  </a:lnTo>
                  <a:lnTo>
                    <a:pt x="121" y="21"/>
                  </a:lnTo>
                  <a:close/>
                  <a:moveTo>
                    <a:pt x="121" y="21"/>
                  </a:moveTo>
                  <a:lnTo>
                    <a:pt x="121" y="21"/>
                  </a:lnTo>
                  <a:close/>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5" name="Google Shape;3795;p88"/>
            <p:cNvSpPr/>
            <p:nvPr/>
          </p:nvSpPr>
          <p:spPr>
            <a:xfrm>
              <a:off x="5464173" y="4176321"/>
              <a:ext cx="136227" cy="91193"/>
            </a:xfrm>
            <a:custGeom>
              <a:rect b="b" l="l" r="r" t="t"/>
              <a:pathLst>
                <a:path extrusionOk="0" h="81" w="121">
                  <a:moveTo>
                    <a:pt x="121" y="21"/>
                  </a:moveTo>
                  <a:lnTo>
                    <a:pt x="101" y="81"/>
                  </a:lnTo>
                  <a:lnTo>
                    <a:pt x="20" y="81"/>
                  </a:lnTo>
                  <a:lnTo>
                    <a:pt x="0" y="21"/>
                  </a:lnTo>
                  <a:lnTo>
                    <a:pt x="40" y="41"/>
                  </a:lnTo>
                  <a:lnTo>
                    <a:pt x="60" y="0"/>
                  </a:lnTo>
                  <a:lnTo>
                    <a:pt x="81" y="41"/>
                  </a:lnTo>
                  <a:lnTo>
                    <a:pt x="121" y="21"/>
                  </a:lnTo>
                  <a:moveTo>
                    <a:pt x="121" y="21"/>
                  </a:moveTo>
                  <a:lnTo>
                    <a:pt x="121" y="21"/>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6" name="Google Shape;3796;p88"/>
            <p:cNvSpPr/>
            <p:nvPr/>
          </p:nvSpPr>
          <p:spPr>
            <a:xfrm>
              <a:off x="5345960" y="4131288"/>
              <a:ext cx="68676" cy="68676"/>
            </a:xfrm>
            <a:custGeom>
              <a:rect b="b" l="l" r="r" t="t"/>
              <a:pathLst>
                <a:path extrusionOk="0" h="61" w="61">
                  <a:moveTo>
                    <a:pt x="61" y="0"/>
                  </a:moveTo>
                  <a:lnTo>
                    <a:pt x="0" y="61"/>
                  </a:lnTo>
                  <a:lnTo>
                    <a:pt x="0" y="0"/>
                  </a:lnTo>
                  <a:lnTo>
                    <a:pt x="61" y="0"/>
                  </a:lnTo>
                  <a:close/>
                  <a:moveTo>
                    <a:pt x="61" y="0"/>
                  </a:moveTo>
                  <a:lnTo>
                    <a:pt x="61"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7" name="Google Shape;3797;p88"/>
            <p:cNvSpPr/>
            <p:nvPr/>
          </p:nvSpPr>
          <p:spPr>
            <a:xfrm>
              <a:off x="5345960" y="4131288"/>
              <a:ext cx="68676" cy="68676"/>
            </a:xfrm>
            <a:custGeom>
              <a:rect b="b" l="l" r="r" t="t"/>
              <a:pathLst>
                <a:path extrusionOk="0" h="61" w="61">
                  <a:moveTo>
                    <a:pt x="61" y="0"/>
                  </a:moveTo>
                  <a:lnTo>
                    <a:pt x="0" y="61"/>
                  </a:lnTo>
                  <a:lnTo>
                    <a:pt x="0" y="0"/>
                  </a:lnTo>
                  <a:lnTo>
                    <a:pt x="61" y="0"/>
                  </a:lnTo>
                  <a:moveTo>
                    <a:pt x="61" y="0"/>
                  </a:moveTo>
                  <a:lnTo>
                    <a:pt x="6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8" name="Google Shape;3798;p88"/>
            <p:cNvSpPr/>
            <p:nvPr/>
          </p:nvSpPr>
          <p:spPr>
            <a:xfrm>
              <a:off x="5455167" y="4169566"/>
              <a:ext cx="154240" cy="105829"/>
            </a:xfrm>
            <a:custGeom>
              <a:rect b="b" l="l" r="r" t="t"/>
              <a:pathLst>
                <a:path extrusionOk="0" h="102" w="148">
                  <a:moveTo>
                    <a:pt x="145" y="24"/>
                  </a:moveTo>
                  <a:cubicBezTo>
                    <a:pt x="142" y="22"/>
                    <a:pt x="139" y="21"/>
                    <a:pt x="136" y="23"/>
                  </a:cubicBezTo>
                  <a:cubicBezTo>
                    <a:pt x="99" y="41"/>
                    <a:pt x="99" y="41"/>
                    <a:pt x="99" y="41"/>
                  </a:cubicBezTo>
                  <a:cubicBezTo>
                    <a:pt x="80" y="4"/>
                    <a:pt x="80" y="4"/>
                    <a:pt x="80" y="4"/>
                  </a:cubicBezTo>
                  <a:cubicBezTo>
                    <a:pt x="79" y="1"/>
                    <a:pt x="77" y="0"/>
                    <a:pt x="74" y="0"/>
                  </a:cubicBezTo>
                  <a:cubicBezTo>
                    <a:pt x="71" y="0"/>
                    <a:pt x="69" y="1"/>
                    <a:pt x="67" y="4"/>
                  </a:cubicBezTo>
                  <a:cubicBezTo>
                    <a:pt x="49" y="41"/>
                    <a:pt x="49" y="41"/>
                    <a:pt x="49" y="41"/>
                  </a:cubicBezTo>
                  <a:cubicBezTo>
                    <a:pt x="11" y="23"/>
                    <a:pt x="11" y="23"/>
                    <a:pt x="11" y="23"/>
                  </a:cubicBezTo>
                  <a:cubicBezTo>
                    <a:pt x="9" y="21"/>
                    <a:pt x="5" y="22"/>
                    <a:pt x="3" y="24"/>
                  </a:cubicBezTo>
                  <a:cubicBezTo>
                    <a:pt x="1" y="26"/>
                    <a:pt x="0" y="29"/>
                    <a:pt x="1" y="31"/>
                  </a:cubicBezTo>
                  <a:cubicBezTo>
                    <a:pt x="23" y="97"/>
                    <a:pt x="23" y="97"/>
                    <a:pt x="23" y="97"/>
                  </a:cubicBezTo>
                  <a:cubicBezTo>
                    <a:pt x="24" y="100"/>
                    <a:pt x="27" y="102"/>
                    <a:pt x="30" y="102"/>
                  </a:cubicBezTo>
                  <a:cubicBezTo>
                    <a:pt x="118" y="102"/>
                    <a:pt x="118" y="102"/>
                    <a:pt x="118" y="102"/>
                  </a:cubicBezTo>
                  <a:cubicBezTo>
                    <a:pt x="121" y="102"/>
                    <a:pt x="124" y="100"/>
                    <a:pt x="125" y="97"/>
                  </a:cubicBezTo>
                  <a:cubicBezTo>
                    <a:pt x="147" y="31"/>
                    <a:pt x="147" y="31"/>
                    <a:pt x="147" y="31"/>
                  </a:cubicBezTo>
                  <a:cubicBezTo>
                    <a:pt x="148" y="29"/>
                    <a:pt x="147" y="26"/>
                    <a:pt x="145" y="24"/>
                  </a:cubicBezTo>
                  <a:close/>
                  <a:moveTo>
                    <a:pt x="112" y="88"/>
                  </a:moveTo>
                  <a:cubicBezTo>
                    <a:pt x="35" y="88"/>
                    <a:pt x="35" y="88"/>
                    <a:pt x="35" y="88"/>
                  </a:cubicBezTo>
                  <a:cubicBezTo>
                    <a:pt x="20" y="44"/>
                    <a:pt x="20" y="44"/>
                    <a:pt x="20" y="44"/>
                  </a:cubicBezTo>
                  <a:cubicBezTo>
                    <a:pt x="49" y="58"/>
                    <a:pt x="49" y="58"/>
                    <a:pt x="49" y="58"/>
                  </a:cubicBezTo>
                  <a:cubicBezTo>
                    <a:pt x="52" y="59"/>
                    <a:pt x="57" y="58"/>
                    <a:pt x="58" y="54"/>
                  </a:cubicBezTo>
                  <a:cubicBezTo>
                    <a:pt x="74" y="24"/>
                    <a:pt x="74" y="24"/>
                    <a:pt x="74" y="24"/>
                  </a:cubicBezTo>
                  <a:cubicBezTo>
                    <a:pt x="89" y="54"/>
                    <a:pt x="89" y="54"/>
                    <a:pt x="89" y="54"/>
                  </a:cubicBezTo>
                  <a:cubicBezTo>
                    <a:pt x="91" y="58"/>
                    <a:pt x="95" y="59"/>
                    <a:pt x="99" y="58"/>
                  </a:cubicBezTo>
                  <a:cubicBezTo>
                    <a:pt x="127" y="44"/>
                    <a:pt x="127" y="44"/>
                    <a:pt x="127" y="44"/>
                  </a:cubicBezTo>
                  <a:lnTo>
                    <a:pt x="112" y="88"/>
                  </a:lnTo>
                  <a:close/>
                  <a:moveTo>
                    <a:pt x="112" y="88"/>
                  </a:moveTo>
                  <a:cubicBezTo>
                    <a:pt x="112" y="88"/>
                    <a:pt x="112" y="88"/>
                    <a:pt x="112"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799" name="Google Shape;3799;p88"/>
            <p:cNvSpPr/>
            <p:nvPr/>
          </p:nvSpPr>
          <p:spPr>
            <a:xfrm>
              <a:off x="5615036" y="4260758"/>
              <a:ext cx="60795" cy="150862"/>
            </a:xfrm>
            <a:custGeom>
              <a:rect b="b" l="l" r="r" t="t"/>
              <a:pathLst>
                <a:path extrusionOk="0" h="146" w="59">
                  <a:moveTo>
                    <a:pt x="30" y="109"/>
                  </a:moveTo>
                  <a:cubicBezTo>
                    <a:pt x="22" y="109"/>
                    <a:pt x="15" y="103"/>
                    <a:pt x="15" y="95"/>
                  </a:cubicBezTo>
                  <a:cubicBezTo>
                    <a:pt x="15" y="91"/>
                    <a:pt x="12" y="88"/>
                    <a:pt x="8" y="88"/>
                  </a:cubicBezTo>
                  <a:cubicBezTo>
                    <a:pt x="4" y="88"/>
                    <a:pt x="0" y="91"/>
                    <a:pt x="0" y="95"/>
                  </a:cubicBezTo>
                  <a:cubicBezTo>
                    <a:pt x="0" y="108"/>
                    <a:pt x="10" y="120"/>
                    <a:pt x="22" y="123"/>
                  </a:cubicBezTo>
                  <a:cubicBezTo>
                    <a:pt x="22" y="139"/>
                    <a:pt x="22" y="139"/>
                    <a:pt x="22" y="139"/>
                  </a:cubicBezTo>
                  <a:cubicBezTo>
                    <a:pt x="22" y="143"/>
                    <a:pt x="26" y="146"/>
                    <a:pt x="30" y="146"/>
                  </a:cubicBezTo>
                  <a:cubicBezTo>
                    <a:pt x="34" y="146"/>
                    <a:pt x="37" y="143"/>
                    <a:pt x="37" y="139"/>
                  </a:cubicBezTo>
                  <a:cubicBezTo>
                    <a:pt x="37" y="123"/>
                    <a:pt x="37" y="123"/>
                    <a:pt x="37" y="123"/>
                  </a:cubicBezTo>
                  <a:cubicBezTo>
                    <a:pt x="50" y="120"/>
                    <a:pt x="59" y="108"/>
                    <a:pt x="59" y="95"/>
                  </a:cubicBezTo>
                  <a:cubicBezTo>
                    <a:pt x="59" y="79"/>
                    <a:pt x="46" y="66"/>
                    <a:pt x="30" y="66"/>
                  </a:cubicBezTo>
                  <a:cubicBezTo>
                    <a:pt x="22" y="66"/>
                    <a:pt x="15" y="59"/>
                    <a:pt x="15" y="51"/>
                  </a:cubicBezTo>
                  <a:cubicBezTo>
                    <a:pt x="15" y="43"/>
                    <a:pt x="22" y="36"/>
                    <a:pt x="30" y="36"/>
                  </a:cubicBezTo>
                  <a:cubicBezTo>
                    <a:pt x="38" y="36"/>
                    <a:pt x="44" y="43"/>
                    <a:pt x="44" y="51"/>
                  </a:cubicBezTo>
                  <a:cubicBezTo>
                    <a:pt x="44" y="55"/>
                    <a:pt x="48" y="58"/>
                    <a:pt x="52" y="58"/>
                  </a:cubicBezTo>
                  <a:cubicBezTo>
                    <a:pt x="56" y="58"/>
                    <a:pt x="59" y="55"/>
                    <a:pt x="59" y="51"/>
                  </a:cubicBezTo>
                  <a:cubicBezTo>
                    <a:pt x="59" y="37"/>
                    <a:pt x="50" y="26"/>
                    <a:pt x="37" y="23"/>
                  </a:cubicBezTo>
                  <a:cubicBezTo>
                    <a:pt x="37" y="7"/>
                    <a:pt x="37" y="7"/>
                    <a:pt x="37" y="7"/>
                  </a:cubicBezTo>
                  <a:cubicBezTo>
                    <a:pt x="37" y="3"/>
                    <a:pt x="34" y="0"/>
                    <a:pt x="30" y="0"/>
                  </a:cubicBezTo>
                  <a:cubicBezTo>
                    <a:pt x="26" y="0"/>
                    <a:pt x="22" y="3"/>
                    <a:pt x="22" y="7"/>
                  </a:cubicBezTo>
                  <a:cubicBezTo>
                    <a:pt x="22" y="23"/>
                    <a:pt x="22" y="23"/>
                    <a:pt x="22" y="23"/>
                  </a:cubicBezTo>
                  <a:cubicBezTo>
                    <a:pt x="10" y="26"/>
                    <a:pt x="0" y="37"/>
                    <a:pt x="0" y="51"/>
                  </a:cubicBezTo>
                  <a:cubicBezTo>
                    <a:pt x="0" y="67"/>
                    <a:pt x="13" y="80"/>
                    <a:pt x="30" y="80"/>
                  </a:cubicBezTo>
                  <a:cubicBezTo>
                    <a:pt x="38" y="80"/>
                    <a:pt x="44" y="87"/>
                    <a:pt x="44" y="95"/>
                  </a:cubicBezTo>
                  <a:cubicBezTo>
                    <a:pt x="44" y="103"/>
                    <a:pt x="38" y="109"/>
                    <a:pt x="30" y="109"/>
                  </a:cubicBezTo>
                  <a:close/>
                  <a:moveTo>
                    <a:pt x="30" y="109"/>
                  </a:moveTo>
                  <a:cubicBezTo>
                    <a:pt x="30" y="109"/>
                    <a:pt x="30" y="109"/>
                    <a:pt x="30" y="10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0" name="Google Shape;3800;p88"/>
            <p:cNvSpPr/>
            <p:nvPr/>
          </p:nvSpPr>
          <p:spPr>
            <a:xfrm>
              <a:off x="5411259" y="4351951"/>
              <a:ext cx="37153" cy="13510"/>
            </a:xfrm>
            <a:custGeom>
              <a:rect b="b" l="l" r="r" t="t"/>
              <a:pathLst>
                <a:path extrusionOk="0" h="14" w="36">
                  <a:moveTo>
                    <a:pt x="7" y="0"/>
                  </a:moveTo>
                  <a:cubicBezTo>
                    <a:pt x="3" y="0"/>
                    <a:pt x="0" y="3"/>
                    <a:pt x="0" y="7"/>
                  </a:cubicBezTo>
                  <a:cubicBezTo>
                    <a:pt x="0" y="11"/>
                    <a:pt x="3" y="14"/>
                    <a:pt x="7" y="14"/>
                  </a:cubicBezTo>
                  <a:cubicBezTo>
                    <a:pt x="29" y="14"/>
                    <a:pt x="29" y="14"/>
                    <a:pt x="29" y="14"/>
                  </a:cubicBezTo>
                  <a:cubicBezTo>
                    <a:pt x="33" y="14"/>
                    <a:pt x="36" y="11"/>
                    <a:pt x="36" y="7"/>
                  </a:cubicBezTo>
                  <a:cubicBezTo>
                    <a:pt x="36" y="3"/>
                    <a:pt x="33" y="0"/>
                    <a:pt x="29" y="0"/>
                  </a:cubicBezTo>
                  <a:lnTo>
                    <a:pt x="7" y="0"/>
                  </a:lnTo>
                  <a:close/>
                  <a:moveTo>
                    <a:pt x="7" y="0"/>
                  </a:moveTo>
                  <a:cubicBezTo>
                    <a:pt x="7" y="0"/>
                    <a:pt x="7" y="0"/>
                    <a:pt x="7"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1" name="Google Shape;3801;p88"/>
            <p:cNvSpPr/>
            <p:nvPr/>
          </p:nvSpPr>
          <p:spPr>
            <a:xfrm>
              <a:off x="5478809" y="4351951"/>
              <a:ext cx="38278" cy="13510"/>
            </a:xfrm>
            <a:custGeom>
              <a:rect b="b" l="l" r="r" t="t"/>
              <a:pathLst>
                <a:path extrusionOk="0" h="14" w="36">
                  <a:moveTo>
                    <a:pt x="7" y="14"/>
                  </a:moveTo>
                  <a:cubicBezTo>
                    <a:pt x="29" y="14"/>
                    <a:pt x="29" y="14"/>
                    <a:pt x="29" y="14"/>
                  </a:cubicBezTo>
                  <a:cubicBezTo>
                    <a:pt x="33" y="14"/>
                    <a:pt x="36" y="11"/>
                    <a:pt x="36" y="7"/>
                  </a:cubicBezTo>
                  <a:cubicBezTo>
                    <a:pt x="36" y="3"/>
                    <a:pt x="33" y="0"/>
                    <a:pt x="2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2" name="Google Shape;3802;p88"/>
            <p:cNvSpPr/>
            <p:nvPr/>
          </p:nvSpPr>
          <p:spPr>
            <a:xfrm>
              <a:off x="5546359" y="4351951"/>
              <a:ext cx="38279" cy="13510"/>
            </a:xfrm>
            <a:custGeom>
              <a:rect b="b" l="l" r="r" t="t"/>
              <a:pathLst>
                <a:path extrusionOk="0" h="14" w="37">
                  <a:moveTo>
                    <a:pt x="30" y="0"/>
                  </a:moveTo>
                  <a:cubicBezTo>
                    <a:pt x="8" y="0"/>
                    <a:pt x="8" y="0"/>
                    <a:pt x="8" y="0"/>
                  </a:cubicBezTo>
                  <a:cubicBezTo>
                    <a:pt x="4" y="0"/>
                    <a:pt x="0" y="3"/>
                    <a:pt x="0" y="7"/>
                  </a:cubicBezTo>
                  <a:cubicBezTo>
                    <a:pt x="0" y="11"/>
                    <a:pt x="4" y="14"/>
                    <a:pt x="8" y="14"/>
                  </a:cubicBezTo>
                  <a:cubicBezTo>
                    <a:pt x="30" y="14"/>
                    <a:pt x="30" y="14"/>
                    <a:pt x="30" y="14"/>
                  </a:cubicBezTo>
                  <a:cubicBezTo>
                    <a:pt x="34" y="14"/>
                    <a:pt x="37" y="11"/>
                    <a:pt x="37" y="7"/>
                  </a:cubicBezTo>
                  <a:cubicBezTo>
                    <a:pt x="37" y="3"/>
                    <a:pt x="34" y="0"/>
                    <a:pt x="30" y="0"/>
                  </a:cubicBezTo>
                  <a:close/>
                  <a:moveTo>
                    <a:pt x="30" y="0"/>
                  </a:moveTo>
                  <a:cubicBezTo>
                    <a:pt x="30" y="0"/>
                    <a:pt x="30" y="0"/>
                    <a:pt x="30"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3" name="Google Shape;3803;p88"/>
            <p:cNvSpPr/>
            <p:nvPr/>
          </p:nvSpPr>
          <p:spPr>
            <a:xfrm>
              <a:off x="5336953" y="4124533"/>
              <a:ext cx="388415" cy="332122"/>
            </a:xfrm>
            <a:custGeom>
              <a:rect b="b" l="l" r="r" t="t"/>
              <a:pathLst>
                <a:path extrusionOk="0" h="322" w="375">
                  <a:moveTo>
                    <a:pt x="8" y="322"/>
                  </a:moveTo>
                  <a:cubicBezTo>
                    <a:pt x="155" y="322"/>
                    <a:pt x="155" y="322"/>
                    <a:pt x="155" y="322"/>
                  </a:cubicBezTo>
                  <a:cubicBezTo>
                    <a:pt x="159" y="322"/>
                    <a:pt x="162" y="319"/>
                    <a:pt x="162" y="315"/>
                  </a:cubicBezTo>
                  <a:cubicBezTo>
                    <a:pt x="162" y="311"/>
                    <a:pt x="159" y="307"/>
                    <a:pt x="155" y="307"/>
                  </a:cubicBezTo>
                  <a:cubicBezTo>
                    <a:pt x="15" y="307"/>
                    <a:pt x="15" y="307"/>
                    <a:pt x="15" y="307"/>
                  </a:cubicBezTo>
                  <a:cubicBezTo>
                    <a:pt x="15" y="76"/>
                    <a:pt x="15" y="76"/>
                    <a:pt x="15" y="76"/>
                  </a:cubicBezTo>
                  <a:cubicBezTo>
                    <a:pt x="77" y="15"/>
                    <a:pt x="77" y="15"/>
                    <a:pt x="77" y="15"/>
                  </a:cubicBezTo>
                  <a:cubicBezTo>
                    <a:pt x="299" y="15"/>
                    <a:pt x="299" y="15"/>
                    <a:pt x="299" y="15"/>
                  </a:cubicBezTo>
                  <a:cubicBezTo>
                    <a:pt x="361" y="76"/>
                    <a:pt x="361" y="76"/>
                    <a:pt x="361" y="76"/>
                  </a:cubicBezTo>
                  <a:cubicBezTo>
                    <a:pt x="361" y="307"/>
                    <a:pt x="361" y="307"/>
                    <a:pt x="361" y="307"/>
                  </a:cubicBezTo>
                  <a:cubicBezTo>
                    <a:pt x="221" y="307"/>
                    <a:pt x="221" y="307"/>
                    <a:pt x="221" y="307"/>
                  </a:cubicBezTo>
                  <a:cubicBezTo>
                    <a:pt x="217" y="307"/>
                    <a:pt x="213" y="311"/>
                    <a:pt x="213" y="315"/>
                  </a:cubicBezTo>
                  <a:cubicBezTo>
                    <a:pt x="213" y="319"/>
                    <a:pt x="217" y="322"/>
                    <a:pt x="221" y="322"/>
                  </a:cubicBezTo>
                  <a:cubicBezTo>
                    <a:pt x="368" y="322"/>
                    <a:pt x="368" y="322"/>
                    <a:pt x="368" y="322"/>
                  </a:cubicBezTo>
                  <a:cubicBezTo>
                    <a:pt x="372" y="322"/>
                    <a:pt x="375" y="319"/>
                    <a:pt x="375" y="315"/>
                  </a:cubicBezTo>
                  <a:cubicBezTo>
                    <a:pt x="375" y="302"/>
                    <a:pt x="375" y="18"/>
                    <a:pt x="375" y="7"/>
                  </a:cubicBezTo>
                  <a:cubicBezTo>
                    <a:pt x="375" y="3"/>
                    <a:pt x="372" y="0"/>
                    <a:pt x="368" y="0"/>
                  </a:cubicBezTo>
                  <a:cubicBezTo>
                    <a:pt x="352" y="0"/>
                    <a:pt x="24" y="0"/>
                    <a:pt x="8" y="0"/>
                  </a:cubicBezTo>
                  <a:cubicBezTo>
                    <a:pt x="4" y="0"/>
                    <a:pt x="0" y="3"/>
                    <a:pt x="0" y="7"/>
                  </a:cubicBezTo>
                  <a:cubicBezTo>
                    <a:pt x="0" y="315"/>
                    <a:pt x="0" y="315"/>
                    <a:pt x="0" y="315"/>
                  </a:cubicBezTo>
                  <a:cubicBezTo>
                    <a:pt x="0" y="319"/>
                    <a:pt x="4" y="322"/>
                    <a:pt x="8" y="322"/>
                  </a:cubicBezTo>
                  <a:close/>
                  <a:moveTo>
                    <a:pt x="361" y="15"/>
                  </a:moveTo>
                  <a:cubicBezTo>
                    <a:pt x="361" y="55"/>
                    <a:pt x="361" y="55"/>
                    <a:pt x="361" y="55"/>
                  </a:cubicBezTo>
                  <a:cubicBezTo>
                    <a:pt x="320" y="15"/>
                    <a:pt x="320" y="15"/>
                    <a:pt x="320" y="15"/>
                  </a:cubicBezTo>
                  <a:lnTo>
                    <a:pt x="361" y="15"/>
                  </a:lnTo>
                  <a:close/>
                  <a:moveTo>
                    <a:pt x="15" y="15"/>
                  </a:moveTo>
                  <a:cubicBezTo>
                    <a:pt x="56" y="15"/>
                    <a:pt x="56" y="15"/>
                    <a:pt x="56" y="15"/>
                  </a:cubicBezTo>
                  <a:cubicBezTo>
                    <a:pt x="15" y="55"/>
                    <a:pt x="15" y="55"/>
                    <a:pt x="15" y="55"/>
                  </a:cubicBezTo>
                  <a:lnTo>
                    <a:pt x="15" y="15"/>
                  </a:lnTo>
                  <a:close/>
                  <a:moveTo>
                    <a:pt x="15" y="15"/>
                  </a:moveTo>
                  <a:cubicBezTo>
                    <a:pt x="15" y="15"/>
                    <a:pt x="15" y="15"/>
                    <a:pt x="15"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4" name="Google Shape;3804;p88"/>
            <p:cNvSpPr/>
            <p:nvPr/>
          </p:nvSpPr>
          <p:spPr>
            <a:xfrm>
              <a:off x="5523842" y="4440892"/>
              <a:ext cx="16888" cy="16888"/>
            </a:xfrm>
            <a:custGeom>
              <a:rect b="b" l="l" r="r" t="t"/>
              <a:pathLst>
                <a:path extrusionOk="0" h="17" w="16">
                  <a:moveTo>
                    <a:pt x="11" y="2"/>
                  </a:moveTo>
                  <a:cubicBezTo>
                    <a:pt x="14" y="4"/>
                    <a:pt x="16" y="8"/>
                    <a:pt x="15" y="12"/>
                  </a:cubicBezTo>
                  <a:cubicBezTo>
                    <a:pt x="13" y="15"/>
                    <a:pt x="9" y="17"/>
                    <a:pt x="5" y="16"/>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05" name="Google Shape;3805;p88"/>
          <p:cNvGrpSpPr/>
          <p:nvPr/>
        </p:nvGrpSpPr>
        <p:grpSpPr>
          <a:xfrm>
            <a:off x="4668685" y="3999365"/>
            <a:ext cx="223175" cy="353787"/>
            <a:chOff x="4768406" y="4097512"/>
            <a:chExt cx="244307" cy="387288"/>
          </a:xfrm>
        </p:grpSpPr>
        <p:sp>
          <p:nvSpPr>
            <p:cNvPr id="3806" name="Google Shape;3806;p88"/>
            <p:cNvSpPr/>
            <p:nvPr/>
          </p:nvSpPr>
          <p:spPr>
            <a:xfrm>
              <a:off x="4777412" y="4240493"/>
              <a:ext cx="227419" cy="146359"/>
            </a:xfrm>
            <a:custGeom>
              <a:rect b="b" l="l" r="r" t="t"/>
              <a:pathLst>
                <a:path extrusionOk="0" h="130" w="202">
                  <a:moveTo>
                    <a:pt x="171" y="0"/>
                  </a:moveTo>
                  <a:lnTo>
                    <a:pt x="31" y="0"/>
                  </a:lnTo>
                  <a:lnTo>
                    <a:pt x="0" y="21"/>
                  </a:lnTo>
                  <a:lnTo>
                    <a:pt x="60" y="130"/>
                  </a:lnTo>
                  <a:lnTo>
                    <a:pt x="141" y="130"/>
                  </a:lnTo>
                  <a:lnTo>
                    <a:pt x="202" y="21"/>
                  </a:lnTo>
                  <a:lnTo>
                    <a:pt x="171" y="0"/>
                  </a:lnTo>
                  <a:close/>
                  <a:moveTo>
                    <a:pt x="171" y="0"/>
                  </a:moveTo>
                  <a:lnTo>
                    <a:pt x="171" y="0"/>
                  </a:lnTo>
                  <a:close/>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7" name="Google Shape;3807;p88"/>
            <p:cNvSpPr/>
            <p:nvPr/>
          </p:nvSpPr>
          <p:spPr>
            <a:xfrm>
              <a:off x="4777412" y="4240493"/>
              <a:ext cx="227419" cy="146359"/>
            </a:xfrm>
            <a:custGeom>
              <a:rect b="b" l="l" r="r" t="t"/>
              <a:pathLst>
                <a:path extrusionOk="0" h="130" w="202">
                  <a:moveTo>
                    <a:pt x="171" y="0"/>
                  </a:moveTo>
                  <a:lnTo>
                    <a:pt x="31" y="0"/>
                  </a:lnTo>
                  <a:lnTo>
                    <a:pt x="0" y="21"/>
                  </a:lnTo>
                  <a:lnTo>
                    <a:pt x="60" y="130"/>
                  </a:lnTo>
                  <a:lnTo>
                    <a:pt x="141" y="130"/>
                  </a:lnTo>
                  <a:lnTo>
                    <a:pt x="202" y="21"/>
                  </a:lnTo>
                  <a:lnTo>
                    <a:pt x="171" y="0"/>
                  </a:lnTo>
                  <a:moveTo>
                    <a:pt x="171" y="0"/>
                  </a:moveTo>
                  <a:lnTo>
                    <a:pt x="171"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8" name="Google Shape;3808;p88"/>
            <p:cNvSpPr/>
            <p:nvPr/>
          </p:nvSpPr>
          <p:spPr>
            <a:xfrm>
              <a:off x="4799929" y="4386852"/>
              <a:ext cx="182400" cy="912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09" name="Google Shape;3809;p88"/>
            <p:cNvSpPr/>
            <p:nvPr/>
          </p:nvSpPr>
          <p:spPr>
            <a:xfrm>
              <a:off x="4799929" y="4104267"/>
              <a:ext cx="182386" cy="182386"/>
            </a:xfrm>
            <a:custGeom>
              <a:rect b="b" l="l" r="r" t="t"/>
              <a:pathLst>
                <a:path extrusionOk="0" h="176" w="176">
                  <a:moveTo>
                    <a:pt x="0" y="88"/>
                  </a:moveTo>
                  <a:cubicBezTo>
                    <a:pt x="0" y="40"/>
                    <a:pt x="39" y="0"/>
                    <a:pt x="88" y="0"/>
                  </a:cubicBezTo>
                  <a:cubicBezTo>
                    <a:pt x="136" y="0"/>
                    <a:pt x="176" y="40"/>
                    <a:pt x="176" y="88"/>
                  </a:cubicBezTo>
                  <a:cubicBezTo>
                    <a:pt x="176" y="137"/>
                    <a:pt x="137" y="176"/>
                    <a:pt x="88" y="176"/>
                  </a:cubicBezTo>
                  <a:cubicBezTo>
                    <a:pt x="39" y="176"/>
                    <a:pt x="0" y="137"/>
                    <a:pt x="0" y="88"/>
                  </a:cubicBezTo>
                  <a:close/>
                  <a:moveTo>
                    <a:pt x="0" y="88"/>
                  </a:moveTo>
                  <a:cubicBezTo>
                    <a:pt x="0" y="88"/>
                    <a:pt x="0" y="88"/>
                    <a:pt x="0" y="88"/>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0" name="Google Shape;3810;p88"/>
            <p:cNvSpPr/>
            <p:nvPr/>
          </p:nvSpPr>
          <p:spPr>
            <a:xfrm>
              <a:off x="4844963" y="4431885"/>
              <a:ext cx="91200" cy="46200"/>
            </a:xfrm>
            <a:prstGeom prst="rect">
              <a:avLst/>
            </a:pr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1" name="Google Shape;3811;p88"/>
            <p:cNvSpPr/>
            <p:nvPr/>
          </p:nvSpPr>
          <p:spPr>
            <a:xfrm>
              <a:off x="4929400" y="4187579"/>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2" name="Google Shape;3812;p88"/>
            <p:cNvSpPr/>
            <p:nvPr/>
          </p:nvSpPr>
          <p:spPr>
            <a:xfrm>
              <a:off x="4906883" y="4142546"/>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3" name="Google Shape;3813;p88"/>
            <p:cNvSpPr/>
            <p:nvPr/>
          </p:nvSpPr>
          <p:spPr>
            <a:xfrm>
              <a:off x="4883241" y="4187579"/>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4" name="Google Shape;3814;p88"/>
            <p:cNvSpPr/>
            <p:nvPr/>
          </p:nvSpPr>
          <p:spPr>
            <a:xfrm>
              <a:off x="4768406" y="4097512"/>
              <a:ext cx="244307" cy="387288"/>
            </a:xfrm>
            <a:custGeom>
              <a:rect b="b" l="l" r="r" t="t"/>
              <a:pathLst>
                <a:path extrusionOk="0" h="375" w="236">
                  <a:moveTo>
                    <a:pt x="23" y="280"/>
                  </a:moveTo>
                  <a:cubicBezTo>
                    <a:pt x="23" y="360"/>
                    <a:pt x="23" y="360"/>
                    <a:pt x="23" y="360"/>
                  </a:cubicBezTo>
                  <a:cubicBezTo>
                    <a:pt x="8" y="360"/>
                    <a:pt x="8" y="360"/>
                    <a:pt x="8" y="360"/>
                  </a:cubicBezTo>
                  <a:cubicBezTo>
                    <a:pt x="4" y="360"/>
                    <a:pt x="1" y="363"/>
                    <a:pt x="1" y="368"/>
                  </a:cubicBezTo>
                  <a:cubicBezTo>
                    <a:pt x="1" y="372"/>
                    <a:pt x="4" y="375"/>
                    <a:pt x="8" y="375"/>
                  </a:cubicBezTo>
                  <a:cubicBezTo>
                    <a:pt x="228" y="375"/>
                    <a:pt x="228" y="375"/>
                    <a:pt x="228" y="375"/>
                  </a:cubicBezTo>
                  <a:cubicBezTo>
                    <a:pt x="232" y="375"/>
                    <a:pt x="235" y="372"/>
                    <a:pt x="235" y="368"/>
                  </a:cubicBezTo>
                  <a:cubicBezTo>
                    <a:pt x="235" y="363"/>
                    <a:pt x="232" y="360"/>
                    <a:pt x="228" y="360"/>
                  </a:cubicBezTo>
                  <a:cubicBezTo>
                    <a:pt x="213" y="360"/>
                    <a:pt x="213" y="360"/>
                    <a:pt x="213" y="360"/>
                  </a:cubicBezTo>
                  <a:cubicBezTo>
                    <a:pt x="213" y="280"/>
                    <a:pt x="213" y="280"/>
                    <a:pt x="213" y="280"/>
                  </a:cubicBezTo>
                  <a:cubicBezTo>
                    <a:pt x="213" y="276"/>
                    <a:pt x="210" y="272"/>
                    <a:pt x="206" y="272"/>
                  </a:cubicBezTo>
                  <a:cubicBezTo>
                    <a:pt x="174" y="272"/>
                    <a:pt x="174" y="272"/>
                    <a:pt x="174" y="272"/>
                  </a:cubicBezTo>
                  <a:cubicBezTo>
                    <a:pt x="184" y="255"/>
                    <a:pt x="184" y="255"/>
                    <a:pt x="184" y="255"/>
                  </a:cubicBezTo>
                  <a:cubicBezTo>
                    <a:pt x="186" y="251"/>
                    <a:pt x="185" y="247"/>
                    <a:pt x="181" y="245"/>
                  </a:cubicBezTo>
                  <a:cubicBezTo>
                    <a:pt x="178" y="243"/>
                    <a:pt x="173" y="244"/>
                    <a:pt x="171" y="248"/>
                  </a:cubicBezTo>
                  <a:cubicBezTo>
                    <a:pt x="158" y="272"/>
                    <a:pt x="158" y="272"/>
                    <a:pt x="158" y="272"/>
                  </a:cubicBezTo>
                  <a:cubicBezTo>
                    <a:pt x="102" y="272"/>
                    <a:pt x="102" y="272"/>
                    <a:pt x="102" y="272"/>
                  </a:cubicBezTo>
                  <a:cubicBezTo>
                    <a:pt x="89" y="186"/>
                    <a:pt x="89" y="186"/>
                    <a:pt x="89" y="186"/>
                  </a:cubicBezTo>
                  <a:cubicBezTo>
                    <a:pt x="98" y="189"/>
                    <a:pt x="108" y="190"/>
                    <a:pt x="118" y="190"/>
                  </a:cubicBezTo>
                  <a:cubicBezTo>
                    <a:pt x="150" y="190"/>
                    <a:pt x="179" y="174"/>
                    <a:pt x="196" y="149"/>
                  </a:cubicBezTo>
                  <a:cubicBezTo>
                    <a:pt x="218" y="163"/>
                    <a:pt x="218" y="163"/>
                    <a:pt x="218" y="163"/>
                  </a:cubicBezTo>
                  <a:cubicBezTo>
                    <a:pt x="203" y="190"/>
                    <a:pt x="203" y="190"/>
                    <a:pt x="203" y="190"/>
                  </a:cubicBezTo>
                  <a:cubicBezTo>
                    <a:pt x="201" y="194"/>
                    <a:pt x="202" y="198"/>
                    <a:pt x="206" y="200"/>
                  </a:cubicBezTo>
                  <a:cubicBezTo>
                    <a:pt x="209" y="202"/>
                    <a:pt x="214" y="201"/>
                    <a:pt x="216" y="197"/>
                  </a:cubicBezTo>
                  <a:cubicBezTo>
                    <a:pt x="234" y="165"/>
                    <a:pt x="234" y="165"/>
                    <a:pt x="234" y="165"/>
                  </a:cubicBezTo>
                  <a:cubicBezTo>
                    <a:pt x="236" y="161"/>
                    <a:pt x="235" y="157"/>
                    <a:pt x="232" y="155"/>
                  </a:cubicBezTo>
                  <a:cubicBezTo>
                    <a:pt x="204" y="136"/>
                    <a:pt x="204" y="136"/>
                    <a:pt x="204" y="136"/>
                  </a:cubicBezTo>
                  <a:cubicBezTo>
                    <a:pt x="210" y="124"/>
                    <a:pt x="213" y="109"/>
                    <a:pt x="213" y="95"/>
                  </a:cubicBezTo>
                  <a:cubicBezTo>
                    <a:pt x="213" y="43"/>
                    <a:pt x="170" y="0"/>
                    <a:pt x="118" y="0"/>
                  </a:cubicBezTo>
                  <a:cubicBezTo>
                    <a:pt x="65" y="0"/>
                    <a:pt x="23" y="43"/>
                    <a:pt x="23" y="95"/>
                  </a:cubicBezTo>
                  <a:cubicBezTo>
                    <a:pt x="23" y="109"/>
                    <a:pt x="26" y="124"/>
                    <a:pt x="32" y="136"/>
                  </a:cubicBezTo>
                  <a:cubicBezTo>
                    <a:pt x="4" y="155"/>
                    <a:pt x="4" y="155"/>
                    <a:pt x="4" y="155"/>
                  </a:cubicBezTo>
                  <a:cubicBezTo>
                    <a:pt x="1" y="157"/>
                    <a:pt x="0" y="161"/>
                    <a:pt x="2" y="165"/>
                  </a:cubicBezTo>
                  <a:cubicBezTo>
                    <a:pt x="62" y="272"/>
                    <a:pt x="62" y="272"/>
                    <a:pt x="62" y="272"/>
                  </a:cubicBezTo>
                  <a:cubicBezTo>
                    <a:pt x="30" y="272"/>
                    <a:pt x="30" y="272"/>
                    <a:pt x="30" y="272"/>
                  </a:cubicBezTo>
                  <a:cubicBezTo>
                    <a:pt x="26" y="272"/>
                    <a:pt x="23" y="276"/>
                    <a:pt x="23" y="280"/>
                  </a:cubicBezTo>
                  <a:close/>
                  <a:moveTo>
                    <a:pt x="155" y="360"/>
                  </a:moveTo>
                  <a:cubicBezTo>
                    <a:pt x="146" y="360"/>
                    <a:pt x="92" y="360"/>
                    <a:pt x="81" y="360"/>
                  </a:cubicBezTo>
                  <a:cubicBezTo>
                    <a:pt x="81" y="331"/>
                    <a:pt x="81" y="331"/>
                    <a:pt x="81" y="331"/>
                  </a:cubicBezTo>
                  <a:cubicBezTo>
                    <a:pt x="155" y="331"/>
                    <a:pt x="155" y="331"/>
                    <a:pt x="155" y="331"/>
                  </a:cubicBezTo>
                  <a:lnTo>
                    <a:pt x="155" y="360"/>
                  </a:lnTo>
                  <a:close/>
                  <a:moveTo>
                    <a:pt x="118" y="15"/>
                  </a:moveTo>
                  <a:cubicBezTo>
                    <a:pt x="162" y="15"/>
                    <a:pt x="198" y="51"/>
                    <a:pt x="198" y="95"/>
                  </a:cubicBezTo>
                  <a:cubicBezTo>
                    <a:pt x="198" y="140"/>
                    <a:pt x="163" y="176"/>
                    <a:pt x="118" y="176"/>
                  </a:cubicBezTo>
                  <a:cubicBezTo>
                    <a:pt x="73" y="176"/>
                    <a:pt x="37" y="139"/>
                    <a:pt x="37" y="95"/>
                  </a:cubicBezTo>
                  <a:cubicBezTo>
                    <a:pt x="37" y="51"/>
                    <a:pt x="74" y="15"/>
                    <a:pt x="118" y="15"/>
                  </a:cubicBezTo>
                  <a:close/>
                  <a:moveTo>
                    <a:pt x="18" y="163"/>
                  </a:moveTo>
                  <a:cubicBezTo>
                    <a:pt x="39" y="149"/>
                    <a:pt x="39" y="149"/>
                    <a:pt x="39" y="149"/>
                  </a:cubicBezTo>
                  <a:cubicBezTo>
                    <a:pt x="48" y="162"/>
                    <a:pt x="60" y="172"/>
                    <a:pt x="73" y="179"/>
                  </a:cubicBezTo>
                  <a:cubicBezTo>
                    <a:pt x="87" y="272"/>
                    <a:pt x="87" y="272"/>
                    <a:pt x="87" y="272"/>
                  </a:cubicBezTo>
                  <a:cubicBezTo>
                    <a:pt x="78" y="272"/>
                    <a:pt x="78" y="272"/>
                    <a:pt x="78" y="272"/>
                  </a:cubicBezTo>
                  <a:lnTo>
                    <a:pt x="18" y="163"/>
                  </a:lnTo>
                  <a:close/>
                  <a:moveTo>
                    <a:pt x="37" y="287"/>
                  </a:moveTo>
                  <a:cubicBezTo>
                    <a:pt x="198" y="287"/>
                    <a:pt x="198" y="287"/>
                    <a:pt x="198" y="287"/>
                  </a:cubicBezTo>
                  <a:cubicBezTo>
                    <a:pt x="198" y="360"/>
                    <a:pt x="198" y="360"/>
                    <a:pt x="198" y="360"/>
                  </a:cubicBezTo>
                  <a:cubicBezTo>
                    <a:pt x="169" y="360"/>
                    <a:pt x="169" y="360"/>
                    <a:pt x="169" y="360"/>
                  </a:cubicBezTo>
                  <a:cubicBezTo>
                    <a:pt x="169" y="324"/>
                    <a:pt x="169" y="324"/>
                    <a:pt x="169" y="324"/>
                  </a:cubicBezTo>
                  <a:cubicBezTo>
                    <a:pt x="169" y="320"/>
                    <a:pt x="166" y="316"/>
                    <a:pt x="162" y="316"/>
                  </a:cubicBezTo>
                  <a:cubicBezTo>
                    <a:pt x="74" y="316"/>
                    <a:pt x="74" y="316"/>
                    <a:pt x="74" y="316"/>
                  </a:cubicBezTo>
                  <a:cubicBezTo>
                    <a:pt x="70" y="316"/>
                    <a:pt x="67" y="320"/>
                    <a:pt x="67" y="324"/>
                  </a:cubicBezTo>
                  <a:cubicBezTo>
                    <a:pt x="67" y="360"/>
                    <a:pt x="67" y="360"/>
                    <a:pt x="67" y="360"/>
                  </a:cubicBezTo>
                  <a:cubicBezTo>
                    <a:pt x="37" y="360"/>
                    <a:pt x="37" y="360"/>
                    <a:pt x="37" y="360"/>
                  </a:cubicBezTo>
                  <a:lnTo>
                    <a:pt x="37" y="287"/>
                  </a:lnTo>
                  <a:close/>
                  <a:moveTo>
                    <a:pt x="37" y="287"/>
                  </a:moveTo>
                  <a:cubicBezTo>
                    <a:pt x="37" y="287"/>
                    <a:pt x="37" y="287"/>
                    <a:pt x="37" y="28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5" name="Google Shape;3815;p88"/>
            <p:cNvSpPr/>
            <p:nvPr/>
          </p:nvSpPr>
          <p:spPr>
            <a:xfrm>
              <a:off x="4960924" y="4319302"/>
              <a:ext cx="15762" cy="15762"/>
            </a:xfrm>
            <a:custGeom>
              <a:rect b="b" l="l" r="r" t="t"/>
              <a:pathLst>
                <a:path extrusionOk="0" h="15" w="15">
                  <a:moveTo>
                    <a:pt x="15" y="8"/>
                  </a:moveTo>
                  <a:cubicBezTo>
                    <a:pt x="15" y="12"/>
                    <a:pt x="11" y="15"/>
                    <a:pt x="7" y="15"/>
                  </a:cubicBezTo>
                  <a:cubicBezTo>
                    <a:pt x="3" y="15"/>
                    <a:pt x="0" y="12"/>
                    <a:pt x="0" y="8"/>
                  </a:cubicBezTo>
                  <a:cubicBezTo>
                    <a:pt x="0" y="4"/>
                    <a:pt x="3" y="0"/>
                    <a:pt x="7" y="0"/>
                  </a:cubicBezTo>
                  <a:cubicBezTo>
                    <a:pt x="11"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16" name="Google Shape;3816;p88"/>
          <p:cNvGrpSpPr/>
          <p:nvPr/>
        </p:nvGrpSpPr>
        <p:grpSpPr>
          <a:xfrm>
            <a:off x="6945679" y="3432688"/>
            <a:ext cx="354817" cy="221118"/>
            <a:chOff x="7261011" y="3477176"/>
            <a:chExt cx="388414" cy="242055"/>
          </a:xfrm>
        </p:grpSpPr>
        <p:sp>
          <p:nvSpPr>
            <p:cNvPr id="3817" name="Google Shape;3817;p88"/>
            <p:cNvSpPr/>
            <p:nvPr/>
          </p:nvSpPr>
          <p:spPr>
            <a:xfrm>
              <a:off x="7414125" y="3483931"/>
              <a:ext cx="228545" cy="226293"/>
            </a:xfrm>
            <a:custGeom>
              <a:rect b="b" l="l" r="r" t="t"/>
              <a:pathLst>
                <a:path extrusionOk="0" h="219" w="220">
                  <a:moveTo>
                    <a:pt x="110" y="0"/>
                  </a:moveTo>
                  <a:cubicBezTo>
                    <a:pt x="170" y="0"/>
                    <a:pt x="220" y="49"/>
                    <a:pt x="220" y="110"/>
                  </a:cubicBezTo>
                  <a:cubicBezTo>
                    <a:pt x="220" y="170"/>
                    <a:pt x="170" y="219"/>
                    <a:pt x="110" y="219"/>
                  </a:cubicBezTo>
                  <a:cubicBezTo>
                    <a:pt x="49" y="219"/>
                    <a:pt x="0" y="170"/>
                    <a:pt x="0" y="110"/>
                  </a:cubicBezTo>
                  <a:cubicBezTo>
                    <a:pt x="0" y="49"/>
                    <a:pt x="49" y="0"/>
                    <a:pt x="110" y="0"/>
                  </a:cubicBezTo>
                  <a:close/>
                  <a:moveTo>
                    <a:pt x="110" y="0"/>
                  </a:moveTo>
                  <a:cubicBezTo>
                    <a:pt x="110" y="0"/>
                    <a:pt x="110" y="0"/>
                    <a:pt x="11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8" name="Google Shape;3818;p88"/>
            <p:cNvSpPr/>
            <p:nvPr/>
          </p:nvSpPr>
          <p:spPr>
            <a:xfrm>
              <a:off x="7588629" y="3567243"/>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19" name="Google Shape;3819;p88"/>
            <p:cNvSpPr/>
            <p:nvPr/>
          </p:nvSpPr>
          <p:spPr>
            <a:xfrm>
              <a:off x="7542470" y="3521084"/>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0" name="Google Shape;3820;p88"/>
            <p:cNvSpPr/>
            <p:nvPr/>
          </p:nvSpPr>
          <p:spPr>
            <a:xfrm>
              <a:off x="7542470" y="3567243"/>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1" name="Google Shape;3821;p88"/>
            <p:cNvSpPr/>
            <p:nvPr/>
          </p:nvSpPr>
          <p:spPr>
            <a:xfrm>
              <a:off x="7261011" y="3589760"/>
              <a:ext cx="114836" cy="15762"/>
            </a:xfrm>
            <a:custGeom>
              <a:rect b="b" l="l" r="r" t="t"/>
              <a:pathLst>
                <a:path extrusionOk="0" h="15" w="111">
                  <a:moveTo>
                    <a:pt x="7" y="15"/>
                  </a:moveTo>
                  <a:cubicBezTo>
                    <a:pt x="104" y="15"/>
                    <a:pt x="104" y="15"/>
                    <a:pt x="104" y="15"/>
                  </a:cubicBezTo>
                  <a:cubicBezTo>
                    <a:pt x="108" y="15"/>
                    <a:pt x="111" y="12"/>
                    <a:pt x="111" y="8"/>
                  </a:cubicBezTo>
                  <a:cubicBezTo>
                    <a:pt x="111" y="4"/>
                    <a:pt x="108" y="0"/>
                    <a:pt x="104" y="0"/>
                  </a:cubicBezTo>
                  <a:cubicBezTo>
                    <a:pt x="7" y="0"/>
                    <a:pt x="7"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2" name="Google Shape;3822;p88"/>
            <p:cNvSpPr/>
            <p:nvPr/>
          </p:nvSpPr>
          <p:spPr>
            <a:xfrm>
              <a:off x="7283527" y="3521084"/>
              <a:ext cx="114836" cy="15762"/>
            </a:xfrm>
            <a:custGeom>
              <a:rect b="b" l="l" r="r" t="t"/>
              <a:pathLst>
                <a:path extrusionOk="0" h="15" w="111">
                  <a:moveTo>
                    <a:pt x="7" y="15"/>
                  </a:moveTo>
                  <a:cubicBezTo>
                    <a:pt x="104" y="15"/>
                    <a:pt x="104" y="15"/>
                    <a:pt x="104" y="15"/>
                  </a:cubicBezTo>
                  <a:cubicBezTo>
                    <a:pt x="108" y="15"/>
                    <a:pt x="111" y="12"/>
                    <a:pt x="111" y="8"/>
                  </a:cubicBezTo>
                  <a:cubicBezTo>
                    <a:pt x="111" y="4"/>
                    <a:pt x="108" y="0"/>
                    <a:pt x="104" y="0"/>
                  </a:cubicBezTo>
                  <a:cubicBezTo>
                    <a:pt x="7" y="0"/>
                    <a:pt x="7" y="0"/>
                    <a:pt x="7" y="0"/>
                  </a:cubicBezTo>
                  <a:cubicBezTo>
                    <a:pt x="3" y="0"/>
                    <a:pt x="0" y="4"/>
                    <a:pt x="0" y="8"/>
                  </a:cubicBezTo>
                  <a:cubicBezTo>
                    <a:pt x="0" y="12"/>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3" name="Google Shape;3823;p88"/>
            <p:cNvSpPr/>
            <p:nvPr/>
          </p:nvSpPr>
          <p:spPr>
            <a:xfrm>
              <a:off x="7283527" y="3657310"/>
              <a:ext cx="114836" cy="15762"/>
            </a:xfrm>
            <a:custGeom>
              <a:rect b="b" l="l" r="r" t="t"/>
              <a:pathLst>
                <a:path extrusionOk="0" h="15" w="111">
                  <a:moveTo>
                    <a:pt x="111" y="8"/>
                  </a:moveTo>
                  <a:cubicBezTo>
                    <a:pt x="111" y="3"/>
                    <a:pt x="108" y="0"/>
                    <a:pt x="104" y="0"/>
                  </a:cubicBezTo>
                  <a:cubicBezTo>
                    <a:pt x="7" y="0"/>
                    <a:pt x="7" y="0"/>
                    <a:pt x="7" y="0"/>
                  </a:cubicBezTo>
                  <a:cubicBezTo>
                    <a:pt x="3" y="0"/>
                    <a:pt x="0" y="3"/>
                    <a:pt x="0" y="8"/>
                  </a:cubicBezTo>
                  <a:cubicBezTo>
                    <a:pt x="0" y="12"/>
                    <a:pt x="3" y="15"/>
                    <a:pt x="7" y="15"/>
                  </a:cubicBezTo>
                  <a:cubicBezTo>
                    <a:pt x="104" y="15"/>
                    <a:pt x="104" y="15"/>
                    <a:pt x="104" y="15"/>
                  </a:cubicBezTo>
                  <a:cubicBezTo>
                    <a:pt x="108" y="15"/>
                    <a:pt x="111" y="12"/>
                    <a:pt x="111" y="8"/>
                  </a:cubicBezTo>
                  <a:close/>
                  <a:moveTo>
                    <a:pt x="111" y="8"/>
                  </a:moveTo>
                  <a:cubicBezTo>
                    <a:pt x="111" y="8"/>
                    <a:pt x="111" y="8"/>
                    <a:pt x="111"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4" name="Google Shape;3824;p88"/>
            <p:cNvSpPr/>
            <p:nvPr/>
          </p:nvSpPr>
          <p:spPr>
            <a:xfrm>
              <a:off x="7599887" y="3669695"/>
              <a:ext cx="18013" cy="15762"/>
            </a:xfrm>
            <a:custGeom>
              <a:rect b="b" l="l" r="r" t="t"/>
              <a:pathLst>
                <a:path extrusionOk="0" h="16" w="17">
                  <a:moveTo>
                    <a:pt x="14" y="4"/>
                  </a:moveTo>
                  <a:cubicBezTo>
                    <a:pt x="17" y="7"/>
                    <a:pt x="16" y="12"/>
                    <a:pt x="13" y="14"/>
                  </a:cubicBezTo>
                  <a:cubicBezTo>
                    <a:pt x="9" y="16"/>
                    <a:pt x="5" y="16"/>
                    <a:pt x="2" y="12"/>
                  </a:cubicBezTo>
                  <a:cubicBezTo>
                    <a:pt x="0" y="9"/>
                    <a:pt x="1" y="4"/>
                    <a:pt x="4" y="2"/>
                  </a:cubicBezTo>
                  <a:cubicBezTo>
                    <a:pt x="7" y="0"/>
                    <a:pt x="12"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5" name="Google Shape;3825;p88"/>
            <p:cNvSpPr/>
            <p:nvPr/>
          </p:nvSpPr>
          <p:spPr>
            <a:xfrm>
              <a:off x="7407369" y="3477176"/>
              <a:ext cx="242055" cy="242055"/>
            </a:xfrm>
            <a:custGeom>
              <a:rect b="b" l="l" r="r" t="t"/>
              <a:pathLst>
                <a:path extrusionOk="0" h="234" w="234">
                  <a:moveTo>
                    <a:pt x="117" y="234"/>
                  </a:moveTo>
                  <a:cubicBezTo>
                    <a:pt x="136" y="234"/>
                    <a:pt x="155" y="229"/>
                    <a:pt x="171" y="220"/>
                  </a:cubicBezTo>
                  <a:cubicBezTo>
                    <a:pt x="175" y="218"/>
                    <a:pt x="176" y="214"/>
                    <a:pt x="174" y="210"/>
                  </a:cubicBezTo>
                  <a:cubicBezTo>
                    <a:pt x="173" y="207"/>
                    <a:pt x="168" y="205"/>
                    <a:pt x="165" y="207"/>
                  </a:cubicBezTo>
                  <a:cubicBezTo>
                    <a:pt x="150" y="215"/>
                    <a:pt x="133" y="219"/>
                    <a:pt x="117" y="219"/>
                  </a:cubicBezTo>
                  <a:cubicBezTo>
                    <a:pt x="60" y="219"/>
                    <a:pt x="14" y="173"/>
                    <a:pt x="14" y="117"/>
                  </a:cubicBezTo>
                  <a:cubicBezTo>
                    <a:pt x="14" y="60"/>
                    <a:pt x="60" y="14"/>
                    <a:pt x="117" y="14"/>
                  </a:cubicBezTo>
                  <a:cubicBezTo>
                    <a:pt x="173" y="14"/>
                    <a:pt x="219" y="60"/>
                    <a:pt x="219" y="117"/>
                  </a:cubicBezTo>
                  <a:cubicBezTo>
                    <a:pt x="219" y="133"/>
                    <a:pt x="215" y="150"/>
                    <a:pt x="208" y="164"/>
                  </a:cubicBezTo>
                  <a:cubicBezTo>
                    <a:pt x="206" y="168"/>
                    <a:pt x="207" y="172"/>
                    <a:pt x="211" y="174"/>
                  </a:cubicBezTo>
                  <a:cubicBezTo>
                    <a:pt x="214" y="176"/>
                    <a:pt x="219" y="175"/>
                    <a:pt x="220" y="171"/>
                  </a:cubicBezTo>
                  <a:cubicBezTo>
                    <a:pt x="229" y="154"/>
                    <a:pt x="234" y="136"/>
                    <a:pt x="234" y="117"/>
                  </a:cubicBezTo>
                  <a:cubicBezTo>
                    <a:pt x="234" y="52"/>
                    <a:pt x="181" y="0"/>
                    <a:pt x="117" y="0"/>
                  </a:cubicBezTo>
                  <a:cubicBezTo>
                    <a:pt x="52" y="0"/>
                    <a:pt x="0" y="52"/>
                    <a:pt x="0" y="117"/>
                  </a:cubicBezTo>
                  <a:cubicBezTo>
                    <a:pt x="0" y="181"/>
                    <a:pt x="52" y="234"/>
                    <a:pt x="117" y="234"/>
                  </a:cubicBezTo>
                  <a:close/>
                  <a:moveTo>
                    <a:pt x="117" y="234"/>
                  </a:moveTo>
                  <a:cubicBezTo>
                    <a:pt x="117" y="234"/>
                    <a:pt x="117" y="234"/>
                    <a:pt x="117" y="23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26" name="Google Shape;3826;p88"/>
          <p:cNvGrpSpPr/>
          <p:nvPr/>
        </p:nvGrpSpPr>
        <p:grpSpPr>
          <a:xfrm>
            <a:off x="6401627" y="3365839"/>
            <a:ext cx="272540" cy="353787"/>
            <a:chOff x="6665442" y="3403997"/>
            <a:chExt cx="298347" cy="387288"/>
          </a:xfrm>
        </p:grpSpPr>
        <p:sp>
          <p:nvSpPr>
            <p:cNvPr id="3827" name="Google Shape;3827;p88"/>
            <p:cNvSpPr/>
            <p:nvPr/>
          </p:nvSpPr>
          <p:spPr>
            <a:xfrm>
              <a:off x="6672197" y="3411878"/>
              <a:ext cx="284837" cy="371525"/>
            </a:xfrm>
            <a:custGeom>
              <a:rect b="b" l="l" r="r" t="t"/>
              <a:pathLst>
                <a:path extrusionOk="0" h="360" w="274">
                  <a:moveTo>
                    <a:pt x="82" y="202"/>
                  </a:moveTo>
                  <a:cubicBezTo>
                    <a:pt x="191" y="202"/>
                    <a:pt x="191" y="202"/>
                    <a:pt x="191" y="202"/>
                  </a:cubicBezTo>
                  <a:cubicBezTo>
                    <a:pt x="206" y="202"/>
                    <a:pt x="217" y="187"/>
                    <a:pt x="212" y="173"/>
                  </a:cubicBezTo>
                  <a:cubicBezTo>
                    <a:pt x="206" y="153"/>
                    <a:pt x="195" y="120"/>
                    <a:pt x="176" y="63"/>
                  </a:cubicBezTo>
                  <a:cubicBezTo>
                    <a:pt x="173" y="54"/>
                    <a:pt x="164" y="48"/>
                    <a:pt x="155" y="48"/>
                  </a:cubicBezTo>
                  <a:cubicBezTo>
                    <a:pt x="118" y="48"/>
                    <a:pt x="118" y="48"/>
                    <a:pt x="118" y="48"/>
                  </a:cubicBezTo>
                  <a:cubicBezTo>
                    <a:pt x="109" y="48"/>
                    <a:pt x="100" y="54"/>
                    <a:pt x="97" y="63"/>
                  </a:cubicBezTo>
                  <a:cubicBezTo>
                    <a:pt x="79" y="120"/>
                    <a:pt x="67" y="153"/>
                    <a:pt x="61" y="173"/>
                  </a:cubicBezTo>
                  <a:cubicBezTo>
                    <a:pt x="56" y="187"/>
                    <a:pt x="67" y="202"/>
                    <a:pt x="82" y="202"/>
                  </a:cubicBezTo>
                  <a:close/>
                  <a:moveTo>
                    <a:pt x="266" y="181"/>
                  </a:moveTo>
                  <a:cubicBezTo>
                    <a:pt x="272" y="198"/>
                    <a:pt x="274" y="216"/>
                    <a:pt x="272" y="235"/>
                  </a:cubicBezTo>
                  <a:cubicBezTo>
                    <a:pt x="267" y="304"/>
                    <a:pt x="207" y="360"/>
                    <a:pt x="137" y="360"/>
                  </a:cubicBezTo>
                  <a:cubicBezTo>
                    <a:pt x="62" y="360"/>
                    <a:pt x="0" y="299"/>
                    <a:pt x="0" y="224"/>
                  </a:cubicBezTo>
                  <a:cubicBezTo>
                    <a:pt x="0" y="209"/>
                    <a:pt x="3" y="194"/>
                    <a:pt x="7" y="181"/>
                  </a:cubicBezTo>
                  <a:cubicBezTo>
                    <a:pt x="52" y="48"/>
                    <a:pt x="52" y="48"/>
                    <a:pt x="52" y="48"/>
                  </a:cubicBezTo>
                  <a:cubicBezTo>
                    <a:pt x="61" y="19"/>
                    <a:pt x="88" y="0"/>
                    <a:pt x="118" y="0"/>
                  </a:cubicBezTo>
                  <a:cubicBezTo>
                    <a:pt x="155" y="0"/>
                    <a:pt x="155" y="0"/>
                    <a:pt x="155" y="0"/>
                  </a:cubicBezTo>
                  <a:cubicBezTo>
                    <a:pt x="185" y="0"/>
                    <a:pt x="212" y="19"/>
                    <a:pt x="222" y="48"/>
                  </a:cubicBezTo>
                  <a:lnTo>
                    <a:pt x="266" y="181"/>
                  </a:lnTo>
                  <a:close/>
                  <a:moveTo>
                    <a:pt x="266" y="181"/>
                  </a:moveTo>
                  <a:cubicBezTo>
                    <a:pt x="266" y="181"/>
                    <a:pt x="266" y="181"/>
                    <a:pt x="266" y="181"/>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8" name="Google Shape;3828;p88"/>
            <p:cNvSpPr/>
            <p:nvPr/>
          </p:nvSpPr>
          <p:spPr>
            <a:xfrm>
              <a:off x="6735244" y="3552608"/>
              <a:ext cx="157618" cy="67550"/>
            </a:xfrm>
            <a:custGeom>
              <a:rect b="b" l="l" r="r" t="t"/>
              <a:pathLst>
                <a:path extrusionOk="0" h="66" w="153">
                  <a:moveTo>
                    <a:pt x="153" y="45"/>
                  </a:moveTo>
                  <a:cubicBezTo>
                    <a:pt x="153" y="56"/>
                    <a:pt x="144" y="66"/>
                    <a:pt x="131" y="66"/>
                  </a:cubicBezTo>
                  <a:cubicBezTo>
                    <a:pt x="22" y="66"/>
                    <a:pt x="22" y="66"/>
                    <a:pt x="22" y="66"/>
                  </a:cubicBezTo>
                  <a:cubicBezTo>
                    <a:pt x="10" y="66"/>
                    <a:pt x="0" y="56"/>
                    <a:pt x="0" y="45"/>
                  </a:cubicBezTo>
                  <a:cubicBezTo>
                    <a:pt x="15" y="18"/>
                    <a:pt x="44" y="0"/>
                    <a:pt x="77" y="0"/>
                  </a:cubicBezTo>
                  <a:cubicBezTo>
                    <a:pt x="110" y="0"/>
                    <a:pt x="138" y="18"/>
                    <a:pt x="153" y="45"/>
                  </a:cubicBezTo>
                  <a:close/>
                  <a:moveTo>
                    <a:pt x="153" y="45"/>
                  </a:moveTo>
                  <a:cubicBezTo>
                    <a:pt x="153" y="45"/>
                    <a:pt x="153" y="45"/>
                    <a:pt x="153" y="4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29" name="Google Shape;3829;p88"/>
            <p:cNvSpPr/>
            <p:nvPr/>
          </p:nvSpPr>
          <p:spPr>
            <a:xfrm>
              <a:off x="6769019" y="3666317"/>
              <a:ext cx="91200" cy="438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0" name="Google Shape;3830;p88"/>
            <p:cNvSpPr/>
            <p:nvPr/>
          </p:nvSpPr>
          <p:spPr>
            <a:xfrm>
              <a:off x="6722860" y="3454660"/>
              <a:ext cx="183512" cy="173379"/>
            </a:xfrm>
            <a:custGeom>
              <a:rect b="b" l="l" r="r" t="t"/>
              <a:pathLst>
                <a:path extrusionOk="0" h="168" w="178">
                  <a:moveTo>
                    <a:pt x="171" y="129"/>
                  </a:moveTo>
                  <a:cubicBezTo>
                    <a:pt x="160" y="96"/>
                    <a:pt x="151" y="69"/>
                    <a:pt x="135" y="20"/>
                  </a:cubicBezTo>
                  <a:cubicBezTo>
                    <a:pt x="131" y="8"/>
                    <a:pt x="120" y="0"/>
                    <a:pt x="107" y="0"/>
                  </a:cubicBezTo>
                  <a:cubicBezTo>
                    <a:pt x="70" y="0"/>
                    <a:pt x="70" y="0"/>
                    <a:pt x="70" y="0"/>
                  </a:cubicBezTo>
                  <a:cubicBezTo>
                    <a:pt x="58" y="0"/>
                    <a:pt x="46" y="8"/>
                    <a:pt x="42" y="20"/>
                  </a:cubicBezTo>
                  <a:cubicBezTo>
                    <a:pt x="28" y="64"/>
                    <a:pt x="16" y="100"/>
                    <a:pt x="6" y="129"/>
                  </a:cubicBezTo>
                  <a:cubicBezTo>
                    <a:pt x="0" y="148"/>
                    <a:pt x="14" y="168"/>
                    <a:pt x="34" y="168"/>
                  </a:cubicBezTo>
                  <a:cubicBezTo>
                    <a:pt x="143" y="168"/>
                    <a:pt x="143" y="168"/>
                    <a:pt x="143" y="168"/>
                  </a:cubicBezTo>
                  <a:cubicBezTo>
                    <a:pt x="163" y="168"/>
                    <a:pt x="178" y="148"/>
                    <a:pt x="171" y="129"/>
                  </a:cubicBezTo>
                  <a:close/>
                  <a:moveTo>
                    <a:pt x="56" y="24"/>
                  </a:moveTo>
                  <a:cubicBezTo>
                    <a:pt x="58" y="18"/>
                    <a:pt x="64" y="14"/>
                    <a:pt x="70" y="14"/>
                  </a:cubicBezTo>
                  <a:cubicBezTo>
                    <a:pt x="107" y="14"/>
                    <a:pt x="107" y="14"/>
                    <a:pt x="107" y="14"/>
                  </a:cubicBezTo>
                  <a:cubicBezTo>
                    <a:pt x="113" y="14"/>
                    <a:pt x="119" y="18"/>
                    <a:pt x="121" y="24"/>
                  </a:cubicBezTo>
                  <a:cubicBezTo>
                    <a:pt x="133" y="62"/>
                    <a:pt x="142" y="89"/>
                    <a:pt x="149" y="109"/>
                  </a:cubicBezTo>
                  <a:cubicBezTo>
                    <a:pt x="132" y="95"/>
                    <a:pt x="111" y="87"/>
                    <a:pt x="89" y="87"/>
                  </a:cubicBezTo>
                  <a:cubicBezTo>
                    <a:pt x="66" y="87"/>
                    <a:pt x="45" y="95"/>
                    <a:pt x="28" y="109"/>
                  </a:cubicBezTo>
                  <a:cubicBezTo>
                    <a:pt x="36" y="85"/>
                    <a:pt x="45" y="57"/>
                    <a:pt x="56" y="24"/>
                  </a:cubicBezTo>
                  <a:close/>
                  <a:moveTo>
                    <a:pt x="19" y="141"/>
                  </a:moveTo>
                  <a:cubicBezTo>
                    <a:pt x="34" y="117"/>
                    <a:pt x="60" y="102"/>
                    <a:pt x="89" y="102"/>
                  </a:cubicBezTo>
                  <a:cubicBezTo>
                    <a:pt x="117" y="102"/>
                    <a:pt x="143" y="117"/>
                    <a:pt x="158" y="141"/>
                  </a:cubicBezTo>
                  <a:cubicBezTo>
                    <a:pt x="157" y="148"/>
                    <a:pt x="151" y="153"/>
                    <a:pt x="143" y="153"/>
                  </a:cubicBezTo>
                  <a:cubicBezTo>
                    <a:pt x="34" y="153"/>
                    <a:pt x="34" y="153"/>
                    <a:pt x="34" y="153"/>
                  </a:cubicBezTo>
                  <a:cubicBezTo>
                    <a:pt x="27" y="153"/>
                    <a:pt x="21" y="148"/>
                    <a:pt x="19" y="141"/>
                  </a:cubicBezTo>
                  <a:close/>
                  <a:moveTo>
                    <a:pt x="19" y="141"/>
                  </a:moveTo>
                  <a:cubicBezTo>
                    <a:pt x="19" y="141"/>
                    <a:pt x="19" y="141"/>
                    <a:pt x="19" y="14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1" name="Google Shape;3831;p88"/>
            <p:cNvSpPr/>
            <p:nvPr/>
          </p:nvSpPr>
          <p:spPr>
            <a:xfrm>
              <a:off x="6761139" y="3657310"/>
              <a:ext cx="105829" cy="61921"/>
            </a:xfrm>
            <a:custGeom>
              <a:rect b="b" l="l" r="r" t="t"/>
              <a:pathLst>
                <a:path extrusionOk="0" h="59" w="103">
                  <a:moveTo>
                    <a:pt x="8" y="0"/>
                  </a:moveTo>
                  <a:cubicBezTo>
                    <a:pt x="4" y="0"/>
                    <a:pt x="0" y="3"/>
                    <a:pt x="0" y="8"/>
                  </a:cubicBezTo>
                  <a:cubicBezTo>
                    <a:pt x="0" y="51"/>
                    <a:pt x="0" y="51"/>
                    <a:pt x="0" y="51"/>
                  </a:cubicBezTo>
                  <a:cubicBezTo>
                    <a:pt x="0" y="55"/>
                    <a:pt x="4" y="59"/>
                    <a:pt x="8" y="59"/>
                  </a:cubicBezTo>
                  <a:cubicBezTo>
                    <a:pt x="96" y="59"/>
                    <a:pt x="96" y="59"/>
                    <a:pt x="96" y="59"/>
                  </a:cubicBezTo>
                  <a:cubicBezTo>
                    <a:pt x="100" y="59"/>
                    <a:pt x="103" y="55"/>
                    <a:pt x="103" y="51"/>
                  </a:cubicBezTo>
                  <a:cubicBezTo>
                    <a:pt x="103" y="8"/>
                    <a:pt x="103" y="8"/>
                    <a:pt x="103" y="8"/>
                  </a:cubicBezTo>
                  <a:cubicBezTo>
                    <a:pt x="103" y="3"/>
                    <a:pt x="100" y="0"/>
                    <a:pt x="96" y="0"/>
                  </a:cubicBezTo>
                  <a:lnTo>
                    <a:pt x="8" y="0"/>
                  </a:lnTo>
                  <a:close/>
                  <a:moveTo>
                    <a:pt x="88" y="44"/>
                  </a:moveTo>
                  <a:cubicBezTo>
                    <a:pt x="15" y="44"/>
                    <a:pt x="15" y="44"/>
                    <a:pt x="15" y="44"/>
                  </a:cubicBezTo>
                  <a:cubicBezTo>
                    <a:pt x="15" y="15"/>
                    <a:pt x="15" y="15"/>
                    <a:pt x="15" y="15"/>
                  </a:cubicBezTo>
                  <a:cubicBezTo>
                    <a:pt x="88" y="15"/>
                    <a:pt x="88" y="15"/>
                    <a:pt x="88" y="15"/>
                  </a:cubicBezTo>
                  <a:lnTo>
                    <a:pt x="88" y="44"/>
                  </a:lnTo>
                  <a:close/>
                  <a:moveTo>
                    <a:pt x="88" y="44"/>
                  </a:moveTo>
                  <a:cubicBezTo>
                    <a:pt x="88" y="44"/>
                    <a:pt x="88" y="44"/>
                    <a:pt x="88"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2" name="Google Shape;3832;p88"/>
            <p:cNvSpPr/>
            <p:nvPr/>
          </p:nvSpPr>
          <p:spPr>
            <a:xfrm>
              <a:off x="6902994" y="3737245"/>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3" name="Google Shape;3833;p88"/>
            <p:cNvSpPr/>
            <p:nvPr/>
          </p:nvSpPr>
          <p:spPr>
            <a:xfrm>
              <a:off x="6665442" y="3403997"/>
              <a:ext cx="298347" cy="387288"/>
            </a:xfrm>
            <a:custGeom>
              <a:rect b="b" l="l" r="r" t="t"/>
              <a:pathLst>
                <a:path extrusionOk="0" h="375" w="288">
                  <a:moveTo>
                    <a:pt x="251" y="302"/>
                  </a:moveTo>
                  <a:cubicBezTo>
                    <a:pt x="249" y="305"/>
                    <a:pt x="250" y="309"/>
                    <a:pt x="253" y="312"/>
                  </a:cubicBezTo>
                  <a:cubicBezTo>
                    <a:pt x="257" y="314"/>
                    <a:pt x="261" y="313"/>
                    <a:pt x="264" y="310"/>
                  </a:cubicBezTo>
                  <a:cubicBezTo>
                    <a:pt x="277" y="290"/>
                    <a:pt x="285" y="267"/>
                    <a:pt x="287" y="243"/>
                  </a:cubicBezTo>
                  <a:cubicBezTo>
                    <a:pt x="288" y="224"/>
                    <a:pt x="286" y="205"/>
                    <a:pt x="280" y="186"/>
                  </a:cubicBezTo>
                  <a:cubicBezTo>
                    <a:pt x="236" y="53"/>
                    <a:pt x="236" y="53"/>
                    <a:pt x="236" y="53"/>
                  </a:cubicBezTo>
                  <a:cubicBezTo>
                    <a:pt x="225" y="22"/>
                    <a:pt x="195" y="0"/>
                    <a:pt x="162" y="0"/>
                  </a:cubicBezTo>
                  <a:cubicBezTo>
                    <a:pt x="125" y="0"/>
                    <a:pt x="125" y="0"/>
                    <a:pt x="125" y="0"/>
                  </a:cubicBezTo>
                  <a:cubicBezTo>
                    <a:pt x="92" y="0"/>
                    <a:pt x="62" y="22"/>
                    <a:pt x="52" y="53"/>
                  </a:cubicBezTo>
                  <a:cubicBezTo>
                    <a:pt x="7" y="186"/>
                    <a:pt x="7" y="186"/>
                    <a:pt x="7" y="186"/>
                  </a:cubicBezTo>
                  <a:cubicBezTo>
                    <a:pt x="3" y="201"/>
                    <a:pt x="0" y="216"/>
                    <a:pt x="0" y="232"/>
                  </a:cubicBezTo>
                  <a:cubicBezTo>
                    <a:pt x="0" y="311"/>
                    <a:pt x="65" y="375"/>
                    <a:pt x="144" y="375"/>
                  </a:cubicBezTo>
                  <a:cubicBezTo>
                    <a:pt x="168" y="375"/>
                    <a:pt x="192" y="369"/>
                    <a:pt x="213" y="357"/>
                  </a:cubicBezTo>
                  <a:cubicBezTo>
                    <a:pt x="217" y="355"/>
                    <a:pt x="218" y="350"/>
                    <a:pt x="216" y="347"/>
                  </a:cubicBezTo>
                  <a:cubicBezTo>
                    <a:pt x="214" y="343"/>
                    <a:pt x="210" y="342"/>
                    <a:pt x="206" y="344"/>
                  </a:cubicBezTo>
                  <a:cubicBezTo>
                    <a:pt x="187" y="355"/>
                    <a:pt x="165" y="360"/>
                    <a:pt x="144" y="360"/>
                  </a:cubicBezTo>
                  <a:cubicBezTo>
                    <a:pt x="73" y="360"/>
                    <a:pt x="15" y="303"/>
                    <a:pt x="15" y="232"/>
                  </a:cubicBezTo>
                  <a:cubicBezTo>
                    <a:pt x="15" y="218"/>
                    <a:pt x="17" y="204"/>
                    <a:pt x="21" y="191"/>
                  </a:cubicBezTo>
                  <a:cubicBezTo>
                    <a:pt x="66" y="58"/>
                    <a:pt x="66" y="58"/>
                    <a:pt x="66" y="58"/>
                  </a:cubicBezTo>
                  <a:cubicBezTo>
                    <a:pt x="74" y="32"/>
                    <a:pt x="98" y="15"/>
                    <a:pt x="125" y="15"/>
                  </a:cubicBezTo>
                  <a:cubicBezTo>
                    <a:pt x="162" y="15"/>
                    <a:pt x="162" y="15"/>
                    <a:pt x="162" y="15"/>
                  </a:cubicBezTo>
                  <a:cubicBezTo>
                    <a:pt x="189" y="15"/>
                    <a:pt x="213" y="32"/>
                    <a:pt x="222" y="58"/>
                  </a:cubicBezTo>
                  <a:cubicBezTo>
                    <a:pt x="266" y="191"/>
                    <a:pt x="266" y="191"/>
                    <a:pt x="266" y="191"/>
                  </a:cubicBezTo>
                  <a:cubicBezTo>
                    <a:pt x="271" y="207"/>
                    <a:pt x="273" y="225"/>
                    <a:pt x="272" y="242"/>
                  </a:cubicBezTo>
                  <a:cubicBezTo>
                    <a:pt x="270" y="263"/>
                    <a:pt x="263" y="284"/>
                    <a:pt x="251" y="302"/>
                  </a:cubicBezTo>
                  <a:close/>
                  <a:moveTo>
                    <a:pt x="251" y="302"/>
                  </a:moveTo>
                  <a:cubicBezTo>
                    <a:pt x="251" y="302"/>
                    <a:pt x="251" y="302"/>
                    <a:pt x="251" y="30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34" name="Google Shape;3834;p88"/>
          <p:cNvGrpSpPr/>
          <p:nvPr/>
        </p:nvGrpSpPr>
        <p:grpSpPr>
          <a:xfrm>
            <a:off x="5851405" y="3365839"/>
            <a:ext cx="200549" cy="353787"/>
            <a:chOff x="6063119" y="3403997"/>
            <a:chExt cx="219539" cy="387288"/>
          </a:xfrm>
        </p:grpSpPr>
        <p:sp>
          <p:nvSpPr>
            <p:cNvPr id="3835" name="Google Shape;3835;p88"/>
            <p:cNvSpPr/>
            <p:nvPr/>
          </p:nvSpPr>
          <p:spPr>
            <a:xfrm>
              <a:off x="6071000" y="3738370"/>
              <a:ext cx="136227" cy="45033"/>
            </a:xfrm>
            <a:custGeom>
              <a:rect b="b" l="l" r="r" t="t"/>
              <a:pathLst>
                <a:path extrusionOk="0" h="44" w="132">
                  <a:moveTo>
                    <a:pt x="132" y="0"/>
                  </a:moveTo>
                  <a:cubicBezTo>
                    <a:pt x="132" y="22"/>
                    <a:pt x="132" y="22"/>
                    <a:pt x="132" y="22"/>
                  </a:cubicBezTo>
                  <a:cubicBezTo>
                    <a:pt x="132" y="34"/>
                    <a:pt x="122" y="44"/>
                    <a:pt x="110" y="44"/>
                  </a:cubicBezTo>
                  <a:cubicBezTo>
                    <a:pt x="22" y="44"/>
                    <a:pt x="22" y="44"/>
                    <a:pt x="22" y="44"/>
                  </a:cubicBezTo>
                  <a:cubicBezTo>
                    <a:pt x="10" y="44"/>
                    <a:pt x="0" y="34"/>
                    <a:pt x="0" y="22"/>
                  </a:cubicBezTo>
                  <a:cubicBezTo>
                    <a:pt x="0" y="0"/>
                    <a:pt x="0" y="0"/>
                    <a:pt x="0" y="0"/>
                  </a:cubicBezTo>
                  <a:lnTo>
                    <a:pt x="132" y="0"/>
                  </a:lnTo>
                  <a:close/>
                  <a:moveTo>
                    <a:pt x="132" y="0"/>
                  </a:moveTo>
                  <a:cubicBezTo>
                    <a:pt x="132" y="0"/>
                    <a:pt x="132" y="0"/>
                    <a:pt x="132"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6" name="Google Shape;3836;p88"/>
            <p:cNvSpPr/>
            <p:nvPr/>
          </p:nvSpPr>
          <p:spPr>
            <a:xfrm>
              <a:off x="6071000" y="3569495"/>
              <a:ext cx="136200" cy="1689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7" name="Google Shape;3837;p88"/>
            <p:cNvSpPr/>
            <p:nvPr/>
          </p:nvSpPr>
          <p:spPr>
            <a:xfrm>
              <a:off x="6071000" y="3501945"/>
              <a:ext cx="136227" cy="67550"/>
            </a:xfrm>
            <a:custGeom>
              <a:rect b="b" l="l" r="r" t="t"/>
              <a:pathLst>
                <a:path extrusionOk="0" h="60" w="121">
                  <a:moveTo>
                    <a:pt x="121" y="40"/>
                  </a:moveTo>
                  <a:lnTo>
                    <a:pt x="121" y="60"/>
                  </a:lnTo>
                  <a:lnTo>
                    <a:pt x="0" y="60"/>
                  </a:lnTo>
                  <a:lnTo>
                    <a:pt x="0" y="40"/>
                  </a:lnTo>
                  <a:lnTo>
                    <a:pt x="20" y="0"/>
                  </a:lnTo>
                  <a:lnTo>
                    <a:pt x="101" y="0"/>
                  </a:lnTo>
                  <a:lnTo>
                    <a:pt x="121" y="40"/>
                  </a:lnTo>
                  <a:close/>
                  <a:moveTo>
                    <a:pt x="121" y="40"/>
                  </a:moveTo>
                  <a:lnTo>
                    <a:pt x="121" y="40"/>
                  </a:lnTo>
                  <a:close/>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8" name="Google Shape;3838;p88"/>
            <p:cNvSpPr/>
            <p:nvPr/>
          </p:nvSpPr>
          <p:spPr>
            <a:xfrm>
              <a:off x="6071000" y="3501945"/>
              <a:ext cx="136227" cy="67550"/>
            </a:xfrm>
            <a:custGeom>
              <a:rect b="b" l="l" r="r" t="t"/>
              <a:pathLst>
                <a:path extrusionOk="0" h="60" w="121">
                  <a:moveTo>
                    <a:pt x="121" y="40"/>
                  </a:moveTo>
                  <a:lnTo>
                    <a:pt x="121" y="60"/>
                  </a:lnTo>
                  <a:lnTo>
                    <a:pt x="0" y="60"/>
                  </a:lnTo>
                  <a:lnTo>
                    <a:pt x="0" y="40"/>
                  </a:lnTo>
                  <a:lnTo>
                    <a:pt x="20" y="0"/>
                  </a:lnTo>
                  <a:lnTo>
                    <a:pt x="101" y="0"/>
                  </a:lnTo>
                  <a:lnTo>
                    <a:pt x="121" y="40"/>
                  </a:lnTo>
                  <a:moveTo>
                    <a:pt x="121" y="40"/>
                  </a:moveTo>
                  <a:lnTo>
                    <a:pt x="121" y="4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39" name="Google Shape;3839;p88"/>
            <p:cNvSpPr/>
            <p:nvPr/>
          </p:nvSpPr>
          <p:spPr>
            <a:xfrm>
              <a:off x="6071000" y="3455786"/>
              <a:ext cx="136227" cy="46160"/>
            </a:xfrm>
            <a:custGeom>
              <a:rect b="b" l="l" r="r" t="t"/>
              <a:pathLst>
                <a:path extrusionOk="0" h="44" w="132">
                  <a:moveTo>
                    <a:pt x="132" y="0"/>
                  </a:moveTo>
                  <a:cubicBezTo>
                    <a:pt x="132" y="44"/>
                    <a:pt x="132" y="44"/>
                    <a:pt x="132" y="44"/>
                  </a:cubicBezTo>
                  <a:cubicBezTo>
                    <a:pt x="115" y="44"/>
                    <a:pt x="17" y="44"/>
                    <a:pt x="0" y="44"/>
                  </a:cubicBezTo>
                  <a:cubicBezTo>
                    <a:pt x="0" y="0"/>
                    <a:pt x="0" y="0"/>
                    <a:pt x="0" y="0"/>
                  </a:cubicBezTo>
                  <a:lnTo>
                    <a:pt x="132" y="0"/>
                  </a:lnTo>
                  <a:close/>
                  <a:moveTo>
                    <a:pt x="132" y="0"/>
                  </a:moveTo>
                  <a:cubicBezTo>
                    <a:pt x="132" y="0"/>
                    <a:pt x="132" y="0"/>
                    <a:pt x="132"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0" name="Google Shape;3840;p88"/>
            <p:cNvSpPr/>
            <p:nvPr/>
          </p:nvSpPr>
          <p:spPr>
            <a:xfrm>
              <a:off x="6116033" y="3411878"/>
              <a:ext cx="46200" cy="43800"/>
            </a:xfrm>
            <a:prstGeom prst="rect">
              <a:avLst/>
            </a:pr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1" name="Google Shape;3841;p88"/>
            <p:cNvSpPr/>
            <p:nvPr/>
          </p:nvSpPr>
          <p:spPr>
            <a:xfrm>
              <a:off x="6116033" y="3620158"/>
              <a:ext cx="46160" cy="67550"/>
            </a:xfrm>
            <a:custGeom>
              <a:rect b="b" l="l" r="r" t="t"/>
              <a:pathLst>
                <a:path extrusionOk="0" h="65" w="44">
                  <a:moveTo>
                    <a:pt x="44" y="44"/>
                  </a:moveTo>
                  <a:cubicBezTo>
                    <a:pt x="44" y="56"/>
                    <a:pt x="34" y="65"/>
                    <a:pt x="22" y="65"/>
                  </a:cubicBezTo>
                  <a:cubicBezTo>
                    <a:pt x="10" y="65"/>
                    <a:pt x="0" y="56"/>
                    <a:pt x="0" y="44"/>
                  </a:cubicBezTo>
                  <a:cubicBezTo>
                    <a:pt x="0" y="31"/>
                    <a:pt x="10" y="0"/>
                    <a:pt x="22" y="0"/>
                  </a:cubicBezTo>
                  <a:cubicBezTo>
                    <a:pt x="34" y="0"/>
                    <a:pt x="44" y="31"/>
                    <a:pt x="44" y="44"/>
                  </a:cubicBezTo>
                  <a:close/>
                  <a:moveTo>
                    <a:pt x="44" y="44"/>
                  </a:moveTo>
                  <a:cubicBezTo>
                    <a:pt x="44" y="44"/>
                    <a:pt x="44" y="44"/>
                    <a:pt x="44" y="4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2" name="Google Shape;3842;p88"/>
            <p:cNvSpPr/>
            <p:nvPr/>
          </p:nvSpPr>
          <p:spPr>
            <a:xfrm>
              <a:off x="6063119" y="3403997"/>
              <a:ext cx="219539" cy="387288"/>
            </a:xfrm>
            <a:custGeom>
              <a:rect b="b" l="l" r="r" t="t"/>
              <a:pathLst>
                <a:path extrusionOk="0" h="375" w="212">
                  <a:moveTo>
                    <a:pt x="146" y="95"/>
                  </a:moveTo>
                  <a:cubicBezTo>
                    <a:pt x="146" y="65"/>
                    <a:pt x="146" y="65"/>
                    <a:pt x="146" y="65"/>
                  </a:cubicBezTo>
                  <a:cubicBezTo>
                    <a:pt x="157" y="72"/>
                    <a:pt x="173" y="81"/>
                    <a:pt x="183" y="81"/>
                  </a:cubicBezTo>
                  <a:cubicBezTo>
                    <a:pt x="199" y="81"/>
                    <a:pt x="212" y="68"/>
                    <a:pt x="212" y="51"/>
                  </a:cubicBezTo>
                  <a:cubicBezTo>
                    <a:pt x="212" y="35"/>
                    <a:pt x="199" y="22"/>
                    <a:pt x="183" y="22"/>
                  </a:cubicBezTo>
                  <a:cubicBezTo>
                    <a:pt x="170" y="22"/>
                    <a:pt x="145" y="38"/>
                    <a:pt x="136" y="44"/>
                  </a:cubicBezTo>
                  <a:cubicBezTo>
                    <a:pt x="102" y="44"/>
                    <a:pt x="102" y="44"/>
                    <a:pt x="102" y="44"/>
                  </a:cubicBezTo>
                  <a:cubicBezTo>
                    <a:pt x="102" y="8"/>
                    <a:pt x="102" y="8"/>
                    <a:pt x="102" y="8"/>
                  </a:cubicBezTo>
                  <a:cubicBezTo>
                    <a:pt x="102" y="4"/>
                    <a:pt x="99" y="0"/>
                    <a:pt x="95" y="0"/>
                  </a:cubicBezTo>
                  <a:cubicBezTo>
                    <a:pt x="87" y="0"/>
                    <a:pt x="39" y="0"/>
                    <a:pt x="29" y="0"/>
                  </a:cubicBezTo>
                  <a:cubicBezTo>
                    <a:pt x="25" y="0"/>
                    <a:pt x="22" y="4"/>
                    <a:pt x="22" y="8"/>
                  </a:cubicBezTo>
                  <a:cubicBezTo>
                    <a:pt x="22" y="12"/>
                    <a:pt x="25" y="15"/>
                    <a:pt x="29" y="15"/>
                  </a:cubicBezTo>
                  <a:cubicBezTo>
                    <a:pt x="44" y="15"/>
                    <a:pt x="44" y="15"/>
                    <a:pt x="44" y="15"/>
                  </a:cubicBezTo>
                  <a:cubicBezTo>
                    <a:pt x="44" y="44"/>
                    <a:pt x="44" y="44"/>
                    <a:pt x="44" y="44"/>
                  </a:cubicBezTo>
                  <a:cubicBezTo>
                    <a:pt x="7" y="44"/>
                    <a:pt x="7" y="44"/>
                    <a:pt x="7" y="44"/>
                  </a:cubicBezTo>
                  <a:cubicBezTo>
                    <a:pt x="3" y="44"/>
                    <a:pt x="0" y="47"/>
                    <a:pt x="0" y="51"/>
                  </a:cubicBezTo>
                  <a:cubicBezTo>
                    <a:pt x="0" y="95"/>
                    <a:pt x="0" y="95"/>
                    <a:pt x="0" y="95"/>
                  </a:cubicBezTo>
                  <a:cubicBezTo>
                    <a:pt x="0" y="99"/>
                    <a:pt x="3" y="103"/>
                    <a:pt x="7" y="103"/>
                  </a:cubicBezTo>
                  <a:cubicBezTo>
                    <a:pt x="17" y="103"/>
                    <a:pt x="17" y="103"/>
                    <a:pt x="17" y="103"/>
                  </a:cubicBezTo>
                  <a:cubicBezTo>
                    <a:pt x="0" y="136"/>
                    <a:pt x="0" y="136"/>
                    <a:pt x="0" y="136"/>
                  </a:cubicBezTo>
                  <a:cubicBezTo>
                    <a:pt x="0" y="137"/>
                    <a:pt x="0" y="138"/>
                    <a:pt x="0" y="139"/>
                  </a:cubicBezTo>
                  <a:cubicBezTo>
                    <a:pt x="0" y="346"/>
                    <a:pt x="0" y="346"/>
                    <a:pt x="0" y="346"/>
                  </a:cubicBezTo>
                  <a:cubicBezTo>
                    <a:pt x="0" y="362"/>
                    <a:pt x="13" y="375"/>
                    <a:pt x="29" y="375"/>
                  </a:cubicBezTo>
                  <a:cubicBezTo>
                    <a:pt x="117" y="375"/>
                    <a:pt x="117" y="375"/>
                    <a:pt x="117" y="375"/>
                  </a:cubicBezTo>
                  <a:cubicBezTo>
                    <a:pt x="133" y="375"/>
                    <a:pt x="146" y="362"/>
                    <a:pt x="146" y="346"/>
                  </a:cubicBezTo>
                  <a:cubicBezTo>
                    <a:pt x="146" y="139"/>
                    <a:pt x="146" y="139"/>
                    <a:pt x="146" y="139"/>
                  </a:cubicBezTo>
                  <a:cubicBezTo>
                    <a:pt x="146" y="138"/>
                    <a:pt x="146" y="137"/>
                    <a:pt x="145" y="136"/>
                  </a:cubicBezTo>
                  <a:cubicBezTo>
                    <a:pt x="129" y="103"/>
                    <a:pt x="129" y="103"/>
                    <a:pt x="129" y="103"/>
                  </a:cubicBezTo>
                  <a:cubicBezTo>
                    <a:pt x="139" y="103"/>
                    <a:pt x="139" y="103"/>
                    <a:pt x="139" y="103"/>
                  </a:cubicBezTo>
                  <a:cubicBezTo>
                    <a:pt x="143" y="103"/>
                    <a:pt x="146" y="99"/>
                    <a:pt x="146" y="95"/>
                  </a:cubicBezTo>
                  <a:close/>
                  <a:moveTo>
                    <a:pt x="183" y="37"/>
                  </a:moveTo>
                  <a:cubicBezTo>
                    <a:pt x="191" y="37"/>
                    <a:pt x="197" y="43"/>
                    <a:pt x="197" y="51"/>
                  </a:cubicBezTo>
                  <a:cubicBezTo>
                    <a:pt x="197" y="60"/>
                    <a:pt x="191" y="66"/>
                    <a:pt x="183" y="66"/>
                  </a:cubicBezTo>
                  <a:cubicBezTo>
                    <a:pt x="178" y="66"/>
                    <a:pt x="164" y="59"/>
                    <a:pt x="152" y="51"/>
                  </a:cubicBezTo>
                  <a:cubicBezTo>
                    <a:pt x="164" y="44"/>
                    <a:pt x="178" y="37"/>
                    <a:pt x="183" y="37"/>
                  </a:cubicBezTo>
                  <a:close/>
                  <a:moveTo>
                    <a:pt x="58" y="15"/>
                  </a:moveTo>
                  <a:cubicBezTo>
                    <a:pt x="87" y="15"/>
                    <a:pt x="87" y="15"/>
                    <a:pt x="87" y="15"/>
                  </a:cubicBezTo>
                  <a:cubicBezTo>
                    <a:pt x="87" y="44"/>
                    <a:pt x="87" y="44"/>
                    <a:pt x="87" y="44"/>
                  </a:cubicBezTo>
                  <a:cubicBezTo>
                    <a:pt x="58" y="44"/>
                    <a:pt x="58" y="44"/>
                    <a:pt x="58" y="44"/>
                  </a:cubicBezTo>
                  <a:lnTo>
                    <a:pt x="58" y="15"/>
                  </a:lnTo>
                  <a:close/>
                  <a:moveTo>
                    <a:pt x="131" y="316"/>
                  </a:moveTo>
                  <a:cubicBezTo>
                    <a:pt x="106" y="316"/>
                    <a:pt x="106" y="316"/>
                    <a:pt x="106" y="316"/>
                  </a:cubicBezTo>
                  <a:cubicBezTo>
                    <a:pt x="102" y="316"/>
                    <a:pt x="98" y="320"/>
                    <a:pt x="98" y="324"/>
                  </a:cubicBezTo>
                  <a:cubicBezTo>
                    <a:pt x="98" y="328"/>
                    <a:pt x="102" y="331"/>
                    <a:pt x="106" y="331"/>
                  </a:cubicBezTo>
                  <a:cubicBezTo>
                    <a:pt x="131" y="331"/>
                    <a:pt x="131" y="331"/>
                    <a:pt x="131" y="331"/>
                  </a:cubicBezTo>
                  <a:cubicBezTo>
                    <a:pt x="131" y="346"/>
                    <a:pt x="131" y="346"/>
                    <a:pt x="131" y="346"/>
                  </a:cubicBezTo>
                  <a:cubicBezTo>
                    <a:pt x="131" y="354"/>
                    <a:pt x="125" y="360"/>
                    <a:pt x="117" y="360"/>
                  </a:cubicBezTo>
                  <a:cubicBezTo>
                    <a:pt x="29" y="360"/>
                    <a:pt x="29" y="360"/>
                    <a:pt x="29" y="360"/>
                  </a:cubicBezTo>
                  <a:cubicBezTo>
                    <a:pt x="21" y="360"/>
                    <a:pt x="14" y="354"/>
                    <a:pt x="14" y="346"/>
                  </a:cubicBezTo>
                  <a:cubicBezTo>
                    <a:pt x="14" y="331"/>
                    <a:pt x="14" y="331"/>
                    <a:pt x="14" y="331"/>
                  </a:cubicBezTo>
                  <a:cubicBezTo>
                    <a:pt x="40" y="331"/>
                    <a:pt x="40" y="331"/>
                    <a:pt x="40" y="331"/>
                  </a:cubicBezTo>
                  <a:cubicBezTo>
                    <a:pt x="44" y="331"/>
                    <a:pt x="47" y="328"/>
                    <a:pt x="47" y="324"/>
                  </a:cubicBezTo>
                  <a:cubicBezTo>
                    <a:pt x="47" y="320"/>
                    <a:pt x="44" y="316"/>
                    <a:pt x="40" y="316"/>
                  </a:cubicBezTo>
                  <a:cubicBezTo>
                    <a:pt x="14" y="316"/>
                    <a:pt x="14" y="316"/>
                    <a:pt x="14" y="316"/>
                  </a:cubicBezTo>
                  <a:cubicBezTo>
                    <a:pt x="14" y="169"/>
                    <a:pt x="14" y="169"/>
                    <a:pt x="14" y="169"/>
                  </a:cubicBezTo>
                  <a:cubicBezTo>
                    <a:pt x="131" y="169"/>
                    <a:pt x="131" y="169"/>
                    <a:pt x="131" y="169"/>
                  </a:cubicBezTo>
                  <a:lnTo>
                    <a:pt x="131" y="316"/>
                  </a:lnTo>
                  <a:close/>
                  <a:moveTo>
                    <a:pt x="131" y="141"/>
                  </a:moveTo>
                  <a:cubicBezTo>
                    <a:pt x="131" y="154"/>
                    <a:pt x="131" y="154"/>
                    <a:pt x="131" y="154"/>
                  </a:cubicBezTo>
                  <a:cubicBezTo>
                    <a:pt x="14" y="154"/>
                    <a:pt x="14" y="154"/>
                    <a:pt x="14" y="154"/>
                  </a:cubicBezTo>
                  <a:cubicBezTo>
                    <a:pt x="14" y="141"/>
                    <a:pt x="14" y="141"/>
                    <a:pt x="14" y="141"/>
                  </a:cubicBezTo>
                  <a:cubicBezTo>
                    <a:pt x="33" y="103"/>
                    <a:pt x="33" y="103"/>
                    <a:pt x="33" y="103"/>
                  </a:cubicBezTo>
                  <a:cubicBezTo>
                    <a:pt x="112" y="103"/>
                    <a:pt x="112" y="103"/>
                    <a:pt x="112" y="103"/>
                  </a:cubicBezTo>
                  <a:lnTo>
                    <a:pt x="131" y="141"/>
                  </a:lnTo>
                  <a:close/>
                  <a:moveTo>
                    <a:pt x="131" y="88"/>
                  </a:moveTo>
                  <a:cubicBezTo>
                    <a:pt x="14" y="88"/>
                    <a:pt x="14" y="88"/>
                    <a:pt x="14" y="88"/>
                  </a:cubicBezTo>
                  <a:cubicBezTo>
                    <a:pt x="14" y="59"/>
                    <a:pt x="14" y="59"/>
                    <a:pt x="14" y="59"/>
                  </a:cubicBezTo>
                  <a:cubicBezTo>
                    <a:pt x="131" y="59"/>
                    <a:pt x="131" y="59"/>
                    <a:pt x="131" y="59"/>
                  </a:cubicBezTo>
                  <a:lnTo>
                    <a:pt x="131" y="88"/>
                  </a:lnTo>
                  <a:close/>
                  <a:moveTo>
                    <a:pt x="131" y="88"/>
                  </a:moveTo>
                  <a:cubicBezTo>
                    <a:pt x="131" y="88"/>
                    <a:pt x="131" y="88"/>
                    <a:pt x="131"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3" name="Google Shape;3843;p88"/>
            <p:cNvSpPr/>
            <p:nvPr/>
          </p:nvSpPr>
          <p:spPr>
            <a:xfrm>
              <a:off x="6109278" y="3612277"/>
              <a:ext cx="59670" cy="83312"/>
            </a:xfrm>
            <a:custGeom>
              <a:rect b="b" l="l" r="r" t="t"/>
              <a:pathLst>
                <a:path extrusionOk="0" h="81" w="58">
                  <a:moveTo>
                    <a:pt x="29" y="81"/>
                  </a:moveTo>
                  <a:cubicBezTo>
                    <a:pt x="45" y="81"/>
                    <a:pt x="58" y="68"/>
                    <a:pt x="58" y="52"/>
                  </a:cubicBezTo>
                  <a:cubicBezTo>
                    <a:pt x="58" y="44"/>
                    <a:pt x="55" y="32"/>
                    <a:pt x="51" y="22"/>
                  </a:cubicBezTo>
                  <a:cubicBezTo>
                    <a:pt x="45" y="8"/>
                    <a:pt x="37" y="0"/>
                    <a:pt x="29" y="0"/>
                  </a:cubicBezTo>
                  <a:cubicBezTo>
                    <a:pt x="20" y="0"/>
                    <a:pt x="13" y="8"/>
                    <a:pt x="7" y="22"/>
                  </a:cubicBezTo>
                  <a:cubicBezTo>
                    <a:pt x="2" y="32"/>
                    <a:pt x="0" y="44"/>
                    <a:pt x="0" y="52"/>
                  </a:cubicBezTo>
                  <a:cubicBezTo>
                    <a:pt x="0" y="68"/>
                    <a:pt x="13" y="81"/>
                    <a:pt x="29" y="81"/>
                  </a:cubicBezTo>
                  <a:close/>
                  <a:moveTo>
                    <a:pt x="20" y="29"/>
                  </a:moveTo>
                  <a:cubicBezTo>
                    <a:pt x="24" y="18"/>
                    <a:pt x="28" y="15"/>
                    <a:pt x="29" y="15"/>
                  </a:cubicBezTo>
                  <a:cubicBezTo>
                    <a:pt x="30" y="15"/>
                    <a:pt x="34" y="18"/>
                    <a:pt x="38" y="29"/>
                  </a:cubicBezTo>
                  <a:cubicBezTo>
                    <a:pt x="41" y="37"/>
                    <a:pt x="43" y="47"/>
                    <a:pt x="43" y="52"/>
                  </a:cubicBezTo>
                  <a:cubicBezTo>
                    <a:pt x="43" y="60"/>
                    <a:pt x="37" y="66"/>
                    <a:pt x="29" y="66"/>
                  </a:cubicBezTo>
                  <a:cubicBezTo>
                    <a:pt x="21" y="66"/>
                    <a:pt x="14" y="60"/>
                    <a:pt x="14" y="52"/>
                  </a:cubicBezTo>
                  <a:cubicBezTo>
                    <a:pt x="14" y="47"/>
                    <a:pt x="16" y="37"/>
                    <a:pt x="20" y="29"/>
                  </a:cubicBezTo>
                  <a:close/>
                  <a:moveTo>
                    <a:pt x="20" y="29"/>
                  </a:moveTo>
                  <a:cubicBezTo>
                    <a:pt x="20" y="29"/>
                    <a:pt x="20" y="29"/>
                    <a:pt x="20" y="29"/>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4" name="Google Shape;3844;p88"/>
            <p:cNvSpPr/>
            <p:nvPr/>
          </p:nvSpPr>
          <p:spPr>
            <a:xfrm>
              <a:off x="6130669" y="3730490"/>
              <a:ext cx="15762" cy="14636"/>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45" name="Google Shape;3845;p88"/>
          <p:cNvGrpSpPr/>
          <p:nvPr/>
        </p:nvGrpSpPr>
        <p:grpSpPr>
          <a:xfrm>
            <a:off x="5188053" y="3390521"/>
            <a:ext cx="354817" cy="304422"/>
            <a:chOff x="5336953" y="3431017"/>
            <a:chExt cx="388415" cy="333248"/>
          </a:xfrm>
        </p:grpSpPr>
        <p:sp>
          <p:nvSpPr>
            <p:cNvPr id="3846" name="Google Shape;3846;p88"/>
            <p:cNvSpPr/>
            <p:nvPr/>
          </p:nvSpPr>
          <p:spPr>
            <a:xfrm>
              <a:off x="5368477" y="3687708"/>
              <a:ext cx="327619" cy="68676"/>
            </a:xfrm>
            <a:custGeom>
              <a:rect b="b" l="l" r="r" t="t"/>
              <a:pathLst>
                <a:path extrusionOk="0" h="66" w="316">
                  <a:moveTo>
                    <a:pt x="0" y="0"/>
                  </a:moveTo>
                  <a:cubicBezTo>
                    <a:pt x="0" y="37"/>
                    <a:pt x="29" y="66"/>
                    <a:pt x="66" y="66"/>
                  </a:cubicBezTo>
                  <a:cubicBezTo>
                    <a:pt x="250" y="66"/>
                    <a:pt x="250" y="66"/>
                    <a:pt x="250" y="66"/>
                  </a:cubicBezTo>
                  <a:cubicBezTo>
                    <a:pt x="286" y="66"/>
                    <a:pt x="316" y="37"/>
                    <a:pt x="316" y="0"/>
                  </a:cubicBezTo>
                  <a:lnTo>
                    <a:pt x="0" y="0"/>
                  </a:ln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7" name="Google Shape;3847;p88"/>
            <p:cNvSpPr/>
            <p:nvPr/>
          </p:nvSpPr>
          <p:spPr>
            <a:xfrm>
              <a:off x="5345960" y="3643800"/>
              <a:ext cx="372653" cy="43908"/>
            </a:xfrm>
            <a:custGeom>
              <a:rect b="b" l="l" r="r" t="t"/>
              <a:pathLst>
                <a:path extrusionOk="0" h="43" w="360">
                  <a:moveTo>
                    <a:pt x="338" y="0"/>
                  </a:moveTo>
                  <a:cubicBezTo>
                    <a:pt x="22" y="0"/>
                    <a:pt x="22" y="0"/>
                    <a:pt x="22" y="0"/>
                  </a:cubicBezTo>
                  <a:cubicBezTo>
                    <a:pt x="10" y="0"/>
                    <a:pt x="0" y="9"/>
                    <a:pt x="0" y="22"/>
                  </a:cubicBezTo>
                  <a:cubicBezTo>
                    <a:pt x="0" y="34"/>
                    <a:pt x="10" y="43"/>
                    <a:pt x="22" y="43"/>
                  </a:cubicBezTo>
                  <a:cubicBezTo>
                    <a:pt x="338" y="43"/>
                    <a:pt x="338" y="43"/>
                    <a:pt x="338" y="43"/>
                  </a:cubicBezTo>
                  <a:cubicBezTo>
                    <a:pt x="350" y="43"/>
                    <a:pt x="360" y="34"/>
                    <a:pt x="360" y="22"/>
                  </a:cubicBezTo>
                  <a:cubicBezTo>
                    <a:pt x="360" y="9"/>
                    <a:pt x="350" y="0"/>
                    <a:pt x="338" y="0"/>
                  </a:cubicBezTo>
                  <a:close/>
                  <a:moveTo>
                    <a:pt x="338" y="0"/>
                  </a:moveTo>
                  <a:cubicBezTo>
                    <a:pt x="338" y="0"/>
                    <a:pt x="338" y="0"/>
                    <a:pt x="338"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8" name="Google Shape;3848;p88"/>
            <p:cNvSpPr/>
            <p:nvPr/>
          </p:nvSpPr>
          <p:spPr>
            <a:xfrm>
              <a:off x="5344835" y="3552608"/>
              <a:ext cx="373778" cy="56292"/>
            </a:xfrm>
            <a:custGeom>
              <a:rect b="b" l="l" r="r" t="t"/>
              <a:pathLst>
                <a:path extrusionOk="0" h="55" w="361">
                  <a:moveTo>
                    <a:pt x="337" y="0"/>
                  </a:moveTo>
                  <a:cubicBezTo>
                    <a:pt x="354" y="0"/>
                    <a:pt x="361" y="12"/>
                    <a:pt x="361" y="25"/>
                  </a:cubicBezTo>
                  <a:cubicBezTo>
                    <a:pt x="361" y="46"/>
                    <a:pt x="335" y="55"/>
                    <a:pt x="312" y="55"/>
                  </a:cubicBezTo>
                  <a:cubicBezTo>
                    <a:pt x="281" y="55"/>
                    <a:pt x="279" y="33"/>
                    <a:pt x="247" y="33"/>
                  </a:cubicBezTo>
                  <a:cubicBezTo>
                    <a:pt x="215" y="33"/>
                    <a:pt x="213" y="55"/>
                    <a:pt x="181" y="55"/>
                  </a:cubicBezTo>
                  <a:cubicBezTo>
                    <a:pt x="149" y="55"/>
                    <a:pt x="147" y="33"/>
                    <a:pt x="115" y="33"/>
                  </a:cubicBezTo>
                  <a:cubicBezTo>
                    <a:pt x="82" y="33"/>
                    <a:pt x="78" y="55"/>
                    <a:pt x="48" y="55"/>
                  </a:cubicBezTo>
                  <a:cubicBezTo>
                    <a:pt x="25" y="55"/>
                    <a:pt x="1" y="47"/>
                    <a:pt x="1" y="26"/>
                  </a:cubicBezTo>
                  <a:cubicBezTo>
                    <a:pt x="0" y="13"/>
                    <a:pt x="8" y="0"/>
                    <a:pt x="24" y="0"/>
                  </a:cubicBezTo>
                  <a:lnTo>
                    <a:pt x="337" y="0"/>
                  </a:lnTo>
                  <a:close/>
                  <a:moveTo>
                    <a:pt x="337" y="0"/>
                  </a:moveTo>
                  <a:cubicBezTo>
                    <a:pt x="337" y="0"/>
                    <a:pt x="337" y="0"/>
                    <a:pt x="337" y="0"/>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49" name="Google Shape;3849;p88"/>
            <p:cNvSpPr/>
            <p:nvPr/>
          </p:nvSpPr>
          <p:spPr>
            <a:xfrm>
              <a:off x="5345960" y="3586383"/>
              <a:ext cx="368149" cy="57418"/>
            </a:xfrm>
            <a:custGeom>
              <a:rect b="b" l="l" r="r" t="t"/>
              <a:pathLst>
                <a:path extrusionOk="0" h="55" w="356">
                  <a:moveTo>
                    <a:pt x="350" y="11"/>
                  </a:moveTo>
                  <a:cubicBezTo>
                    <a:pt x="354" y="15"/>
                    <a:pt x="356" y="21"/>
                    <a:pt x="356" y="27"/>
                  </a:cubicBezTo>
                  <a:cubicBezTo>
                    <a:pt x="356" y="42"/>
                    <a:pt x="348" y="55"/>
                    <a:pt x="332" y="55"/>
                  </a:cubicBezTo>
                  <a:cubicBezTo>
                    <a:pt x="311" y="55"/>
                    <a:pt x="40" y="55"/>
                    <a:pt x="27" y="55"/>
                  </a:cubicBezTo>
                  <a:cubicBezTo>
                    <a:pt x="12" y="55"/>
                    <a:pt x="0" y="42"/>
                    <a:pt x="0" y="27"/>
                  </a:cubicBezTo>
                  <a:cubicBezTo>
                    <a:pt x="0" y="20"/>
                    <a:pt x="2" y="14"/>
                    <a:pt x="6" y="9"/>
                  </a:cubicBezTo>
                  <a:cubicBezTo>
                    <a:pt x="14" y="17"/>
                    <a:pt x="26" y="22"/>
                    <a:pt x="47" y="22"/>
                  </a:cubicBezTo>
                  <a:cubicBezTo>
                    <a:pt x="77" y="22"/>
                    <a:pt x="81" y="0"/>
                    <a:pt x="114" y="0"/>
                  </a:cubicBezTo>
                  <a:cubicBezTo>
                    <a:pt x="146" y="0"/>
                    <a:pt x="148" y="22"/>
                    <a:pt x="180" y="22"/>
                  </a:cubicBezTo>
                  <a:cubicBezTo>
                    <a:pt x="212" y="22"/>
                    <a:pt x="214" y="0"/>
                    <a:pt x="246" y="0"/>
                  </a:cubicBezTo>
                  <a:cubicBezTo>
                    <a:pt x="278" y="0"/>
                    <a:pt x="280" y="22"/>
                    <a:pt x="311" y="22"/>
                  </a:cubicBezTo>
                  <a:cubicBezTo>
                    <a:pt x="330" y="22"/>
                    <a:pt x="342" y="17"/>
                    <a:pt x="350" y="11"/>
                  </a:cubicBezTo>
                  <a:close/>
                  <a:moveTo>
                    <a:pt x="350" y="11"/>
                  </a:moveTo>
                  <a:cubicBezTo>
                    <a:pt x="350" y="11"/>
                    <a:pt x="350" y="11"/>
                    <a:pt x="350" y="11"/>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0" name="Google Shape;3850;p88"/>
            <p:cNvSpPr/>
            <p:nvPr/>
          </p:nvSpPr>
          <p:spPr>
            <a:xfrm>
              <a:off x="5370728" y="3438898"/>
              <a:ext cx="323116" cy="113710"/>
            </a:xfrm>
            <a:custGeom>
              <a:rect b="b" l="l" r="r" t="t"/>
              <a:pathLst>
                <a:path extrusionOk="0" h="110" w="312">
                  <a:moveTo>
                    <a:pt x="312" y="110"/>
                  </a:moveTo>
                  <a:cubicBezTo>
                    <a:pt x="0" y="110"/>
                    <a:pt x="0" y="110"/>
                    <a:pt x="0" y="110"/>
                  </a:cubicBezTo>
                  <a:cubicBezTo>
                    <a:pt x="10" y="47"/>
                    <a:pt x="64" y="0"/>
                    <a:pt x="130" y="0"/>
                  </a:cubicBezTo>
                  <a:cubicBezTo>
                    <a:pt x="182" y="0"/>
                    <a:pt x="182" y="0"/>
                    <a:pt x="182" y="0"/>
                  </a:cubicBezTo>
                  <a:cubicBezTo>
                    <a:pt x="247" y="0"/>
                    <a:pt x="302" y="47"/>
                    <a:pt x="312" y="110"/>
                  </a:cubicBezTo>
                  <a:close/>
                  <a:moveTo>
                    <a:pt x="312" y="110"/>
                  </a:moveTo>
                  <a:cubicBezTo>
                    <a:pt x="312" y="110"/>
                    <a:pt x="312" y="110"/>
                    <a:pt x="312" y="11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1" name="Google Shape;3851;p88"/>
            <p:cNvSpPr/>
            <p:nvPr/>
          </p:nvSpPr>
          <p:spPr>
            <a:xfrm>
              <a:off x="5486690" y="3643800"/>
              <a:ext cx="182386" cy="66425"/>
            </a:xfrm>
            <a:custGeom>
              <a:rect b="b" l="l" r="r" t="t"/>
              <a:pathLst>
                <a:path extrusionOk="0" h="65" w="176">
                  <a:moveTo>
                    <a:pt x="176" y="0"/>
                  </a:moveTo>
                  <a:cubicBezTo>
                    <a:pt x="172" y="3"/>
                    <a:pt x="114" y="61"/>
                    <a:pt x="110" y="65"/>
                  </a:cubicBezTo>
                  <a:cubicBezTo>
                    <a:pt x="99" y="59"/>
                    <a:pt x="11" y="6"/>
                    <a:pt x="0" y="0"/>
                  </a:cubicBezTo>
                  <a:lnTo>
                    <a:pt x="176" y="0"/>
                  </a:lnTo>
                  <a:close/>
                  <a:moveTo>
                    <a:pt x="176" y="0"/>
                  </a:moveTo>
                  <a:cubicBezTo>
                    <a:pt x="176" y="0"/>
                    <a:pt x="176" y="0"/>
                    <a:pt x="176" y="0"/>
                  </a:cubicBezTo>
                </a:path>
              </a:pathLst>
            </a:custGeom>
            <a:solidFill>
              <a:srgbClr val="E4A32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2" name="Google Shape;3852;p88"/>
            <p:cNvSpPr/>
            <p:nvPr/>
          </p:nvSpPr>
          <p:spPr>
            <a:xfrm>
              <a:off x="5615036" y="3498567"/>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3" name="Google Shape;3853;p88"/>
            <p:cNvSpPr/>
            <p:nvPr/>
          </p:nvSpPr>
          <p:spPr>
            <a:xfrm>
              <a:off x="5570002" y="3477176"/>
              <a:ext cx="14636"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4" name="Google Shape;3854;p88"/>
            <p:cNvSpPr/>
            <p:nvPr/>
          </p:nvSpPr>
          <p:spPr>
            <a:xfrm>
              <a:off x="5524969"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5" name="Google Shape;3855;p88"/>
            <p:cNvSpPr/>
            <p:nvPr/>
          </p:nvSpPr>
          <p:spPr>
            <a:xfrm>
              <a:off x="5478809" y="3477176"/>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6" name="Google Shape;3856;p88"/>
            <p:cNvSpPr/>
            <p:nvPr/>
          </p:nvSpPr>
          <p:spPr>
            <a:xfrm>
              <a:off x="5433775"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7" name="Google Shape;3857;p88"/>
            <p:cNvSpPr/>
            <p:nvPr/>
          </p:nvSpPr>
          <p:spPr>
            <a:xfrm>
              <a:off x="5336953" y="3431017"/>
              <a:ext cx="388415" cy="333247"/>
            </a:xfrm>
            <a:custGeom>
              <a:rect b="b" l="l" r="r" t="t"/>
              <a:pathLst>
                <a:path extrusionOk="0" h="322" w="375">
                  <a:moveTo>
                    <a:pt x="0" y="177"/>
                  </a:moveTo>
                  <a:cubicBezTo>
                    <a:pt x="0" y="187"/>
                    <a:pt x="5" y="197"/>
                    <a:pt x="12" y="203"/>
                  </a:cubicBezTo>
                  <a:cubicBezTo>
                    <a:pt x="5" y="208"/>
                    <a:pt x="0" y="217"/>
                    <a:pt x="0" y="227"/>
                  </a:cubicBezTo>
                  <a:cubicBezTo>
                    <a:pt x="0" y="240"/>
                    <a:pt x="10" y="252"/>
                    <a:pt x="23" y="255"/>
                  </a:cubicBezTo>
                  <a:cubicBezTo>
                    <a:pt x="26" y="292"/>
                    <a:pt x="57" y="322"/>
                    <a:pt x="96" y="322"/>
                  </a:cubicBezTo>
                  <a:cubicBezTo>
                    <a:pt x="155" y="322"/>
                    <a:pt x="155" y="322"/>
                    <a:pt x="155" y="322"/>
                  </a:cubicBezTo>
                  <a:cubicBezTo>
                    <a:pt x="159" y="322"/>
                    <a:pt x="162" y="318"/>
                    <a:pt x="162" y="314"/>
                  </a:cubicBezTo>
                  <a:cubicBezTo>
                    <a:pt x="162" y="310"/>
                    <a:pt x="159" y="307"/>
                    <a:pt x="155" y="307"/>
                  </a:cubicBezTo>
                  <a:cubicBezTo>
                    <a:pt x="96" y="307"/>
                    <a:pt x="96" y="307"/>
                    <a:pt x="96" y="307"/>
                  </a:cubicBezTo>
                  <a:cubicBezTo>
                    <a:pt x="66" y="307"/>
                    <a:pt x="41" y="285"/>
                    <a:pt x="38" y="256"/>
                  </a:cubicBezTo>
                  <a:cubicBezTo>
                    <a:pt x="215" y="256"/>
                    <a:pt x="215" y="256"/>
                    <a:pt x="215" y="256"/>
                  </a:cubicBezTo>
                  <a:cubicBezTo>
                    <a:pt x="250" y="277"/>
                    <a:pt x="250" y="277"/>
                    <a:pt x="250" y="277"/>
                  </a:cubicBezTo>
                  <a:cubicBezTo>
                    <a:pt x="253" y="278"/>
                    <a:pt x="257" y="278"/>
                    <a:pt x="259" y="276"/>
                  </a:cubicBezTo>
                  <a:cubicBezTo>
                    <a:pt x="279" y="256"/>
                    <a:pt x="279" y="256"/>
                    <a:pt x="279" y="256"/>
                  </a:cubicBezTo>
                  <a:cubicBezTo>
                    <a:pt x="338" y="256"/>
                    <a:pt x="338" y="256"/>
                    <a:pt x="338" y="256"/>
                  </a:cubicBezTo>
                  <a:cubicBezTo>
                    <a:pt x="335" y="285"/>
                    <a:pt x="310" y="307"/>
                    <a:pt x="280" y="307"/>
                  </a:cubicBezTo>
                  <a:cubicBezTo>
                    <a:pt x="221" y="307"/>
                    <a:pt x="221" y="307"/>
                    <a:pt x="221" y="307"/>
                  </a:cubicBezTo>
                  <a:cubicBezTo>
                    <a:pt x="217" y="307"/>
                    <a:pt x="213" y="310"/>
                    <a:pt x="213" y="314"/>
                  </a:cubicBezTo>
                  <a:cubicBezTo>
                    <a:pt x="213" y="318"/>
                    <a:pt x="217" y="322"/>
                    <a:pt x="221" y="322"/>
                  </a:cubicBezTo>
                  <a:cubicBezTo>
                    <a:pt x="280" y="322"/>
                    <a:pt x="280" y="322"/>
                    <a:pt x="280" y="322"/>
                  </a:cubicBezTo>
                  <a:cubicBezTo>
                    <a:pt x="318" y="322"/>
                    <a:pt x="350" y="292"/>
                    <a:pt x="353" y="255"/>
                  </a:cubicBezTo>
                  <a:cubicBezTo>
                    <a:pt x="366" y="252"/>
                    <a:pt x="375" y="240"/>
                    <a:pt x="375" y="227"/>
                  </a:cubicBezTo>
                  <a:cubicBezTo>
                    <a:pt x="375" y="216"/>
                    <a:pt x="370" y="208"/>
                    <a:pt x="362" y="202"/>
                  </a:cubicBezTo>
                  <a:cubicBezTo>
                    <a:pt x="368" y="196"/>
                    <a:pt x="371" y="188"/>
                    <a:pt x="371" y="177"/>
                  </a:cubicBezTo>
                  <a:cubicBezTo>
                    <a:pt x="371" y="172"/>
                    <a:pt x="370" y="167"/>
                    <a:pt x="367" y="162"/>
                  </a:cubicBezTo>
                  <a:cubicBezTo>
                    <a:pt x="372" y="156"/>
                    <a:pt x="375" y="149"/>
                    <a:pt x="375" y="142"/>
                  </a:cubicBezTo>
                  <a:cubicBezTo>
                    <a:pt x="375" y="126"/>
                    <a:pt x="366" y="113"/>
                    <a:pt x="350" y="110"/>
                  </a:cubicBezTo>
                  <a:cubicBezTo>
                    <a:pt x="337" y="46"/>
                    <a:pt x="281" y="0"/>
                    <a:pt x="214" y="0"/>
                  </a:cubicBezTo>
                  <a:cubicBezTo>
                    <a:pt x="162" y="0"/>
                    <a:pt x="162" y="0"/>
                    <a:pt x="162" y="0"/>
                  </a:cubicBezTo>
                  <a:cubicBezTo>
                    <a:pt x="95" y="0"/>
                    <a:pt x="39" y="46"/>
                    <a:pt x="25" y="110"/>
                  </a:cubicBezTo>
                  <a:cubicBezTo>
                    <a:pt x="9" y="113"/>
                    <a:pt x="0" y="127"/>
                    <a:pt x="0" y="143"/>
                  </a:cubicBezTo>
                  <a:cubicBezTo>
                    <a:pt x="1" y="149"/>
                    <a:pt x="2" y="154"/>
                    <a:pt x="5" y="159"/>
                  </a:cubicBezTo>
                  <a:cubicBezTo>
                    <a:pt x="2" y="165"/>
                    <a:pt x="0" y="171"/>
                    <a:pt x="0" y="177"/>
                  </a:cubicBezTo>
                  <a:close/>
                  <a:moveTo>
                    <a:pt x="30" y="241"/>
                  </a:moveTo>
                  <a:cubicBezTo>
                    <a:pt x="22" y="241"/>
                    <a:pt x="15" y="235"/>
                    <a:pt x="15" y="227"/>
                  </a:cubicBezTo>
                  <a:cubicBezTo>
                    <a:pt x="15" y="218"/>
                    <a:pt x="22" y="212"/>
                    <a:pt x="30" y="212"/>
                  </a:cubicBezTo>
                  <a:cubicBezTo>
                    <a:pt x="142" y="212"/>
                    <a:pt x="142" y="212"/>
                    <a:pt x="142" y="212"/>
                  </a:cubicBezTo>
                  <a:cubicBezTo>
                    <a:pt x="191" y="241"/>
                    <a:pt x="191" y="241"/>
                    <a:pt x="191" y="241"/>
                  </a:cubicBezTo>
                  <a:lnTo>
                    <a:pt x="30" y="241"/>
                  </a:lnTo>
                  <a:close/>
                  <a:moveTo>
                    <a:pt x="15" y="177"/>
                  </a:moveTo>
                  <a:cubicBezTo>
                    <a:pt x="15" y="175"/>
                    <a:pt x="16" y="172"/>
                    <a:pt x="16" y="170"/>
                  </a:cubicBezTo>
                  <a:cubicBezTo>
                    <a:pt x="24" y="175"/>
                    <a:pt x="36" y="180"/>
                    <a:pt x="55" y="180"/>
                  </a:cubicBezTo>
                  <a:cubicBezTo>
                    <a:pt x="71" y="180"/>
                    <a:pt x="82" y="173"/>
                    <a:pt x="91" y="168"/>
                  </a:cubicBezTo>
                  <a:cubicBezTo>
                    <a:pt x="100" y="162"/>
                    <a:pt x="107" y="157"/>
                    <a:pt x="122" y="157"/>
                  </a:cubicBezTo>
                  <a:cubicBezTo>
                    <a:pt x="136" y="157"/>
                    <a:pt x="143" y="162"/>
                    <a:pt x="151" y="167"/>
                  </a:cubicBezTo>
                  <a:cubicBezTo>
                    <a:pt x="160" y="173"/>
                    <a:pt x="170" y="179"/>
                    <a:pt x="188" y="179"/>
                  </a:cubicBezTo>
                  <a:cubicBezTo>
                    <a:pt x="206" y="179"/>
                    <a:pt x="216" y="172"/>
                    <a:pt x="225" y="167"/>
                  </a:cubicBezTo>
                  <a:cubicBezTo>
                    <a:pt x="233" y="161"/>
                    <a:pt x="240" y="157"/>
                    <a:pt x="254" y="157"/>
                  </a:cubicBezTo>
                  <a:cubicBezTo>
                    <a:pt x="268" y="157"/>
                    <a:pt x="275" y="162"/>
                    <a:pt x="283" y="167"/>
                  </a:cubicBezTo>
                  <a:cubicBezTo>
                    <a:pt x="292" y="173"/>
                    <a:pt x="301" y="180"/>
                    <a:pt x="319" y="179"/>
                  </a:cubicBezTo>
                  <a:cubicBezTo>
                    <a:pt x="333" y="179"/>
                    <a:pt x="346" y="177"/>
                    <a:pt x="355" y="171"/>
                  </a:cubicBezTo>
                  <a:cubicBezTo>
                    <a:pt x="356" y="173"/>
                    <a:pt x="356" y="175"/>
                    <a:pt x="356" y="177"/>
                  </a:cubicBezTo>
                  <a:cubicBezTo>
                    <a:pt x="356" y="182"/>
                    <a:pt x="355" y="197"/>
                    <a:pt x="340" y="197"/>
                  </a:cubicBezTo>
                  <a:cubicBezTo>
                    <a:pt x="326" y="197"/>
                    <a:pt x="56" y="197"/>
                    <a:pt x="35" y="197"/>
                  </a:cubicBezTo>
                  <a:cubicBezTo>
                    <a:pt x="24" y="197"/>
                    <a:pt x="15" y="188"/>
                    <a:pt x="15" y="177"/>
                  </a:cubicBezTo>
                  <a:close/>
                  <a:moveTo>
                    <a:pt x="253" y="261"/>
                  </a:moveTo>
                  <a:cubicBezTo>
                    <a:pt x="170" y="212"/>
                    <a:pt x="170" y="212"/>
                    <a:pt x="170" y="212"/>
                  </a:cubicBezTo>
                  <a:cubicBezTo>
                    <a:pt x="302" y="212"/>
                    <a:pt x="302" y="212"/>
                    <a:pt x="302" y="212"/>
                  </a:cubicBezTo>
                  <a:lnTo>
                    <a:pt x="253" y="261"/>
                  </a:lnTo>
                  <a:close/>
                  <a:moveTo>
                    <a:pt x="346" y="241"/>
                  </a:moveTo>
                  <a:cubicBezTo>
                    <a:pt x="293" y="241"/>
                    <a:pt x="293" y="241"/>
                    <a:pt x="293" y="241"/>
                  </a:cubicBezTo>
                  <a:cubicBezTo>
                    <a:pt x="323" y="212"/>
                    <a:pt x="323" y="212"/>
                    <a:pt x="323" y="212"/>
                  </a:cubicBezTo>
                  <a:cubicBezTo>
                    <a:pt x="346" y="212"/>
                    <a:pt x="346" y="212"/>
                    <a:pt x="346" y="212"/>
                  </a:cubicBezTo>
                  <a:cubicBezTo>
                    <a:pt x="354" y="212"/>
                    <a:pt x="361" y="218"/>
                    <a:pt x="361" y="227"/>
                  </a:cubicBezTo>
                  <a:cubicBezTo>
                    <a:pt x="361" y="235"/>
                    <a:pt x="354" y="241"/>
                    <a:pt x="346" y="241"/>
                  </a:cubicBezTo>
                  <a:close/>
                  <a:moveTo>
                    <a:pt x="162" y="14"/>
                  </a:moveTo>
                  <a:cubicBezTo>
                    <a:pt x="214" y="14"/>
                    <a:pt x="214" y="14"/>
                    <a:pt x="214" y="14"/>
                  </a:cubicBezTo>
                  <a:cubicBezTo>
                    <a:pt x="272" y="14"/>
                    <a:pt x="322" y="54"/>
                    <a:pt x="335" y="109"/>
                  </a:cubicBezTo>
                  <a:cubicBezTo>
                    <a:pt x="41" y="109"/>
                    <a:pt x="41" y="109"/>
                    <a:pt x="41" y="109"/>
                  </a:cubicBezTo>
                  <a:cubicBezTo>
                    <a:pt x="54" y="54"/>
                    <a:pt x="103" y="14"/>
                    <a:pt x="162" y="14"/>
                  </a:cubicBezTo>
                  <a:close/>
                  <a:moveTo>
                    <a:pt x="31" y="124"/>
                  </a:moveTo>
                  <a:cubicBezTo>
                    <a:pt x="344" y="124"/>
                    <a:pt x="344" y="124"/>
                    <a:pt x="344" y="124"/>
                  </a:cubicBezTo>
                  <a:cubicBezTo>
                    <a:pt x="344" y="124"/>
                    <a:pt x="344" y="124"/>
                    <a:pt x="344" y="124"/>
                  </a:cubicBezTo>
                  <a:cubicBezTo>
                    <a:pt x="344" y="124"/>
                    <a:pt x="344" y="124"/>
                    <a:pt x="344" y="124"/>
                  </a:cubicBezTo>
                  <a:cubicBezTo>
                    <a:pt x="344" y="124"/>
                    <a:pt x="344" y="124"/>
                    <a:pt x="344" y="124"/>
                  </a:cubicBezTo>
                  <a:cubicBezTo>
                    <a:pt x="355" y="124"/>
                    <a:pt x="361" y="131"/>
                    <a:pt x="361" y="142"/>
                  </a:cubicBezTo>
                  <a:cubicBezTo>
                    <a:pt x="360" y="159"/>
                    <a:pt x="337" y="165"/>
                    <a:pt x="319" y="165"/>
                  </a:cubicBezTo>
                  <a:cubicBezTo>
                    <a:pt x="306" y="165"/>
                    <a:pt x="299" y="160"/>
                    <a:pt x="291" y="155"/>
                  </a:cubicBezTo>
                  <a:cubicBezTo>
                    <a:pt x="282" y="149"/>
                    <a:pt x="272" y="142"/>
                    <a:pt x="254" y="142"/>
                  </a:cubicBezTo>
                  <a:cubicBezTo>
                    <a:pt x="236" y="142"/>
                    <a:pt x="226" y="149"/>
                    <a:pt x="217" y="154"/>
                  </a:cubicBezTo>
                  <a:cubicBezTo>
                    <a:pt x="209" y="160"/>
                    <a:pt x="202" y="164"/>
                    <a:pt x="188" y="164"/>
                  </a:cubicBezTo>
                  <a:cubicBezTo>
                    <a:pt x="174" y="164"/>
                    <a:pt x="167" y="160"/>
                    <a:pt x="159" y="155"/>
                  </a:cubicBezTo>
                  <a:cubicBezTo>
                    <a:pt x="150" y="149"/>
                    <a:pt x="140" y="142"/>
                    <a:pt x="122" y="142"/>
                  </a:cubicBezTo>
                  <a:cubicBezTo>
                    <a:pt x="103" y="142"/>
                    <a:pt x="92" y="149"/>
                    <a:pt x="83" y="155"/>
                  </a:cubicBezTo>
                  <a:cubicBezTo>
                    <a:pt x="74" y="161"/>
                    <a:pt x="67" y="165"/>
                    <a:pt x="55" y="165"/>
                  </a:cubicBezTo>
                  <a:cubicBezTo>
                    <a:pt x="37" y="165"/>
                    <a:pt x="16" y="160"/>
                    <a:pt x="15" y="143"/>
                  </a:cubicBezTo>
                  <a:cubicBezTo>
                    <a:pt x="15" y="132"/>
                    <a:pt x="20" y="124"/>
                    <a:pt x="31" y="124"/>
                  </a:cubicBezTo>
                  <a:close/>
                  <a:moveTo>
                    <a:pt x="31" y="124"/>
                  </a:moveTo>
                  <a:cubicBezTo>
                    <a:pt x="31" y="124"/>
                    <a:pt x="31" y="124"/>
                    <a:pt x="31" y="12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58" name="Google Shape;3858;p88"/>
            <p:cNvSpPr/>
            <p:nvPr/>
          </p:nvSpPr>
          <p:spPr>
            <a:xfrm>
              <a:off x="5523842" y="3747377"/>
              <a:ext cx="16888" cy="16888"/>
            </a:xfrm>
            <a:custGeom>
              <a:rect b="b" l="l" r="r" t="t"/>
              <a:pathLst>
                <a:path extrusionOk="0" h="16" w="16">
                  <a:moveTo>
                    <a:pt x="14" y="4"/>
                  </a:moveTo>
                  <a:cubicBezTo>
                    <a:pt x="16" y="7"/>
                    <a:pt x="15" y="12"/>
                    <a:pt x="12" y="14"/>
                  </a:cubicBezTo>
                  <a:cubicBezTo>
                    <a:pt x="9" y="16"/>
                    <a:pt x="4" y="16"/>
                    <a:pt x="2" y="12"/>
                  </a:cubicBezTo>
                  <a:cubicBezTo>
                    <a:pt x="0" y="9"/>
                    <a:pt x="0" y="5"/>
                    <a:pt x="4" y="2"/>
                  </a:cubicBezTo>
                  <a:cubicBezTo>
                    <a:pt x="7" y="0"/>
                    <a:pt x="11" y="1"/>
                    <a:pt x="14" y="4"/>
                  </a:cubicBezTo>
                  <a:close/>
                  <a:moveTo>
                    <a:pt x="14" y="4"/>
                  </a:moveTo>
                  <a:cubicBezTo>
                    <a:pt x="14" y="4"/>
                    <a:pt x="14" y="4"/>
                    <a:pt x="14"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59" name="Google Shape;3859;p88"/>
          <p:cNvGrpSpPr/>
          <p:nvPr/>
        </p:nvGrpSpPr>
        <p:grpSpPr>
          <a:xfrm>
            <a:off x="6970362" y="2731284"/>
            <a:ext cx="305451" cy="354817"/>
            <a:chOff x="7288031" y="2709356"/>
            <a:chExt cx="334374" cy="388415"/>
          </a:xfrm>
        </p:grpSpPr>
        <p:sp>
          <p:nvSpPr>
            <p:cNvPr id="3860" name="Google Shape;3860;p88"/>
            <p:cNvSpPr/>
            <p:nvPr/>
          </p:nvSpPr>
          <p:spPr>
            <a:xfrm>
              <a:off x="7295911" y="2790416"/>
              <a:ext cx="318612" cy="299472"/>
            </a:xfrm>
            <a:custGeom>
              <a:rect b="b" l="l" r="r" t="t"/>
              <a:pathLst>
                <a:path extrusionOk="0" h="290" w="307">
                  <a:moveTo>
                    <a:pt x="290" y="65"/>
                  </a:moveTo>
                  <a:cubicBezTo>
                    <a:pt x="82" y="0"/>
                    <a:pt x="82" y="0"/>
                    <a:pt x="82" y="0"/>
                  </a:cubicBezTo>
                  <a:cubicBezTo>
                    <a:pt x="33" y="26"/>
                    <a:pt x="0" y="77"/>
                    <a:pt x="0" y="136"/>
                  </a:cubicBezTo>
                  <a:cubicBezTo>
                    <a:pt x="0" y="221"/>
                    <a:pt x="69" y="290"/>
                    <a:pt x="154" y="290"/>
                  </a:cubicBezTo>
                  <a:cubicBezTo>
                    <a:pt x="238" y="290"/>
                    <a:pt x="307" y="221"/>
                    <a:pt x="307" y="136"/>
                  </a:cubicBezTo>
                  <a:cubicBezTo>
                    <a:pt x="307" y="110"/>
                    <a:pt x="301" y="86"/>
                    <a:pt x="290" y="65"/>
                  </a:cubicBezTo>
                  <a:close/>
                  <a:moveTo>
                    <a:pt x="290" y="65"/>
                  </a:moveTo>
                  <a:cubicBezTo>
                    <a:pt x="290" y="65"/>
                    <a:pt x="290" y="65"/>
                    <a:pt x="290" y="65"/>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1" name="Google Shape;3861;p88"/>
            <p:cNvSpPr/>
            <p:nvPr/>
          </p:nvSpPr>
          <p:spPr>
            <a:xfrm>
              <a:off x="7364588" y="2718363"/>
              <a:ext cx="249936" cy="281459"/>
            </a:xfrm>
            <a:custGeom>
              <a:rect b="b" l="l" r="r" t="t"/>
              <a:pathLst>
                <a:path extrusionOk="0" h="272" w="241">
                  <a:moveTo>
                    <a:pt x="44" y="184"/>
                  </a:moveTo>
                  <a:cubicBezTo>
                    <a:pt x="44" y="250"/>
                    <a:pt x="44" y="250"/>
                    <a:pt x="44" y="250"/>
                  </a:cubicBezTo>
                  <a:cubicBezTo>
                    <a:pt x="44" y="262"/>
                    <a:pt x="34" y="272"/>
                    <a:pt x="22" y="272"/>
                  </a:cubicBezTo>
                  <a:cubicBezTo>
                    <a:pt x="10" y="272"/>
                    <a:pt x="0" y="262"/>
                    <a:pt x="0" y="250"/>
                  </a:cubicBezTo>
                  <a:cubicBezTo>
                    <a:pt x="0" y="118"/>
                    <a:pt x="0" y="118"/>
                    <a:pt x="0" y="118"/>
                  </a:cubicBezTo>
                  <a:cubicBezTo>
                    <a:pt x="2" y="112"/>
                    <a:pt x="19" y="62"/>
                    <a:pt x="22" y="52"/>
                  </a:cubicBezTo>
                  <a:cubicBezTo>
                    <a:pt x="22" y="0"/>
                    <a:pt x="22" y="0"/>
                    <a:pt x="22" y="0"/>
                  </a:cubicBezTo>
                  <a:cubicBezTo>
                    <a:pt x="153" y="0"/>
                    <a:pt x="153" y="0"/>
                    <a:pt x="153" y="0"/>
                  </a:cubicBezTo>
                  <a:cubicBezTo>
                    <a:pt x="153" y="30"/>
                    <a:pt x="153" y="30"/>
                    <a:pt x="153" y="30"/>
                  </a:cubicBezTo>
                  <a:cubicBezTo>
                    <a:pt x="241" y="118"/>
                    <a:pt x="241" y="118"/>
                    <a:pt x="241" y="118"/>
                  </a:cubicBezTo>
                  <a:cubicBezTo>
                    <a:pt x="230" y="140"/>
                    <a:pt x="202" y="145"/>
                    <a:pt x="185" y="128"/>
                  </a:cubicBezTo>
                  <a:cubicBezTo>
                    <a:pt x="175" y="118"/>
                    <a:pt x="175" y="118"/>
                    <a:pt x="175" y="118"/>
                  </a:cubicBezTo>
                  <a:cubicBezTo>
                    <a:pt x="175" y="250"/>
                    <a:pt x="175" y="250"/>
                    <a:pt x="175" y="250"/>
                  </a:cubicBezTo>
                  <a:cubicBezTo>
                    <a:pt x="175" y="262"/>
                    <a:pt x="166" y="272"/>
                    <a:pt x="153" y="272"/>
                  </a:cubicBezTo>
                  <a:cubicBezTo>
                    <a:pt x="141" y="272"/>
                    <a:pt x="131" y="262"/>
                    <a:pt x="131" y="250"/>
                  </a:cubicBezTo>
                  <a:cubicBezTo>
                    <a:pt x="131" y="184"/>
                    <a:pt x="131" y="184"/>
                    <a:pt x="131" y="184"/>
                  </a:cubicBezTo>
                  <a:cubicBezTo>
                    <a:pt x="131" y="196"/>
                    <a:pt x="122" y="206"/>
                    <a:pt x="109" y="206"/>
                  </a:cubicBezTo>
                  <a:cubicBezTo>
                    <a:pt x="97" y="206"/>
                    <a:pt x="88" y="196"/>
                    <a:pt x="88" y="184"/>
                  </a:cubicBezTo>
                  <a:cubicBezTo>
                    <a:pt x="88" y="196"/>
                    <a:pt x="78" y="206"/>
                    <a:pt x="66" y="206"/>
                  </a:cubicBezTo>
                  <a:cubicBezTo>
                    <a:pt x="53" y="206"/>
                    <a:pt x="44" y="196"/>
                    <a:pt x="44" y="184"/>
                  </a:cubicBezTo>
                  <a:close/>
                  <a:moveTo>
                    <a:pt x="44" y="184"/>
                  </a:moveTo>
                  <a:cubicBezTo>
                    <a:pt x="44" y="184"/>
                    <a:pt x="44" y="184"/>
                    <a:pt x="44" y="184"/>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2" name="Google Shape;3862;p88"/>
            <p:cNvSpPr/>
            <p:nvPr/>
          </p:nvSpPr>
          <p:spPr>
            <a:xfrm>
              <a:off x="7288031" y="2709356"/>
              <a:ext cx="334374" cy="388415"/>
            </a:xfrm>
            <a:custGeom>
              <a:rect b="b" l="l" r="r" t="t"/>
              <a:pathLst>
                <a:path extrusionOk="0" h="375" w="323">
                  <a:moveTo>
                    <a:pt x="162" y="375"/>
                  </a:moveTo>
                  <a:cubicBezTo>
                    <a:pt x="251" y="375"/>
                    <a:pt x="323" y="303"/>
                    <a:pt x="323" y="214"/>
                  </a:cubicBezTo>
                  <a:cubicBezTo>
                    <a:pt x="323" y="191"/>
                    <a:pt x="317" y="167"/>
                    <a:pt x="307" y="146"/>
                  </a:cubicBezTo>
                  <a:cubicBezTo>
                    <a:pt x="314" y="142"/>
                    <a:pt x="318" y="136"/>
                    <a:pt x="322" y="130"/>
                  </a:cubicBezTo>
                  <a:cubicBezTo>
                    <a:pt x="323" y="127"/>
                    <a:pt x="323" y="123"/>
                    <a:pt x="320" y="121"/>
                  </a:cubicBezTo>
                  <a:cubicBezTo>
                    <a:pt x="235" y="35"/>
                    <a:pt x="235" y="35"/>
                    <a:pt x="235" y="35"/>
                  </a:cubicBezTo>
                  <a:cubicBezTo>
                    <a:pt x="235" y="8"/>
                    <a:pt x="235" y="8"/>
                    <a:pt x="235" y="8"/>
                  </a:cubicBezTo>
                  <a:cubicBezTo>
                    <a:pt x="235" y="4"/>
                    <a:pt x="231" y="0"/>
                    <a:pt x="227" y="0"/>
                  </a:cubicBezTo>
                  <a:cubicBezTo>
                    <a:pt x="194" y="0"/>
                    <a:pt x="194" y="0"/>
                    <a:pt x="194" y="0"/>
                  </a:cubicBezTo>
                  <a:cubicBezTo>
                    <a:pt x="190" y="0"/>
                    <a:pt x="187" y="4"/>
                    <a:pt x="187" y="8"/>
                  </a:cubicBezTo>
                  <a:cubicBezTo>
                    <a:pt x="187" y="12"/>
                    <a:pt x="190" y="15"/>
                    <a:pt x="194" y="15"/>
                  </a:cubicBezTo>
                  <a:cubicBezTo>
                    <a:pt x="220" y="15"/>
                    <a:pt x="220" y="15"/>
                    <a:pt x="220" y="15"/>
                  </a:cubicBezTo>
                  <a:cubicBezTo>
                    <a:pt x="220" y="38"/>
                    <a:pt x="220" y="38"/>
                    <a:pt x="220" y="38"/>
                  </a:cubicBezTo>
                  <a:cubicBezTo>
                    <a:pt x="220" y="40"/>
                    <a:pt x="221" y="42"/>
                    <a:pt x="222" y="44"/>
                  </a:cubicBezTo>
                  <a:cubicBezTo>
                    <a:pt x="306" y="127"/>
                    <a:pt x="306" y="127"/>
                    <a:pt x="306" y="127"/>
                  </a:cubicBezTo>
                  <a:cubicBezTo>
                    <a:pt x="296" y="141"/>
                    <a:pt x="276" y="143"/>
                    <a:pt x="264" y="130"/>
                  </a:cubicBezTo>
                  <a:cubicBezTo>
                    <a:pt x="255" y="121"/>
                    <a:pt x="255" y="121"/>
                    <a:pt x="255" y="121"/>
                  </a:cubicBezTo>
                  <a:cubicBezTo>
                    <a:pt x="252" y="119"/>
                    <a:pt x="249" y="118"/>
                    <a:pt x="247" y="120"/>
                  </a:cubicBezTo>
                  <a:cubicBezTo>
                    <a:pt x="244" y="121"/>
                    <a:pt x="242" y="123"/>
                    <a:pt x="242" y="126"/>
                  </a:cubicBezTo>
                  <a:cubicBezTo>
                    <a:pt x="242" y="258"/>
                    <a:pt x="242" y="258"/>
                    <a:pt x="242" y="258"/>
                  </a:cubicBezTo>
                  <a:cubicBezTo>
                    <a:pt x="242" y="266"/>
                    <a:pt x="235" y="273"/>
                    <a:pt x="227" y="273"/>
                  </a:cubicBezTo>
                  <a:cubicBezTo>
                    <a:pt x="219" y="273"/>
                    <a:pt x="213" y="266"/>
                    <a:pt x="213" y="258"/>
                  </a:cubicBezTo>
                  <a:cubicBezTo>
                    <a:pt x="213" y="170"/>
                    <a:pt x="213" y="170"/>
                    <a:pt x="213" y="170"/>
                  </a:cubicBezTo>
                  <a:cubicBezTo>
                    <a:pt x="213" y="166"/>
                    <a:pt x="209" y="163"/>
                    <a:pt x="205" y="163"/>
                  </a:cubicBezTo>
                  <a:cubicBezTo>
                    <a:pt x="201" y="163"/>
                    <a:pt x="198" y="166"/>
                    <a:pt x="198" y="170"/>
                  </a:cubicBezTo>
                  <a:cubicBezTo>
                    <a:pt x="198" y="192"/>
                    <a:pt x="198" y="192"/>
                    <a:pt x="198" y="192"/>
                  </a:cubicBezTo>
                  <a:cubicBezTo>
                    <a:pt x="198" y="200"/>
                    <a:pt x="192" y="207"/>
                    <a:pt x="183" y="207"/>
                  </a:cubicBezTo>
                  <a:cubicBezTo>
                    <a:pt x="175" y="207"/>
                    <a:pt x="169" y="200"/>
                    <a:pt x="169" y="192"/>
                  </a:cubicBezTo>
                  <a:cubicBezTo>
                    <a:pt x="169" y="170"/>
                    <a:pt x="169" y="170"/>
                    <a:pt x="169" y="170"/>
                  </a:cubicBezTo>
                  <a:cubicBezTo>
                    <a:pt x="169" y="166"/>
                    <a:pt x="166" y="163"/>
                    <a:pt x="162" y="163"/>
                  </a:cubicBezTo>
                  <a:cubicBezTo>
                    <a:pt x="157" y="163"/>
                    <a:pt x="154" y="166"/>
                    <a:pt x="154" y="170"/>
                  </a:cubicBezTo>
                  <a:cubicBezTo>
                    <a:pt x="154" y="192"/>
                    <a:pt x="154" y="192"/>
                    <a:pt x="154" y="192"/>
                  </a:cubicBezTo>
                  <a:cubicBezTo>
                    <a:pt x="154" y="200"/>
                    <a:pt x="148" y="207"/>
                    <a:pt x="140" y="207"/>
                  </a:cubicBezTo>
                  <a:cubicBezTo>
                    <a:pt x="132" y="207"/>
                    <a:pt x="125" y="200"/>
                    <a:pt x="125" y="192"/>
                  </a:cubicBezTo>
                  <a:cubicBezTo>
                    <a:pt x="125" y="170"/>
                    <a:pt x="125" y="170"/>
                    <a:pt x="125" y="170"/>
                  </a:cubicBezTo>
                  <a:cubicBezTo>
                    <a:pt x="125" y="166"/>
                    <a:pt x="122" y="163"/>
                    <a:pt x="118" y="163"/>
                  </a:cubicBezTo>
                  <a:cubicBezTo>
                    <a:pt x="114" y="163"/>
                    <a:pt x="110" y="166"/>
                    <a:pt x="110" y="170"/>
                  </a:cubicBezTo>
                  <a:cubicBezTo>
                    <a:pt x="110" y="258"/>
                    <a:pt x="110" y="258"/>
                    <a:pt x="110" y="258"/>
                  </a:cubicBezTo>
                  <a:cubicBezTo>
                    <a:pt x="110" y="266"/>
                    <a:pt x="104" y="273"/>
                    <a:pt x="96" y="273"/>
                  </a:cubicBezTo>
                  <a:cubicBezTo>
                    <a:pt x="88" y="273"/>
                    <a:pt x="81" y="266"/>
                    <a:pt x="81" y="258"/>
                  </a:cubicBezTo>
                  <a:cubicBezTo>
                    <a:pt x="81" y="128"/>
                    <a:pt x="81" y="128"/>
                    <a:pt x="81" y="128"/>
                  </a:cubicBezTo>
                  <a:cubicBezTo>
                    <a:pt x="103" y="63"/>
                    <a:pt x="103" y="63"/>
                    <a:pt x="103" y="63"/>
                  </a:cubicBezTo>
                  <a:cubicBezTo>
                    <a:pt x="103" y="62"/>
                    <a:pt x="103" y="61"/>
                    <a:pt x="103" y="60"/>
                  </a:cubicBezTo>
                  <a:cubicBezTo>
                    <a:pt x="103" y="15"/>
                    <a:pt x="103" y="15"/>
                    <a:pt x="103" y="15"/>
                  </a:cubicBezTo>
                  <a:cubicBezTo>
                    <a:pt x="129" y="15"/>
                    <a:pt x="129" y="15"/>
                    <a:pt x="129" y="15"/>
                  </a:cubicBezTo>
                  <a:cubicBezTo>
                    <a:pt x="133" y="15"/>
                    <a:pt x="136" y="12"/>
                    <a:pt x="136" y="8"/>
                  </a:cubicBezTo>
                  <a:cubicBezTo>
                    <a:pt x="136" y="4"/>
                    <a:pt x="133" y="0"/>
                    <a:pt x="129" y="0"/>
                  </a:cubicBezTo>
                  <a:cubicBezTo>
                    <a:pt x="96" y="0"/>
                    <a:pt x="96" y="0"/>
                    <a:pt x="96" y="0"/>
                  </a:cubicBezTo>
                  <a:cubicBezTo>
                    <a:pt x="92" y="0"/>
                    <a:pt x="88" y="4"/>
                    <a:pt x="88" y="8"/>
                  </a:cubicBezTo>
                  <a:cubicBezTo>
                    <a:pt x="88" y="59"/>
                    <a:pt x="88" y="59"/>
                    <a:pt x="88" y="59"/>
                  </a:cubicBezTo>
                  <a:cubicBezTo>
                    <a:pt x="84" y="73"/>
                    <a:pt x="84" y="73"/>
                    <a:pt x="84" y="73"/>
                  </a:cubicBezTo>
                  <a:cubicBezTo>
                    <a:pt x="32" y="102"/>
                    <a:pt x="0" y="155"/>
                    <a:pt x="0" y="214"/>
                  </a:cubicBezTo>
                  <a:cubicBezTo>
                    <a:pt x="0" y="303"/>
                    <a:pt x="73" y="375"/>
                    <a:pt x="162" y="375"/>
                  </a:cubicBezTo>
                  <a:close/>
                  <a:moveTo>
                    <a:pt x="76" y="95"/>
                  </a:moveTo>
                  <a:cubicBezTo>
                    <a:pt x="67" y="124"/>
                    <a:pt x="67" y="124"/>
                    <a:pt x="67" y="124"/>
                  </a:cubicBezTo>
                  <a:cubicBezTo>
                    <a:pt x="66" y="125"/>
                    <a:pt x="66" y="126"/>
                    <a:pt x="66" y="126"/>
                  </a:cubicBezTo>
                  <a:cubicBezTo>
                    <a:pt x="66" y="258"/>
                    <a:pt x="66" y="258"/>
                    <a:pt x="66" y="258"/>
                  </a:cubicBezTo>
                  <a:cubicBezTo>
                    <a:pt x="66" y="274"/>
                    <a:pt x="80" y="287"/>
                    <a:pt x="96" y="287"/>
                  </a:cubicBezTo>
                  <a:cubicBezTo>
                    <a:pt x="112" y="287"/>
                    <a:pt x="125" y="274"/>
                    <a:pt x="125" y="258"/>
                  </a:cubicBezTo>
                  <a:cubicBezTo>
                    <a:pt x="125" y="218"/>
                    <a:pt x="125" y="218"/>
                    <a:pt x="125" y="218"/>
                  </a:cubicBezTo>
                  <a:cubicBezTo>
                    <a:pt x="129" y="220"/>
                    <a:pt x="134" y="221"/>
                    <a:pt x="140" y="221"/>
                  </a:cubicBezTo>
                  <a:cubicBezTo>
                    <a:pt x="148" y="221"/>
                    <a:pt x="156" y="218"/>
                    <a:pt x="162" y="212"/>
                  </a:cubicBezTo>
                  <a:cubicBezTo>
                    <a:pt x="167" y="218"/>
                    <a:pt x="175" y="221"/>
                    <a:pt x="183" y="221"/>
                  </a:cubicBezTo>
                  <a:cubicBezTo>
                    <a:pt x="189" y="221"/>
                    <a:pt x="194" y="220"/>
                    <a:pt x="198" y="218"/>
                  </a:cubicBezTo>
                  <a:cubicBezTo>
                    <a:pt x="198" y="258"/>
                    <a:pt x="198" y="258"/>
                    <a:pt x="198" y="258"/>
                  </a:cubicBezTo>
                  <a:cubicBezTo>
                    <a:pt x="198" y="274"/>
                    <a:pt x="211" y="287"/>
                    <a:pt x="227" y="287"/>
                  </a:cubicBezTo>
                  <a:cubicBezTo>
                    <a:pt x="244" y="287"/>
                    <a:pt x="257" y="274"/>
                    <a:pt x="257" y="258"/>
                  </a:cubicBezTo>
                  <a:cubicBezTo>
                    <a:pt x="257" y="144"/>
                    <a:pt x="257" y="144"/>
                    <a:pt x="257" y="144"/>
                  </a:cubicBezTo>
                  <a:cubicBezTo>
                    <a:pt x="267" y="152"/>
                    <a:pt x="281" y="155"/>
                    <a:pt x="294" y="152"/>
                  </a:cubicBezTo>
                  <a:cubicBezTo>
                    <a:pt x="303" y="171"/>
                    <a:pt x="308" y="193"/>
                    <a:pt x="308" y="214"/>
                  </a:cubicBezTo>
                  <a:cubicBezTo>
                    <a:pt x="308" y="295"/>
                    <a:pt x="242" y="361"/>
                    <a:pt x="162" y="361"/>
                  </a:cubicBezTo>
                  <a:cubicBezTo>
                    <a:pt x="81" y="361"/>
                    <a:pt x="15" y="295"/>
                    <a:pt x="15" y="214"/>
                  </a:cubicBezTo>
                  <a:cubicBezTo>
                    <a:pt x="15" y="166"/>
                    <a:pt x="38" y="122"/>
                    <a:pt x="76" y="95"/>
                  </a:cubicBezTo>
                  <a:close/>
                  <a:moveTo>
                    <a:pt x="76" y="95"/>
                  </a:moveTo>
                  <a:cubicBezTo>
                    <a:pt x="76" y="95"/>
                    <a:pt x="76" y="95"/>
                    <a:pt x="76" y="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3" name="Google Shape;3863;p88"/>
            <p:cNvSpPr/>
            <p:nvPr/>
          </p:nvSpPr>
          <p:spPr>
            <a:xfrm>
              <a:off x="7447900" y="2709356"/>
              <a:ext cx="14636" cy="15762"/>
            </a:xfrm>
            <a:custGeom>
              <a:rect b="b" l="l" r="r" t="t"/>
              <a:pathLst>
                <a:path extrusionOk="0" h="15" w="15">
                  <a:moveTo>
                    <a:pt x="15" y="8"/>
                  </a:moveTo>
                  <a:cubicBezTo>
                    <a:pt x="15" y="12"/>
                    <a:pt x="12" y="15"/>
                    <a:pt x="8" y="15"/>
                  </a:cubicBezTo>
                  <a:cubicBezTo>
                    <a:pt x="3" y="15"/>
                    <a:pt x="0" y="12"/>
                    <a:pt x="0" y="8"/>
                  </a:cubicBezTo>
                  <a:cubicBezTo>
                    <a:pt x="0" y="4"/>
                    <a:pt x="3"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64" name="Google Shape;3864;p88"/>
          <p:cNvGrpSpPr/>
          <p:nvPr/>
        </p:nvGrpSpPr>
        <p:grpSpPr>
          <a:xfrm>
            <a:off x="6385172" y="2731284"/>
            <a:ext cx="305450" cy="354815"/>
            <a:chOff x="6647429" y="2709356"/>
            <a:chExt cx="334374" cy="388413"/>
          </a:xfrm>
        </p:grpSpPr>
        <p:sp>
          <p:nvSpPr>
            <p:cNvPr id="3865" name="Google Shape;3865;p88"/>
            <p:cNvSpPr/>
            <p:nvPr/>
          </p:nvSpPr>
          <p:spPr>
            <a:xfrm>
              <a:off x="6723986" y="2875980"/>
              <a:ext cx="181200" cy="213900"/>
            </a:xfrm>
            <a:prstGeom prst="rect">
              <a:avLst/>
            </a:pr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6" name="Google Shape;3866;p88"/>
            <p:cNvSpPr/>
            <p:nvPr/>
          </p:nvSpPr>
          <p:spPr>
            <a:xfrm>
              <a:off x="6905246" y="3044855"/>
              <a:ext cx="678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7" name="Google Shape;3867;p88"/>
            <p:cNvSpPr/>
            <p:nvPr/>
          </p:nvSpPr>
          <p:spPr>
            <a:xfrm>
              <a:off x="6897365" y="2783661"/>
              <a:ext cx="52915" cy="261194"/>
            </a:xfrm>
            <a:custGeom>
              <a:rect b="b" l="l" r="r" t="t"/>
              <a:pathLst>
                <a:path extrusionOk="0" h="253" w="51">
                  <a:moveTo>
                    <a:pt x="32" y="0"/>
                  </a:moveTo>
                  <a:cubicBezTo>
                    <a:pt x="0" y="32"/>
                    <a:pt x="0" y="32"/>
                    <a:pt x="0" y="32"/>
                  </a:cubicBezTo>
                  <a:cubicBezTo>
                    <a:pt x="0" y="32"/>
                    <a:pt x="0" y="32"/>
                    <a:pt x="0" y="32"/>
                  </a:cubicBezTo>
                  <a:cubicBezTo>
                    <a:pt x="5" y="43"/>
                    <a:pt x="7" y="56"/>
                    <a:pt x="7" y="69"/>
                  </a:cubicBezTo>
                  <a:cubicBezTo>
                    <a:pt x="7" y="253"/>
                    <a:pt x="7" y="253"/>
                    <a:pt x="7" y="253"/>
                  </a:cubicBezTo>
                  <a:cubicBezTo>
                    <a:pt x="51" y="253"/>
                    <a:pt x="51" y="253"/>
                    <a:pt x="51" y="253"/>
                  </a:cubicBezTo>
                  <a:cubicBezTo>
                    <a:pt x="51" y="245"/>
                    <a:pt x="51" y="76"/>
                    <a:pt x="51" y="69"/>
                  </a:cubicBezTo>
                  <a:cubicBezTo>
                    <a:pt x="51" y="43"/>
                    <a:pt x="44" y="20"/>
                    <a:pt x="32" y="0"/>
                  </a:cubicBezTo>
                  <a:close/>
                  <a:moveTo>
                    <a:pt x="32" y="0"/>
                  </a:moveTo>
                  <a:cubicBezTo>
                    <a:pt x="32" y="0"/>
                    <a:pt x="32" y="0"/>
                    <a:pt x="32"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8" name="Google Shape;3868;p88"/>
            <p:cNvSpPr/>
            <p:nvPr/>
          </p:nvSpPr>
          <p:spPr>
            <a:xfrm>
              <a:off x="6723986" y="2763396"/>
              <a:ext cx="181260" cy="112584"/>
            </a:xfrm>
            <a:custGeom>
              <a:rect b="b" l="l" r="r" t="t"/>
              <a:pathLst>
                <a:path extrusionOk="0" h="109" w="175">
                  <a:moveTo>
                    <a:pt x="88" y="0"/>
                  </a:moveTo>
                  <a:cubicBezTo>
                    <a:pt x="39" y="0"/>
                    <a:pt x="0" y="39"/>
                    <a:pt x="0" y="88"/>
                  </a:cubicBezTo>
                  <a:cubicBezTo>
                    <a:pt x="0" y="109"/>
                    <a:pt x="0" y="109"/>
                    <a:pt x="0" y="109"/>
                  </a:cubicBezTo>
                  <a:cubicBezTo>
                    <a:pt x="175" y="109"/>
                    <a:pt x="175" y="109"/>
                    <a:pt x="175" y="109"/>
                  </a:cubicBezTo>
                  <a:cubicBezTo>
                    <a:pt x="175" y="88"/>
                    <a:pt x="175" y="88"/>
                    <a:pt x="175" y="88"/>
                  </a:cubicBezTo>
                  <a:cubicBezTo>
                    <a:pt x="175" y="39"/>
                    <a:pt x="136" y="0"/>
                    <a:pt x="88" y="0"/>
                  </a:cubicBezTo>
                  <a:close/>
                  <a:moveTo>
                    <a:pt x="88" y="0"/>
                  </a:moveTo>
                  <a:cubicBezTo>
                    <a:pt x="88" y="0"/>
                    <a:pt x="88" y="0"/>
                    <a:pt x="88" y="0"/>
                  </a:cubicBezTo>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69" name="Google Shape;3869;p88"/>
            <p:cNvSpPr/>
            <p:nvPr/>
          </p:nvSpPr>
          <p:spPr>
            <a:xfrm>
              <a:off x="6769019" y="2875980"/>
              <a:ext cx="91193" cy="159869"/>
            </a:xfrm>
            <a:custGeom>
              <a:rect b="b" l="l" r="r" t="t"/>
              <a:pathLst>
                <a:path extrusionOk="0" h="154" w="88">
                  <a:moveTo>
                    <a:pt x="0" y="0"/>
                  </a:moveTo>
                  <a:cubicBezTo>
                    <a:pt x="0" y="110"/>
                    <a:pt x="0" y="110"/>
                    <a:pt x="0" y="110"/>
                  </a:cubicBezTo>
                  <a:cubicBezTo>
                    <a:pt x="0" y="135"/>
                    <a:pt x="19" y="154"/>
                    <a:pt x="44" y="154"/>
                  </a:cubicBezTo>
                  <a:cubicBezTo>
                    <a:pt x="68" y="154"/>
                    <a:pt x="88" y="135"/>
                    <a:pt x="88" y="110"/>
                  </a:cubicBezTo>
                  <a:cubicBezTo>
                    <a:pt x="88" y="99"/>
                    <a:pt x="88" y="13"/>
                    <a:pt x="88" y="0"/>
                  </a:cubicBezTo>
                  <a:lnTo>
                    <a:pt x="0" y="0"/>
                  </a:lnTo>
                  <a:close/>
                  <a:moveTo>
                    <a:pt x="0" y="0"/>
                  </a:moveTo>
                  <a:cubicBezTo>
                    <a:pt x="0" y="0"/>
                    <a:pt x="0" y="0"/>
                    <a:pt x="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0" name="Google Shape;3870;p88"/>
            <p:cNvSpPr/>
            <p:nvPr/>
          </p:nvSpPr>
          <p:spPr>
            <a:xfrm>
              <a:off x="6698092" y="2718363"/>
              <a:ext cx="233049" cy="97947"/>
            </a:xfrm>
            <a:custGeom>
              <a:rect b="b" l="l" r="r" t="t"/>
              <a:pathLst>
                <a:path extrusionOk="0" h="95" w="225">
                  <a:moveTo>
                    <a:pt x="113" y="0"/>
                  </a:moveTo>
                  <a:cubicBezTo>
                    <a:pt x="65" y="0"/>
                    <a:pt x="23" y="25"/>
                    <a:pt x="0" y="63"/>
                  </a:cubicBezTo>
                  <a:cubicBezTo>
                    <a:pt x="33" y="95"/>
                    <a:pt x="33" y="95"/>
                    <a:pt x="33" y="95"/>
                  </a:cubicBezTo>
                  <a:cubicBezTo>
                    <a:pt x="46" y="65"/>
                    <a:pt x="77" y="44"/>
                    <a:pt x="113" y="44"/>
                  </a:cubicBezTo>
                  <a:cubicBezTo>
                    <a:pt x="148" y="44"/>
                    <a:pt x="179" y="65"/>
                    <a:pt x="193" y="95"/>
                  </a:cubicBezTo>
                  <a:cubicBezTo>
                    <a:pt x="225" y="63"/>
                    <a:pt x="225" y="63"/>
                    <a:pt x="225" y="63"/>
                  </a:cubicBezTo>
                  <a:cubicBezTo>
                    <a:pt x="202" y="25"/>
                    <a:pt x="160" y="0"/>
                    <a:pt x="113" y="0"/>
                  </a:cubicBezTo>
                  <a:close/>
                  <a:moveTo>
                    <a:pt x="113" y="0"/>
                  </a:moveTo>
                  <a:cubicBezTo>
                    <a:pt x="113" y="0"/>
                    <a:pt x="113" y="0"/>
                    <a:pt x="113"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1" name="Google Shape;3871;p88"/>
            <p:cNvSpPr/>
            <p:nvPr/>
          </p:nvSpPr>
          <p:spPr>
            <a:xfrm>
              <a:off x="6655310" y="3044855"/>
              <a:ext cx="687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2" name="Google Shape;3872;p88"/>
            <p:cNvSpPr/>
            <p:nvPr/>
          </p:nvSpPr>
          <p:spPr>
            <a:xfrm>
              <a:off x="6677827" y="2783661"/>
              <a:ext cx="54040" cy="261194"/>
            </a:xfrm>
            <a:custGeom>
              <a:rect b="b" l="l" r="r" t="t"/>
              <a:pathLst>
                <a:path extrusionOk="0" h="253" w="52">
                  <a:moveTo>
                    <a:pt x="19" y="0"/>
                  </a:moveTo>
                  <a:cubicBezTo>
                    <a:pt x="7" y="20"/>
                    <a:pt x="0" y="43"/>
                    <a:pt x="0" y="69"/>
                  </a:cubicBezTo>
                  <a:cubicBezTo>
                    <a:pt x="0" y="253"/>
                    <a:pt x="0" y="253"/>
                    <a:pt x="0" y="253"/>
                  </a:cubicBezTo>
                  <a:cubicBezTo>
                    <a:pt x="44" y="253"/>
                    <a:pt x="44" y="253"/>
                    <a:pt x="44" y="253"/>
                  </a:cubicBezTo>
                  <a:cubicBezTo>
                    <a:pt x="44" y="248"/>
                    <a:pt x="44" y="74"/>
                    <a:pt x="44" y="69"/>
                  </a:cubicBezTo>
                  <a:cubicBezTo>
                    <a:pt x="44" y="56"/>
                    <a:pt x="47" y="43"/>
                    <a:pt x="52" y="32"/>
                  </a:cubicBezTo>
                  <a:cubicBezTo>
                    <a:pt x="52" y="32"/>
                    <a:pt x="52" y="32"/>
                    <a:pt x="52" y="32"/>
                  </a:cubicBezTo>
                  <a:lnTo>
                    <a:pt x="19" y="0"/>
                  </a:lnTo>
                  <a:close/>
                  <a:moveTo>
                    <a:pt x="19" y="0"/>
                  </a:moveTo>
                  <a:cubicBezTo>
                    <a:pt x="19" y="0"/>
                    <a:pt x="19" y="0"/>
                    <a:pt x="1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3" name="Google Shape;3873;p88"/>
            <p:cNvSpPr/>
            <p:nvPr/>
          </p:nvSpPr>
          <p:spPr>
            <a:xfrm>
              <a:off x="6852331" y="2823066"/>
              <a:ext cx="14636"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4" name="Google Shape;3874;p88"/>
            <p:cNvSpPr/>
            <p:nvPr/>
          </p:nvSpPr>
          <p:spPr>
            <a:xfrm>
              <a:off x="6806172" y="2823066"/>
              <a:ext cx="15762"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5" name="Google Shape;3875;p88"/>
            <p:cNvSpPr/>
            <p:nvPr/>
          </p:nvSpPr>
          <p:spPr>
            <a:xfrm>
              <a:off x="6761139" y="2823066"/>
              <a:ext cx="14636" cy="15762"/>
            </a:xfrm>
            <a:custGeom>
              <a:rect b="b" l="l" r="r" t="t"/>
              <a:pathLst>
                <a:path extrusionOk="0" h="15" w="15">
                  <a:moveTo>
                    <a:pt x="15" y="8"/>
                  </a:moveTo>
                  <a:cubicBezTo>
                    <a:pt x="15" y="12"/>
                    <a:pt x="12" y="15"/>
                    <a:pt x="8" y="15"/>
                  </a:cubicBezTo>
                  <a:cubicBezTo>
                    <a:pt x="4" y="15"/>
                    <a:pt x="0" y="12"/>
                    <a:pt x="0" y="8"/>
                  </a:cubicBezTo>
                  <a:cubicBezTo>
                    <a:pt x="0" y="3"/>
                    <a:pt x="4" y="0"/>
                    <a:pt x="8" y="0"/>
                  </a:cubicBezTo>
                  <a:cubicBezTo>
                    <a:pt x="12" y="0"/>
                    <a:pt x="15" y="3"/>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6" name="Google Shape;3876;p88"/>
            <p:cNvSpPr/>
            <p:nvPr/>
          </p:nvSpPr>
          <p:spPr>
            <a:xfrm>
              <a:off x="6647429" y="2709356"/>
              <a:ext cx="334374" cy="388413"/>
            </a:xfrm>
            <a:custGeom>
              <a:rect b="b" l="l" r="r" t="t"/>
              <a:pathLst>
                <a:path extrusionOk="0" h="375" w="322">
                  <a:moveTo>
                    <a:pt x="322" y="324"/>
                  </a:moveTo>
                  <a:cubicBezTo>
                    <a:pt x="322" y="320"/>
                    <a:pt x="318" y="317"/>
                    <a:pt x="314" y="317"/>
                  </a:cubicBezTo>
                  <a:cubicBezTo>
                    <a:pt x="300" y="317"/>
                    <a:pt x="300" y="317"/>
                    <a:pt x="300" y="317"/>
                  </a:cubicBezTo>
                  <a:cubicBezTo>
                    <a:pt x="300" y="140"/>
                    <a:pt x="300" y="140"/>
                    <a:pt x="300" y="140"/>
                  </a:cubicBezTo>
                  <a:cubicBezTo>
                    <a:pt x="300" y="64"/>
                    <a:pt x="238" y="0"/>
                    <a:pt x="161" y="0"/>
                  </a:cubicBezTo>
                  <a:cubicBezTo>
                    <a:pt x="84" y="0"/>
                    <a:pt x="22" y="62"/>
                    <a:pt x="22" y="140"/>
                  </a:cubicBezTo>
                  <a:cubicBezTo>
                    <a:pt x="22" y="317"/>
                    <a:pt x="22" y="317"/>
                    <a:pt x="22" y="317"/>
                  </a:cubicBezTo>
                  <a:cubicBezTo>
                    <a:pt x="7" y="317"/>
                    <a:pt x="7" y="317"/>
                    <a:pt x="7" y="317"/>
                  </a:cubicBezTo>
                  <a:cubicBezTo>
                    <a:pt x="3" y="317"/>
                    <a:pt x="0" y="320"/>
                    <a:pt x="0" y="324"/>
                  </a:cubicBezTo>
                  <a:cubicBezTo>
                    <a:pt x="0" y="368"/>
                    <a:pt x="0" y="368"/>
                    <a:pt x="0" y="368"/>
                  </a:cubicBezTo>
                  <a:cubicBezTo>
                    <a:pt x="0" y="372"/>
                    <a:pt x="3" y="375"/>
                    <a:pt x="7" y="375"/>
                  </a:cubicBezTo>
                  <a:cubicBezTo>
                    <a:pt x="128" y="375"/>
                    <a:pt x="128" y="375"/>
                    <a:pt x="128" y="375"/>
                  </a:cubicBezTo>
                  <a:cubicBezTo>
                    <a:pt x="132" y="375"/>
                    <a:pt x="135" y="372"/>
                    <a:pt x="135" y="368"/>
                  </a:cubicBezTo>
                  <a:cubicBezTo>
                    <a:pt x="135" y="364"/>
                    <a:pt x="132" y="361"/>
                    <a:pt x="128" y="361"/>
                  </a:cubicBezTo>
                  <a:cubicBezTo>
                    <a:pt x="80" y="361"/>
                    <a:pt x="80" y="361"/>
                    <a:pt x="80" y="361"/>
                  </a:cubicBezTo>
                  <a:cubicBezTo>
                    <a:pt x="80" y="357"/>
                    <a:pt x="80" y="176"/>
                    <a:pt x="80" y="169"/>
                  </a:cubicBezTo>
                  <a:cubicBezTo>
                    <a:pt x="109" y="169"/>
                    <a:pt x="109" y="169"/>
                    <a:pt x="109" y="169"/>
                  </a:cubicBezTo>
                  <a:cubicBezTo>
                    <a:pt x="109" y="271"/>
                    <a:pt x="109" y="271"/>
                    <a:pt x="109" y="271"/>
                  </a:cubicBezTo>
                  <a:cubicBezTo>
                    <a:pt x="109" y="300"/>
                    <a:pt x="132" y="323"/>
                    <a:pt x="161" y="323"/>
                  </a:cubicBezTo>
                  <a:cubicBezTo>
                    <a:pt x="189" y="323"/>
                    <a:pt x="212" y="300"/>
                    <a:pt x="212" y="271"/>
                  </a:cubicBezTo>
                  <a:cubicBezTo>
                    <a:pt x="212" y="169"/>
                    <a:pt x="212" y="169"/>
                    <a:pt x="212" y="169"/>
                  </a:cubicBezTo>
                  <a:cubicBezTo>
                    <a:pt x="241" y="169"/>
                    <a:pt x="241" y="169"/>
                    <a:pt x="241" y="169"/>
                  </a:cubicBezTo>
                  <a:cubicBezTo>
                    <a:pt x="241" y="361"/>
                    <a:pt x="241" y="361"/>
                    <a:pt x="241" y="361"/>
                  </a:cubicBezTo>
                  <a:cubicBezTo>
                    <a:pt x="194" y="361"/>
                    <a:pt x="194" y="361"/>
                    <a:pt x="194" y="361"/>
                  </a:cubicBezTo>
                  <a:cubicBezTo>
                    <a:pt x="190" y="361"/>
                    <a:pt x="186" y="364"/>
                    <a:pt x="186" y="368"/>
                  </a:cubicBezTo>
                  <a:cubicBezTo>
                    <a:pt x="186" y="372"/>
                    <a:pt x="190" y="375"/>
                    <a:pt x="194" y="375"/>
                  </a:cubicBezTo>
                  <a:cubicBezTo>
                    <a:pt x="314" y="375"/>
                    <a:pt x="314" y="375"/>
                    <a:pt x="314" y="375"/>
                  </a:cubicBezTo>
                  <a:cubicBezTo>
                    <a:pt x="318" y="375"/>
                    <a:pt x="322" y="372"/>
                    <a:pt x="322" y="368"/>
                  </a:cubicBezTo>
                  <a:lnTo>
                    <a:pt x="322" y="324"/>
                  </a:lnTo>
                  <a:close/>
                  <a:moveTo>
                    <a:pt x="65" y="361"/>
                  </a:moveTo>
                  <a:cubicBezTo>
                    <a:pt x="14" y="361"/>
                    <a:pt x="14" y="361"/>
                    <a:pt x="14" y="361"/>
                  </a:cubicBezTo>
                  <a:cubicBezTo>
                    <a:pt x="14" y="331"/>
                    <a:pt x="14" y="331"/>
                    <a:pt x="14" y="331"/>
                  </a:cubicBezTo>
                  <a:cubicBezTo>
                    <a:pt x="65" y="331"/>
                    <a:pt x="65" y="331"/>
                    <a:pt x="65" y="331"/>
                  </a:cubicBezTo>
                  <a:lnTo>
                    <a:pt x="65" y="361"/>
                  </a:lnTo>
                  <a:close/>
                  <a:moveTo>
                    <a:pt x="65" y="317"/>
                  </a:moveTo>
                  <a:cubicBezTo>
                    <a:pt x="36" y="317"/>
                    <a:pt x="36" y="317"/>
                    <a:pt x="36" y="317"/>
                  </a:cubicBezTo>
                  <a:cubicBezTo>
                    <a:pt x="36" y="261"/>
                    <a:pt x="36" y="261"/>
                    <a:pt x="36" y="261"/>
                  </a:cubicBezTo>
                  <a:cubicBezTo>
                    <a:pt x="65" y="261"/>
                    <a:pt x="65" y="261"/>
                    <a:pt x="65" y="261"/>
                  </a:cubicBezTo>
                  <a:lnTo>
                    <a:pt x="65" y="317"/>
                  </a:lnTo>
                  <a:close/>
                  <a:moveTo>
                    <a:pt x="65" y="140"/>
                  </a:moveTo>
                  <a:cubicBezTo>
                    <a:pt x="65" y="246"/>
                    <a:pt x="65" y="246"/>
                    <a:pt x="65" y="246"/>
                  </a:cubicBezTo>
                  <a:cubicBezTo>
                    <a:pt x="36" y="246"/>
                    <a:pt x="36" y="246"/>
                    <a:pt x="36" y="246"/>
                  </a:cubicBezTo>
                  <a:cubicBezTo>
                    <a:pt x="36" y="140"/>
                    <a:pt x="36" y="140"/>
                    <a:pt x="36" y="140"/>
                  </a:cubicBezTo>
                  <a:cubicBezTo>
                    <a:pt x="36" y="120"/>
                    <a:pt x="41" y="100"/>
                    <a:pt x="50" y="83"/>
                  </a:cubicBezTo>
                  <a:cubicBezTo>
                    <a:pt x="72" y="105"/>
                    <a:pt x="72" y="105"/>
                    <a:pt x="72" y="105"/>
                  </a:cubicBezTo>
                  <a:cubicBezTo>
                    <a:pt x="68" y="116"/>
                    <a:pt x="65" y="128"/>
                    <a:pt x="65" y="140"/>
                  </a:cubicBezTo>
                  <a:close/>
                  <a:moveTo>
                    <a:pt x="79" y="91"/>
                  </a:moveTo>
                  <a:cubicBezTo>
                    <a:pt x="57" y="70"/>
                    <a:pt x="57" y="70"/>
                    <a:pt x="57" y="70"/>
                  </a:cubicBezTo>
                  <a:cubicBezTo>
                    <a:pt x="79" y="37"/>
                    <a:pt x="114" y="18"/>
                    <a:pt x="153" y="15"/>
                  </a:cubicBezTo>
                  <a:cubicBezTo>
                    <a:pt x="153" y="45"/>
                    <a:pt x="153" y="45"/>
                    <a:pt x="153" y="45"/>
                  </a:cubicBezTo>
                  <a:cubicBezTo>
                    <a:pt x="122" y="47"/>
                    <a:pt x="94" y="64"/>
                    <a:pt x="79" y="91"/>
                  </a:cubicBezTo>
                  <a:close/>
                  <a:moveTo>
                    <a:pt x="161" y="308"/>
                  </a:moveTo>
                  <a:cubicBezTo>
                    <a:pt x="140" y="308"/>
                    <a:pt x="124" y="291"/>
                    <a:pt x="124" y="271"/>
                  </a:cubicBezTo>
                  <a:cubicBezTo>
                    <a:pt x="124" y="245"/>
                    <a:pt x="124" y="245"/>
                    <a:pt x="124" y="245"/>
                  </a:cubicBezTo>
                  <a:cubicBezTo>
                    <a:pt x="181" y="302"/>
                    <a:pt x="181" y="302"/>
                    <a:pt x="181" y="302"/>
                  </a:cubicBezTo>
                  <a:cubicBezTo>
                    <a:pt x="175" y="306"/>
                    <a:pt x="168" y="308"/>
                    <a:pt x="161" y="308"/>
                  </a:cubicBezTo>
                  <a:close/>
                  <a:moveTo>
                    <a:pt x="197" y="271"/>
                  </a:moveTo>
                  <a:cubicBezTo>
                    <a:pt x="197" y="279"/>
                    <a:pt x="195" y="286"/>
                    <a:pt x="191" y="291"/>
                  </a:cubicBezTo>
                  <a:cubicBezTo>
                    <a:pt x="124" y="224"/>
                    <a:pt x="124" y="224"/>
                    <a:pt x="124" y="224"/>
                  </a:cubicBezTo>
                  <a:cubicBezTo>
                    <a:pt x="124" y="179"/>
                    <a:pt x="124" y="179"/>
                    <a:pt x="124" y="179"/>
                  </a:cubicBezTo>
                  <a:cubicBezTo>
                    <a:pt x="197" y="252"/>
                    <a:pt x="197" y="252"/>
                    <a:pt x="197" y="252"/>
                  </a:cubicBezTo>
                  <a:lnTo>
                    <a:pt x="197" y="271"/>
                  </a:lnTo>
                  <a:close/>
                  <a:moveTo>
                    <a:pt x="197" y="232"/>
                  </a:moveTo>
                  <a:cubicBezTo>
                    <a:pt x="134" y="169"/>
                    <a:pt x="134" y="169"/>
                    <a:pt x="134" y="169"/>
                  </a:cubicBezTo>
                  <a:cubicBezTo>
                    <a:pt x="197" y="169"/>
                    <a:pt x="197" y="169"/>
                    <a:pt x="197" y="169"/>
                  </a:cubicBezTo>
                  <a:lnTo>
                    <a:pt x="197" y="232"/>
                  </a:lnTo>
                  <a:close/>
                  <a:moveTo>
                    <a:pt x="241" y="154"/>
                  </a:moveTo>
                  <a:cubicBezTo>
                    <a:pt x="80" y="154"/>
                    <a:pt x="80" y="154"/>
                    <a:pt x="80" y="154"/>
                  </a:cubicBezTo>
                  <a:cubicBezTo>
                    <a:pt x="80" y="140"/>
                    <a:pt x="80" y="140"/>
                    <a:pt x="80" y="140"/>
                  </a:cubicBezTo>
                  <a:cubicBezTo>
                    <a:pt x="80" y="95"/>
                    <a:pt x="116" y="59"/>
                    <a:pt x="161" y="59"/>
                  </a:cubicBezTo>
                  <a:cubicBezTo>
                    <a:pt x="205" y="59"/>
                    <a:pt x="241" y="95"/>
                    <a:pt x="241" y="140"/>
                  </a:cubicBezTo>
                  <a:lnTo>
                    <a:pt x="241" y="154"/>
                  </a:lnTo>
                  <a:close/>
                  <a:moveTo>
                    <a:pt x="243" y="91"/>
                  </a:moveTo>
                  <a:cubicBezTo>
                    <a:pt x="227" y="64"/>
                    <a:pt x="199" y="47"/>
                    <a:pt x="168" y="45"/>
                  </a:cubicBezTo>
                  <a:cubicBezTo>
                    <a:pt x="168" y="15"/>
                    <a:pt x="168" y="15"/>
                    <a:pt x="168" y="15"/>
                  </a:cubicBezTo>
                  <a:cubicBezTo>
                    <a:pt x="207" y="18"/>
                    <a:pt x="242" y="37"/>
                    <a:pt x="264" y="70"/>
                  </a:cubicBezTo>
                  <a:lnTo>
                    <a:pt x="243" y="91"/>
                  </a:lnTo>
                  <a:close/>
                  <a:moveTo>
                    <a:pt x="271" y="83"/>
                  </a:moveTo>
                  <a:cubicBezTo>
                    <a:pt x="280" y="100"/>
                    <a:pt x="285" y="120"/>
                    <a:pt x="285" y="140"/>
                  </a:cubicBezTo>
                  <a:cubicBezTo>
                    <a:pt x="285" y="246"/>
                    <a:pt x="285" y="246"/>
                    <a:pt x="285" y="246"/>
                  </a:cubicBezTo>
                  <a:cubicBezTo>
                    <a:pt x="256" y="246"/>
                    <a:pt x="256" y="246"/>
                    <a:pt x="256" y="246"/>
                  </a:cubicBezTo>
                  <a:cubicBezTo>
                    <a:pt x="256" y="140"/>
                    <a:pt x="256" y="140"/>
                    <a:pt x="256" y="140"/>
                  </a:cubicBezTo>
                  <a:cubicBezTo>
                    <a:pt x="256" y="128"/>
                    <a:pt x="254" y="116"/>
                    <a:pt x="249" y="105"/>
                  </a:cubicBezTo>
                  <a:lnTo>
                    <a:pt x="271" y="83"/>
                  </a:lnTo>
                  <a:close/>
                  <a:moveTo>
                    <a:pt x="285" y="261"/>
                  </a:moveTo>
                  <a:cubicBezTo>
                    <a:pt x="285" y="317"/>
                    <a:pt x="285" y="317"/>
                    <a:pt x="285" y="317"/>
                  </a:cubicBezTo>
                  <a:cubicBezTo>
                    <a:pt x="256" y="317"/>
                    <a:pt x="256" y="317"/>
                    <a:pt x="256" y="317"/>
                  </a:cubicBezTo>
                  <a:cubicBezTo>
                    <a:pt x="256" y="261"/>
                    <a:pt x="256" y="261"/>
                    <a:pt x="256" y="261"/>
                  </a:cubicBezTo>
                  <a:lnTo>
                    <a:pt x="285" y="261"/>
                  </a:lnTo>
                  <a:close/>
                  <a:moveTo>
                    <a:pt x="307" y="361"/>
                  </a:moveTo>
                  <a:cubicBezTo>
                    <a:pt x="256" y="361"/>
                    <a:pt x="256" y="361"/>
                    <a:pt x="256" y="361"/>
                  </a:cubicBezTo>
                  <a:cubicBezTo>
                    <a:pt x="256" y="331"/>
                    <a:pt x="256" y="331"/>
                    <a:pt x="256" y="331"/>
                  </a:cubicBezTo>
                  <a:cubicBezTo>
                    <a:pt x="307" y="331"/>
                    <a:pt x="307" y="331"/>
                    <a:pt x="307" y="331"/>
                  </a:cubicBezTo>
                  <a:lnTo>
                    <a:pt x="307" y="361"/>
                  </a:lnTo>
                  <a:close/>
                  <a:moveTo>
                    <a:pt x="307" y="361"/>
                  </a:moveTo>
                  <a:cubicBezTo>
                    <a:pt x="307" y="361"/>
                    <a:pt x="307" y="361"/>
                    <a:pt x="307" y="36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77" name="Google Shape;3877;p88"/>
            <p:cNvSpPr/>
            <p:nvPr/>
          </p:nvSpPr>
          <p:spPr>
            <a:xfrm>
              <a:off x="6806172" y="3083133"/>
              <a:ext cx="15762"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78" name="Google Shape;3878;p88"/>
          <p:cNvGrpSpPr/>
          <p:nvPr/>
        </p:nvGrpSpPr>
        <p:grpSpPr>
          <a:xfrm>
            <a:off x="6945679" y="2098786"/>
            <a:ext cx="354817" cy="353787"/>
            <a:chOff x="7261011" y="2016967"/>
            <a:chExt cx="388415" cy="387287"/>
          </a:xfrm>
        </p:grpSpPr>
        <p:sp>
          <p:nvSpPr>
            <p:cNvPr id="3879" name="Google Shape;3879;p88"/>
            <p:cNvSpPr/>
            <p:nvPr/>
          </p:nvSpPr>
          <p:spPr>
            <a:xfrm>
              <a:off x="7501940" y="2161074"/>
              <a:ext cx="140730" cy="235299"/>
            </a:xfrm>
            <a:custGeom>
              <a:rect b="b" l="l" r="r" t="t"/>
              <a:pathLst>
                <a:path extrusionOk="0" h="228" w="136">
                  <a:moveTo>
                    <a:pt x="136" y="122"/>
                  </a:moveTo>
                  <a:cubicBezTo>
                    <a:pt x="136" y="159"/>
                    <a:pt x="128" y="196"/>
                    <a:pt x="112" y="228"/>
                  </a:cubicBezTo>
                  <a:cubicBezTo>
                    <a:pt x="24" y="228"/>
                    <a:pt x="24" y="228"/>
                    <a:pt x="24" y="228"/>
                  </a:cubicBezTo>
                  <a:cubicBezTo>
                    <a:pt x="8" y="195"/>
                    <a:pt x="0" y="156"/>
                    <a:pt x="0" y="118"/>
                  </a:cubicBezTo>
                  <a:cubicBezTo>
                    <a:pt x="1" y="54"/>
                    <a:pt x="23" y="16"/>
                    <a:pt x="31" y="0"/>
                  </a:cubicBezTo>
                  <a:cubicBezTo>
                    <a:pt x="105" y="0"/>
                    <a:pt x="105" y="0"/>
                    <a:pt x="105" y="0"/>
                  </a:cubicBezTo>
                  <a:cubicBezTo>
                    <a:pt x="110" y="12"/>
                    <a:pt x="136" y="53"/>
                    <a:pt x="136" y="122"/>
                  </a:cubicBezTo>
                  <a:close/>
                  <a:moveTo>
                    <a:pt x="136" y="122"/>
                  </a:moveTo>
                  <a:cubicBezTo>
                    <a:pt x="136" y="122"/>
                    <a:pt x="136" y="122"/>
                    <a:pt x="136" y="1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0" name="Google Shape;3880;p88"/>
            <p:cNvSpPr/>
            <p:nvPr/>
          </p:nvSpPr>
          <p:spPr>
            <a:xfrm>
              <a:off x="7533463" y="2114914"/>
              <a:ext cx="76557" cy="46159"/>
            </a:xfrm>
            <a:custGeom>
              <a:rect b="b" l="l" r="r" t="t"/>
              <a:pathLst>
                <a:path extrusionOk="0" h="44" w="74">
                  <a:moveTo>
                    <a:pt x="74" y="44"/>
                  </a:moveTo>
                  <a:cubicBezTo>
                    <a:pt x="0" y="44"/>
                    <a:pt x="0" y="44"/>
                    <a:pt x="0" y="44"/>
                  </a:cubicBezTo>
                  <a:cubicBezTo>
                    <a:pt x="6" y="30"/>
                    <a:pt x="10" y="15"/>
                    <a:pt x="10" y="0"/>
                  </a:cubicBezTo>
                  <a:cubicBezTo>
                    <a:pt x="63" y="0"/>
                    <a:pt x="63" y="0"/>
                    <a:pt x="63" y="0"/>
                  </a:cubicBezTo>
                  <a:cubicBezTo>
                    <a:pt x="64" y="15"/>
                    <a:pt x="67" y="30"/>
                    <a:pt x="74" y="44"/>
                  </a:cubicBezTo>
                  <a:close/>
                  <a:moveTo>
                    <a:pt x="74" y="44"/>
                  </a:moveTo>
                  <a:cubicBezTo>
                    <a:pt x="74" y="44"/>
                    <a:pt x="74" y="44"/>
                    <a:pt x="74"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1" name="Google Shape;3881;p88"/>
            <p:cNvSpPr/>
            <p:nvPr/>
          </p:nvSpPr>
          <p:spPr>
            <a:xfrm>
              <a:off x="7537967" y="2024847"/>
              <a:ext cx="67550" cy="90067"/>
            </a:xfrm>
            <a:custGeom>
              <a:rect b="b" l="l" r="r" t="t"/>
              <a:pathLst>
                <a:path extrusionOk="0" h="88" w="66">
                  <a:moveTo>
                    <a:pt x="66" y="33"/>
                  </a:moveTo>
                  <a:cubicBezTo>
                    <a:pt x="66" y="37"/>
                    <a:pt x="65" y="37"/>
                    <a:pt x="60" y="72"/>
                  </a:cubicBezTo>
                  <a:cubicBezTo>
                    <a:pt x="60" y="77"/>
                    <a:pt x="59" y="82"/>
                    <a:pt x="59" y="88"/>
                  </a:cubicBezTo>
                  <a:cubicBezTo>
                    <a:pt x="6" y="88"/>
                    <a:pt x="6" y="88"/>
                    <a:pt x="6" y="88"/>
                  </a:cubicBezTo>
                  <a:cubicBezTo>
                    <a:pt x="6" y="82"/>
                    <a:pt x="6" y="77"/>
                    <a:pt x="5" y="72"/>
                  </a:cubicBezTo>
                  <a:cubicBezTo>
                    <a:pt x="0" y="37"/>
                    <a:pt x="0" y="37"/>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2" name="Google Shape;3882;p88"/>
            <p:cNvSpPr/>
            <p:nvPr/>
          </p:nvSpPr>
          <p:spPr>
            <a:xfrm>
              <a:off x="7268891" y="2165577"/>
              <a:ext cx="231922" cy="230796"/>
            </a:xfrm>
            <a:custGeom>
              <a:rect b="b" l="l" r="r" t="t"/>
              <a:pathLst>
                <a:path extrusionOk="0" h="224" w="224">
                  <a:moveTo>
                    <a:pt x="112" y="0"/>
                  </a:moveTo>
                  <a:cubicBezTo>
                    <a:pt x="174" y="0"/>
                    <a:pt x="224" y="50"/>
                    <a:pt x="224" y="112"/>
                  </a:cubicBezTo>
                  <a:cubicBezTo>
                    <a:pt x="224" y="174"/>
                    <a:pt x="174" y="224"/>
                    <a:pt x="112" y="224"/>
                  </a:cubicBezTo>
                  <a:cubicBezTo>
                    <a:pt x="51" y="224"/>
                    <a:pt x="0" y="174"/>
                    <a:pt x="0" y="112"/>
                  </a:cubicBezTo>
                  <a:cubicBezTo>
                    <a:pt x="0" y="50"/>
                    <a:pt x="51" y="0"/>
                    <a:pt x="112" y="0"/>
                  </a:cubicBezTo>
                  <a:close/>
                  <a:moveTo>
                    <a:pt x="112" y="0"/>
                  </a:moveTo>
                  <a:cubicBezTo>
                    <a:pt x="112" y="0"/>
                    <a:pt x="112" y="0"/>
                    <a:pt x="112"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3" name="Google Shape;3883;p88"/>
            <p:cNvSpPr/>
            <p:nvPr/>
          </p:nvSpPr>
          <p:spPr>
            <a:xfrm>
              <a:off x="7446773" y="225114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4" name="Google Shape;3884;p88"/>
            <p:cNvSpPr/>
            <p:nvPr/>
          </p:nvSpPr>
          <p:spPr>
            <a:xfrm>
              <a:off x="7401740" y="2204981"/>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5" name="Google Shape;3885;p88"/>
            <p:cNvSpPr/>
            <p:nvPr/>
          </p:nvSpPr>
          <p:spPr>
            <a:xfrm>
              <a:off x="7401740" y="2251141"/>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6" name="Google Shape;3886;p88"/>
            <p:cNvSpPr/>
            <p:nvPr/>
          </p:nvSpPr>
          <p:spPr>
            <a:xfrm>
              <a:off x="7261011" y="2016967"/>
              <a:ext cx="388415" cy="387287"/>
            </a:xfrm>
            <a:custGeom>
              <a:rect b="b" l="l" r="r" t="t"/>
              <a:pathLst>
                <a:path extrusionOk="0" h="374" w="375">
                  <a:moveTo>
                    <a:pt x="335" y="80"/>
                  </a:moveTo>
                  <a:cubicBezTo>
                    <a:pt x="340" y="46"/>
                    <a:pt x="340" y="45"/>
                    <a:pt x="340" y="40"/>
                  </a:cubicBezTo>
                  <a:cubicBezTo>
                    <a:pt x="340" y="18"/>
                    <a:pt x="322" y="0"/>
                    <a:pt x="300" y="0"/>
                  </a:cubicBezTo>
                  <a:cubicBezTo>
                    <a:pt x="278" y="0"/>
                    <a:pt x="260" y="18"/>
                    <a:pt x="260" y="40"/>
                  </a:cubicBezTo>
                  <a:cubicBezTo>
                    <a:pt x="260" y="45"/>
                    <a:pt x="260" y="46"/>
                    <a:pt x="265" y="80"/>
                  </a:cubicBezTo>
                  <a:cubicBezTo>
                    <a:pt x="268" y="101"/>
                    <a:pt x="264" y="123"/>
                    <a:pt x="253" y="142"/>
                  </a:cubicBezTo>
                  <a:cubicBezTo>
                    <a:pt x="242" y="163"/>
                    <a:pt x="234" y="185"/>
                    <a:pt x="230" y="209"/>
                  </a:cubicBezTo>
                  <a:cubicBezTo>
                    <a:pt x="212" y="166"/>
                    <a:pt x="169" y="136"/>
                    <a:pt x="119" y="136"/>
                  </a:cubicBezTo>
                  <a:cubicBezTo>
                    <a:pt x="54" y="136"/>
                    <a:pt x="0" y="189"/>
                    <a:pt x="0" y="255"/>
                  </a:cubicBezTo>
                  <a:cubicBezTo>
                    <a:pt x="0" y="321"/>
                    <a:pt x="54" y="374"/>
                    <a:pt x="119" y="374"/>
                  </a:cubicBezTo>
                  <a:cubicBezTo>
                    <a:pt x="140" y="374"/>
                    <a:pt x="161" y="369"/>
                    <a:pt x="179" y="359"/>
                  </a:cubicBezTo>
                  <a:cubicBezTo>
                    <a:pt x="182" y="357"/>
                    <a:pt x="183" y="352"/>
                    <a:pt x="181" y="349"/>
                  </a:cubicBezTo>
                  <a:cubicBezTo>
                    <a:pt x="179" y="345"/>
                    <a:pt x="175" y="344"/>
                    <a:pt x="171" y="346"/>
                  </a:cubicBezTo>
                  <a:cubicBezTo>
                    <a:pt x="156" y="355"/>
                    <a:pt x="138" y="360"/>
                    <a:pt x="119" y="360"/>
                  </a:cubicBezTo>
                  <a:cubicBezTo>
                    <a:pt x="62" y="360"/>
                    <a:pt x="15" y="313"/>
                    <a:pt x="15" y="255"/>
                  </a:cubicBezTo>
                  <a:cubicBezTo>
                    <a:pt x="15" y="197"/>
                    <a:pt x="62" y="150"/>
                    <a:pt x="119" y="150"/>
                  </a:cubicBezTo>
                  <a:cubicBezTo>
                    <a:pt x="177" y="150"/>
                    <a:pt x="224" y="197"/>
                    <a:pt x="224" y="255"/>
                  </a:cubicBezTo>
                  <a:cubicBezTo>
                    <a:pt x="224" y="271"/>
                    <a:pt x="220" y="287"/>
                    <a:pt x="213" y="302"/>
                  </a:cubicBezTo>
                  <a:cubicBezTo>
                    <a:pt x="211" y="305"/>
                    <a:pt x="213" y="310"/>
                    <a:pt x="216" y="312"/>
                  </a:cubicBezTo>
                  <a:cubicBezTo>
                    <a:pt x="220" y="313"/>
                    <a:pt x="224" y="312"/>
                    <a:pt x="226" y="308"/>
                  </a:cubicBezTo>
                  <a:cubicBezTo>
                    <a:pt x="227" y="307"/>
                    <a:pt x="228" y="305"/>
                    <a:pt x="228" y="304"/>
                  </a:cubicBezTo>
                  <a:cubicBezTo>
                    <a:pt x="232" y="327"/>
                    <a:pt x="239" y="350"/>
                    <a:pt x="249" y="370"/>
                  </a:cubicBezTo>
                  <a:cubicBezTo>
                    <a:pt x="251" y="373"/>
                    <a:pt x="253" y="374"/>
                    <a:pt x="256" y="374"/>
                  </a:cubicBezTo>
                  <a:cubicBezTo>
                    <a:pt x="344" y="374"/>
                    <a:pt x="344" y="374"/>
                    <a:pt x="344" y="374"/>
                  </a:cubicBezTo>
                  <a:cubicBezTo>
                    <a:pt x="347" y="374"/>
                    <a:pt x="349" y="373"/>
                    <a:pt x="350" y="370"/>
                  </a:cubicBezTo>
                  <a:cubicBezTo>
                    <a:pt x="366" y="338"/>
                    <a:pt x="375" y="300"/>
                    <a:pt x="375" y="261"/>
                  </a:cubicBezTo>
                  <a:cubicBezTo>
                    <a:pt x="375" y="218"/>
                    <a:pt x="365" y="177"/>
                    <a:pt x="347" y="142"/>
                  </a:cubicBezTo>
                  <a:cubicBezTo>
                    <a:pt x="336" y="123"/>
                    <a:pt x="332" y="101"/>
                    <a:pt x="335" y="80"/>
                  </a:cubicBezTo>
                  <a:close/>
                  <a:moveTo>
                    <a:pt x="300" y="14"/>
                  </a:moveTo>
                  <a:cubicBezTo>
                    <a:pt x="314" y="14"/>
                    <a:pt x="326" y="26"/>
                    <a:pt x="326" y="40"/>
                  </a:cubicBezTo>
                  <a:cubicBezTo>
                    <a:pt x="326" y="43"/>
                    <a:pt x="325" y="43"/>
                    <a:pt x="320" y="78"/>
                  </a:cubicBezTo>
                  <a:cubicBezTo>
                    <a:pt x="320" y="81"/>
                    <a:pt x="319" y="84"/>
                    <a:pt x="319" y="87"/>
                  </a:cubicBezTo>
                  <a:cubicBezTo>
                    <a:pt x="281" y="87"/>
                    <a:pt x="281" y="87"/>
                    <a:pt x="281" y="87"/>
                  </a:cubicBezTo>
                  <a:cubicBezTo>
                    <a:pt x="280" y="84"/>
                    <a:pt x="280" y="81"/>
                    <a:pt x="280" y="78"/>
                  </a:cubicBezTo>
                  <a:cubicBezTo>
                    <a:pt x="275" y="43"/>
                    <a:pt x="274" y="43"/>
                    <a:pt x="274" y="40"/>
                  </a:cubicBezTo>
                  <a:cubicBezTo>
                    <a:pt x="274" y="26"/>
                    <a:pt x="286" y="14"/>
                    <a:pt x="300" y="14"/>
                  </a:cubicBezTo>
                  <a:close/>
                  <a:moveTo>
                    <a:pt x="280" y="102"/>
                  </a:moveTo>
                  <a:cubicBezTo>
                    <a:pt x="319" y="102"/>
                    <a:pt x="319" y="102"/>
                    <a:pt x="319" y="102"/>
                  </a:cubicBezTo>
                  <a:cubicBezTo>
                    <a:pt x="320" y="112"/>
                    <a:pt x="322" y="122"/>
                    <a:pt x="326" y="131"/>
                  </a:cubicBezTo>
                  <a:cubicBezTo>
                    <a:pt x="274" y="131"/>
                    <a:pt x="274" y="131"/>
                    <a:pt x="274" y="131"/>
                  </a:cubicBezTo>
                  <a:cubicBezTo>
                    <a:pt x="277" y="122"/>
                    <a:pt x="280" y="112"/>
                    <a:pt x="280" y="102"/>
                  </a:cubicBezTo>
                  <a:close/>
                  <a:moveTo>
                    <a:pt x="339" y="360"/>
                  </a:moveTo>
                  <a:cubicBezTo>
                    <a:pt x="261" y="360"/>
                    <a:pt x="261" y="360"/>
                    <a:pt x="261" y="360"/>
                  </a:cubicBezTo>
                  <a:cubicBezTo>
                    <a:pt x="231" y="295"/>
                    <a:pt x="233" y="211"/>
                    <a:pt x="266" y="149"/>
                  </a:cubicBezTo>
                  <a:cubicBezTo>
                    <a:pt x="267" y="148"/>
                    <a:pt x="267" y="147"/>
                    <a:pt x="268" y="146"/>
                  </a:cubicBezTo>
                  <a:cubicBezTo>
                    <a:pt x="332" y="146"/>
                    <a:pt x="332" y="146"/>
                    <a:pt x="332" y="146"/>
                  </a:cubicBezTo>
                  <a:cubicBezTo>
                    <a:pt x="333" y="147"/>
                    <a:pt x="333" y="148"/>
                    <a:pt x="334" y="149"/>
                  </a:cubicBezTo>
                  <a:cubicBezTo>
                    <a:pt x="351" y="182"/>
                    <a:pt x="360" y="221"/>
                    <a:pt x="360" y="261"/>
                  </a:cubicBezTo>
                  <a:cubicBezTo>
                    <a:pt x="360" y="296"/>
                    <a:pt x="353" y="330"/>
                    <a:pt x="339" y="360"/>
                  </a:cubicBezTo>
                  <a:close/>
                  <a:moveTo>
                    <a:pt x="339" y="360"/>
                  </a:moveTo>
                  <a:cubicBezTo>
                    <a:pt x="339" y="360"/>
                    <a:pt x="339" y="360"/>
                    <a:pt x="339" y="3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87" name="Google Shape;3887;p88"/>
            <p:cNvSpPr/>
            <p:nvPr/>
          </p:nvSpPr>
          <p:spPr>
            <a:xfrm>
              <a:off x="7461410" y="2353592"/>
              <a:ext cx="14636" cy="14636"/>
            </a:xfrm>
            <a:custGeom>
              <a:rect b="b" l="l" r="r" t="t"/>
              <a:pathLst>
                <a:path extrusionOk="0" h="14" w="15">
                  <a:moveTo>
                    <a:pt x="8" y="14"/>
                  </a:moveTo>
                  <a:cubicBezTo>
                    <a:pt x="12" y="14"/>
                    <a:pt x="15" y="11"/>
                    <a:pt x="15" y="7"/>
                  </a:cubicBezTo>
                  <a:cubicBezTo>
                    <a:pt x="15" y="3"/>
                    <a:pt x="12" y="0"/>
                    <a:pt x="8" y="0"/>
                  </a:cubicBezTo>
                  <a:cubicBezTo>
                    <a:pt x="4" y="0"/>
                    <a:pt x="0" y="3"/>
                    <a:pt x="0" y="7"/>
                  </a:cubicBezTo>
                  <a:cubicBezTo>
                    <a:pt x="0" y="11"/>
                    <a:pt x="4" y="14"/>
                    <a:pt x="8" y="14"/>
                  </a:cubicBezTo>
                  <a:close/>
                  <a:moveTo>
                    <a:pt x="8" y="14"/>
                  </a:moveTo>
                  <a:cubicBezTo>
                    <a:pt x="8" y="14"/>
                    <a:pt x="8" y="14"/>
                    <a:pt x="8"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88" name="Google Shape;3888;p88"/>
          <p:cNvGrpSpPr/>
          <p:nvPr/>
        </p:nvGrpSpPr>
        <p:grpSpPr>
          <a:xfrm>
            <a:off x="5774271" y="2097758"/>
            <a:ext cx="354817" cy="354816"/>
            <a:chOff x="5978681" y="2015841"/>
            <a:chExt cx="388415" cy="388413"/>
          </a:xfrm>
        </p:grpSpPr>
        <p:sp>
          <p:nvSpPr>
            <p:cNvPr id="3889" name="Google Shape;3889;p88"/>
            <p:cNvSpPr/>
            <p:nvPr/>
          </p:nvSpPr>
          <p:spPr>
            <a:xfrm>
              <a:off x="5986562" y="2024847"/>
              <a:ext cx="373778" cy="45033"/>
            </a:xfrm>
            <a:custGeom>
              <a:rect b="b" l="l" r="r" t="t"/>
              <a:pathLst>
                <a:path extrusionOk="0" h="44" w="360">
                  <a:moveTo>
                    <a:pt x="360" y="0"/>
                  </a:moveTo>
                  <a:cubicBezTo>
                    <a:pt x="360" y="44"/>
                    <a:pt x="360" y="44"/>
                    <a:pt x="360" y="44"/>
                  </a:cubicBezTo>
                  <a:cubicBezTo>
                    <a:pt x="342" y="44"/>
                    <a:pt x="28" y="44"/>
                    <a:pt x="0" y="44"/>
                  </a:cubicBezTo>
                  <a:cubicBezTo>
                    <a:pt x="0" y="0"/>
                    <a:pt x="0" y="0"/>
                    <a:pt x="0" y="0"/>
                  </a:cubicBezTo>
                  <a:lnTo>
                    <a:pt x="360" y="0"/>
                  </a:lnTo>
                  <a:close/>
                  <a:moveTo>
                    <a:pt x="360" y="0"/>
                  </a:moveTo>
                  <a:cubicBezTo>
                    <a:pt x="360" y="0"/>
                    <a:pt x="360" y="0"/>
                    <a:pt x="36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0" name="Google Shape;3890;p88"/>
            <p:cNvSpPr/>
            <p:nvPr/>
          </p:nvSpPr>
          <p:spPr>
            <a:xfrm>
              <a:off x="6189213" y="2255644"/>
              <a:ext cx="129472" cy="140729"/>
            </a:xfrm>
            <a:custGeom>
              <a:rect b="b" l="l" r="r" t="t"/>
              <a:pathLst>
                <a:path extrusionOk="0" h="136" w="125">
                  <a:moveTo>
                    <a:pt x="109" y="0"/>
                  </a:moveTo>
                  <a:cubicBezTo>
                    <a:pt x="125" y="44"/>
                    <a:pt x="120" y="96"/>
                    <a:pt x="95" y="136"/>
                  </a:cubicBezTo>
                  <a:cubicBezTo>
                    <a:pt x="29" y="136"/>
                    <a:pt x="29" y="136"/>
                    <a:pt x="29" y="136"/>
                  </a:cubicBezTo>
                  <a:cubicBezTo>
                    <a:pt x="4" y="95"/>
                    <a:pt x="0" y="44"/>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1" name="Google Shape;3891;p88"/>
            <p:cNvSpPr/>
            <p:nvPr/>
          </p:nvSpPr>
          <p:spPr>
            <a:xfrm>
              <a:off x="6204975" y="2210611"/>
              <a:ext cx="96822" cy="45033"/>
            </a:xfrm>
            <a:custGeom>
              <a:rect b="b" l="l" r="r" t="t"/>
              <a:pathLst>
                <a:path extrusionOk="0" h="44" w="93">
                  <a:moveTo>
                    <a:pt x="93" y="44"/>
                  </a:moveTo>
                  <a:cubicBezTo>
                    <a:pt x="0" y="44"/>
                    <a:pt x="0" y="44"/>
                    <a:pt x="0" y="44"/>
                  </a:cubicBezTo>
                  <a:cubicBezTo>
                    <a:pt x="3" y="33"/>
                    <a:pt x="8" y="23"/>
                    <a:pt x="14" y="13"/>
                  </a:cubicBezTo>
                  <a:cubicBezTo>
                    <a:pt x="17" y="9"/>
                    <a:pt x="19" y="5"/>
                    <a:pt x="20" y="0"/>
                  </a:cubicBezTo>
                  <a:cubicBezTo>
                    <a:pt x="72" y="0"/>
                    <a:pt x="72" y="0"/>
                    <a:pt x="72" y="0"/>
                  </a:cubicBezTo>
                  <a:cubicBezTo>
                    <a:pt x="73" y="5"/>
                    <a:pt x="75" y="9"/>
                    <a:pt x="77"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2" name="Google Shape;3892;p88"/>
            <p:cNvSpPr/>
            <p:nvPr/>
          </p:nvSpPr>
          <p:spPr>
            <a:xfrm>
              <a:off x="6218485" y="2119418"/>
              <a:ext cx="68676" cy="91192"/>
            </a:xfrm>
            <a:custGeom>
              <a:rect b="b" l="l" r="r" t="t"/>
              <a:pathLst>
                <a:path extrusionOk="0" h="88" w="66">
                  <a:moveTo>
                    <a:pt x="66" y="33"/>
                  </a:moveTo>
                  <a:cubicBezTo>
                    <a:pt x="66" y="39"/>
                    <a:pt x="65" y="40"/>
                    <a:pt x="59" y="69"/>
                  </a:cubicBezTo>
                  <a:cubicBezTo>
                    <a:pt x="57" y="75"/>
                    <a:pt x="57" y="82"/>
                    <a:pt x="59" y="88"/>
                  </a:cubicBezTo>
                  <a:cubicBezTo>
                    <a:pt x="7" y="88"/>
                    <a:pt x="7" y="88"/>
                    <a:pt x="7" y="88"/>
                  </a:cubicBezTo>
                  <a:cubicBezTo>
                    <a:pt x="8" y="82"/>
                    <a:pt x="8" y="75"/>
                    <a:pt x="6" y="68"/>
                  </a:cubicBezTo>
                  <a:cubicBezTo>
                    <a:pt x="1" y="40"/>
                    <a:pt x="0" y="39"/>
                    <a:pt x="0" y="33"/>
                  </a:cubicBezTo>
                  <a:cubicBezTo>
                    <a:pt x="0" y="15"/>
                    <a:pt x="14"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3" name="Google Shape;3893;p88"/>
            <p:cNvSpPr/>
            <p:nvPr/>
          </p:nvSpPr>
          <p:spPr>
            <a:xfrm>
              <a:off x="6030469" y="2255644"/>
              <a:ext cx="128346" cy="140729"/>
            </a:xfrm>
            <a:custGeom>
              <a:rect b="b" l="l" r="r" t="t"/>
              <a:pathLst>
                <a:path extrusionOk="0" h="136" w="124">
                  <a:moveTo>
                    <a:pt x="108" y="0"/>
                  </a:moveTo>
                  <a:cubicBezTo>
                    <a:pt x="124" y="44"/>
                    <a:pt x="120" y="96"/>
                    <a:pt x="94" y="136"/>
                  </a:cubicBezTo>
                  <a:cubicBezTo>
                    <a:pt x="28" y="136"/>
                    <a:pt x="28" y="136"/>
                    <a:pt x="28" y="136"/>
                  </a:cubicBezTo>
                  <a:cubicBezTo>
                    <a:pt x="4" y="95"/>
                    <a:pt x="0" y="44"/>
                    <a:pt x="15" y="0"/>
                  </a:cubicBezTo>
                  <a:lnTo>
                    <a:pt x="108" y="0"/>
                  </a:lnTo>
                  <a:close/>
                  <a:moveTo>
                    <a:pt x="108" y="0"/>
                  </a:moveTo>
                  <a:cubicBezTo>
                    <a:pt x="108" y="0"/>
                    <a:pt x="108" y="0"/>
                    <a:pt x="108"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4" name="Google Shape;3894;p88"/>
            <p:cNvSpPr/>
            <p:nvPr/>
          </p:nvSpPr>
          <p:spPr>
            <a:xfrm>
              <a:off x="6046231" y="2210611"/>
              <a:ext cx="95697" cy="45033"/>
            </a:xfrm>
            <a:custGeom>
              <a:rect b="b" l="l" r="r" t="t"/>
              <a:pathLst>
                <a:path extrusionOk="0" h="44" w="93">
                  <a:moveTo>
                    <a:pt x="93" y="44"/>
                  </a:moveTo>
                  <a:cubicBezTo>
                    <a:pt x="0" y="44"/>
                    <a:pt x="0" y="44"/>
                    <a:pt x="0" y="44"/>
                  </a:cubicBezTo>
                  <a:cubicBezTo>
                    <a:pt x="4" y="33"/>
                    <a:pt x="9" y="23"/>
                    <a:pt x="15" y="13"/>
                  </a:cubicBezTo>
                  <a:cubicBezTo>
                    <a:pt x="17" y="9"/>
                    <a:pt x="19" y="5"/>
                    <a:pt x="20" y="0"/>
                  </a:cubicBezTo>
                  <a:cubicBezTo>
                    <a:pt x="72" y="0"/>
                    <a:pt x="72" y="0"/>
                    <a:pt x="72" y="0"/>
                  </a:cubicBezTo>
                  <a:cubicBezTo>
                    <a:pt x="73" y="5"/>
                    <a:pt x="75" y="9"/>
                    <a:pt x="78" y="13"/>
                  </a:cubicBezTo>
                  <a:cubicBezTo>
                    <a:pt x="84" y="23"/>
                    <a:pt x="89" y="33"/>
                    <a:pt x="93" y="44"/>
                  </a:cubicBezTo>
                  <a:close/>
                  <a:moveTo>
                    <a:pt x="93" y="44"/>
                  </a:moveTo>
                  <a:cubicBezTo>
                    <a:pt x="93" y="44"/>
                    <a:pt x="93" y="44"/>
                    <a:pt x="93"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5" name="Google Shape;3895;p88"/>
            <p:cNvSpPr/>
            <p:nvPr/>
          </p:nvSpPr>
          <p:spPr>
            <a:xfrm>
              <a:off x="6059741" y="2119418"/>
              <a:ext cx="67550" cy="91192"/>
            </a:xfrm>
            <a:custGeom>
              <a:rect b="b" l="l" r="r" t="t"/>
              <a:pathLst>
                <a:path extrusionOk="0" h="88" w="66">
                  <a:moveTo>
                    <a:pt x="66" y="33"/>
                  </a:moveTo>
                  <a:cubicBezTo>
                    <a:pt x="66" y="39"/>
                    <a:pt x="65" y="40"/>
                    <a:pt x="59" y="69"/>
                  </a:cubicBezTo>
                  <a:cubicBezTo>
                    <a:pt x="58" y="75"/>
                    <a:pt x="58" y="82"/>
                    <a:pt x="59" y="88"/>
                  </a:cubicBezTo>
                  <a:cubicBezTo>
                    <a:pt x="7" y="88"/>
                    <a:pt x="7" y="88"/>
                    <a:pt x="7" y="88"/>
                  </a:cubicBezTo>
                  <a:cubicBezTo>
                    <a:pt x="8" y="82"/>
                    <a:pt x="8" y="75"/>
                    <a:pt x="7" y="68"/>
                  </a:cubicBezTo>
                  <a:cubicBezTo>
                    <a:pt x="1" y="40"/>
                    <a:pt x="0" y="39"/>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6" name="Google Shape;3896;p88"/>
            <p:cNvSpPr/>
            <p:nvPr/>
          </p:nvSpPr>
          <p:spPr>
            <a:xfrm>
              <a:off x="6164445" y="2015841"/>
              <a:ext cx="16888" cy="16887"/>
            </a:xfrm>
            <a:custGeom>
              <a:rect b="b" l="l" r="r" t="t"/>
              <a:pathLst>
                <a:path extrusionOk="0" h="16" w="17">
                  <a:moveTo>
                    <a:pt x="12" y="1"/>
                  </a:moveTo>
                  <a:cubicBezTo>
                    <a:pt x="15" y="3"/>
                    <a:pt x="17" y="7"/>
                    <a:pt x="16" y="11"/>
                  </a:cubicBezTo>
                  <a:cubicBezTo>
                    <a:pt x="14" y="14"/>
                    <a:pt x="10" y="16"/>
                    <a:pt x="6" y="15"/>
                  </a:cubicBezTo>
                  <a:cubicBezTo>
                    <a:pt x="2" y="13"/>
                    <a:pt x="0" y="9"/>
                    <a:pt x="2" y="5"/>
                  </a:cubicBezTo>
                  <a:cubicBezTo>
                    <a:pt x="4" y="1"/>
                    <a:pt x="8" y="0"/>
                    <a:pt x="12" y="1"/>
                  </a:cubicBezTo>
                  <a:close/>
                  <a:moveTo>
                    <a:pt x="12" y="1"/>
                  </a:moveTo>
                  <a:cubicBezTo>
                    <a:pt x="12" y="1"/>
                    <a:pt x="12" y="1"/>
                    <a:pt x="12"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897" name="Google Shape;3897;p88"/>
            <p:cNvSpPr/>
            <p:nvPr/>
          </p:nvSpPr>
          <p:spPr>
            <a:xfrm>
              <a:off x="5978681" y="2016967"/>
              <a:ext cx="388415" cy="387287"/>
            </a:xfrm>
            <a:custGeom>
              <a:rect b="b" l="l" r="r" t="t"/>
              <a:pathLst>
                <a:path extrusionOk="0" h="374" w="375">
                  <a:moveTo>
                    <a:pt x="8" y="180"/>
                  </a:moveTo>
                  <a:cubicBezTo>
                    <a:pt x="4" y="180"/>
                    <a:pt x="0" y="183"/>
                    <a:pt x="0" y="187"/>
                  </a:cubicBezTo>
                  <a:cubicBezTo>
                    <a:pt x="0" y="191"/>
                    <a:pt x="4" y="194"/>
                    <a:pt x="8" y="194"/>
                  </a:cubicBezTo>
                  <a:cubicBezTo>
                    <a:pt x="75" y="194"/>
                    <a:pt x="75" y="194"/>
                    <a:pt x="75" y="194"/>
                  </a:cubicBezTo>
                  <a:cubicBezTo>
                    <a:pt x="74" y="195"/>
                    <a:pt x="74" y="196"/>
                    <a:pt x="74" y="196"/>
                  </a:cubicBezTo>
                  <a:cubicBezTo>
                    <a:pt x="41" y="248"/>
                    <a:pt x="40" y="318"/>
                    <a:pt x="72" y="371"/>
                  </a:cubicBezTo>
                  <a:cubicBezTo>
                    <a:pt x="73" y="373"/>
                    <a:pt x="75" y="374"/>
                    <a:pt x="78" y="374"/>
                  </a:cubicBezTo>
                  <a:cubicBezTo>
                    <a:pt x="144" y="374"/>
                    <a:pt x="144" y="374"/>
                    <a:pt x="144" y="374"/>
                  </a:cubicBezTo>
                  <a:cubicBezTo>
                    <a:pt x="146" y="374"/>
                    <a:pt x="149" y="373"/>
                    <a:pt x="150" y="371"/>
                  </a:cubicBezTo>
                  <a:cubicBezTo>
                    <a:pt x="183" y="319"/>
                    <a:pt x="183" y="248"/>
                    <a:pt x="149" y="196"/>
                  </a:cubicBezTo>
                  <a:cubicBezTo>
                    <a:pt x="148" y="196"/>
                    <a:pt x="148" y="195"/>
                    <a:pt x="148" y="194"/>
                  </a:cubicBezTo>
                  <a:cubicBezTo>
                    <a:pt x="228" y="194"/>
                    <a:pt x="228" y="194"/>
                    <a:pt x="228" y="194"/>
                  </a:cubicBezTo>
                  <a:cubicBezTo>
                    <a:pt x="228" y="195"/>
                    <a:pt x="228" y="196"/>
                    <a:pt x="227" y="196"/>
                  </a:cubicBezTo>
                  <a:cubicBezTo>
                    <a:pt x="191" y="253"/>
                    <a:pt x="198" y="324"/>
                    <a:pt x="225" y="371"/>
                  </a:cubicBezTo>
                  <a:cubicBezTo>
                    <a:pt x="227" y="373"/>
                    <a:pt x="229" y="374"/>
                    <a:pt x="232" y="374"/>
                  </a:cubicBezTo>
                  <a:cubicBezTo>
                    <a:pt x="298" y="374"/>
                    <a:pt x="298" y="374"/>
                    <a:pt x="298" y="374"/>
                  </a:cubicBezTo>
                  <a:cubicBezTo>
                    <a:pt x="300" y="374"/>
                    <a:pt x="302" y="373"/>
                    <a:pt x="304" y="371"/>
                  </a:cubicBezTo>
                  <a:cubicBezTo>
                    <a:pt x="337" y="318"/>
                    <a:pt x="336" y="247"/>
                    <a:pt x="302" y="196"/>
                  </a:cubicBezTo>
                  <a:cubicBezTo>
                    <a:pt x="302" y="196"/>
                    <a:pt x="302" y="195"/>
                    <a:pt x="301" y="194"/>
                  </a:cubicBezTo>
                  <a:cubicBezTo>
                    <a:pt x="368" y="194"/>
                    <a:pt x="368" y="194"/>
                    <a:pt x="368" y="194"/>
                  </a:cubicBezTo>
                  <a:cubicBezTo>
                    <a:pt x="372" y="194"/>
                    <a:pt x="375" y="191"/>
                    <a:pt x="375" y="187"/>
                  </a:cubicBezTo>
                  <a:cubicBezTo>
                    <a:pt x="375" y="183"/>
                    <a:pt x="372" y="180"/>
                    <a:pt x="368" y="180"/>
                  </a:cubicBezTo>
                  <a:cubicBezTo>
                    <a:pt x="353" y="180"/>
                    <a:pt x="353" y="180"/>
                    <a:pt x="353" y="180"/>
                  </a:cubicBezTo>
                  <a:cubicBezTo>
                    <a:pt x="353" y="58"/>
                    <a:pt x="353" y="58"/>
                    <a:pt x="353" y="58"/>
                  </a:cubicBezTo>
                  <a:cubicBezTo>
                    <a:pt x="368" y="58"/>
                    <a:pt x="368" y="58"/>
                    <a:pt x="368" y="58"/>
                  </a:cubicBezTo>
                  <a:cubicBezTo>
                    <a:pt x="372" y="58"/>
                    <a:pt x="375" y="55"/>
                    <a:pt x="375" y="51"/>
                  </a:cubicBezTo>
                  <a:cubicBezTo>
                    <a:pt x="375" y="7"/>
                    <a:pt x="375" y="7"/>
                    <a:pt x="375" y="7"/>
                  </a:cubicBezTo>
                  <a:cubicBezTo>
                    <a:pt x="375" y="3"/>
                    <a:pt x="372" y="0"/>
                    <a:pt x="368" y="0"/>
                  </a:cubicBezTo>
                  <a:cubicBezTo>
                    <a:pt x="221" y="0"/>
                    <a:pt x="221" y="0"/>
                    <a:pt x="221" y="0"/>
                  </a:cubicBezTo>
                  <a:cubicBezTo>
                    <a:pt x="217" y="0"/>
                    <a:pt x="213" y="3"/>
                    <a:pt x="213" y="7"/>
                  </a:cubicBezTo>
                  <a:cubicBezTo>
                    <a:pt x="213" y="11"/>
                    <a:pt x="217" y="14"/>
                    <a:pt x="221" y="14"/>
                  </a:cubicBezTo>
                  <a:cubicBezTo>
                    <a:pt x="360" y="14"/>
                    <a:pt x="360" y="14"/>
                    <a:pt x="360" y="14"/>
                  </a:cubicBezTo>
                  <a:cubicBezTo>
                    <a:pt x="360" y="44"/>
                    <a:pt x="360" y="44"/>
                    <a:pt x="360" y="44"/>
                  </a:cubicBezTo>
                  <a:cubicBezTo>
                    <a:pt x="15" y="44"/>
                    <a:pt x="15" y="44"/>
                    <a:pt x="15" y="44"/>
                  </a:cubicBezTo>
                  <a:cubicBezTo>
                    <a:pt x="15" y="14"/>
                    <a:pt x="15" y="14"/>
                    <a:pt x="15" y="14"/>
                  </a:cubicBezTo>
                  <a:cubicBezTo>
                    <a:pt x="155" y="14"/>
                    <a:pt x="155" y="14"/>
                    <a:pt x="155" y="14"/>
                  </a:cubicBezTo>
                  <a:cubicBezTo>
                    <a:pt x="159" y="14"/>
                    <a:pt x="162" y="11"/>
                    <a:pt x="162" y="7"/>
                  </a:cubicBezTo>
                  <a:cubicBezTo>
                    <a:pt x="162" y="3"/>
                    <a:pt x="159" y="0"/>
                    <a:pt x="155" y="0"/>
                  </a:cubicBezTo>
                  <a:cubicBezTo>
                    <a:pt x="8" y="0"/>
                    <a:pt x="8" y="0"/>
                    <a:pt x="8" y="0"/>
                  </a:cubicBezTo>
                  <a:cubicBezTo>
                    <a:pt x="4" y="0"/>
                    <a:pt x="0" y="3"/>
                    <a:pt x="0" y="7"/>
                  </a:cubicBezTo>
                  <a:cubicBezTo>
                    <a:pt x="0" y="51"/>
                    <a:pt x="0" y="51"/>
                    <a:pt x="0" y="51"/>
                  </a:cubicBezTo>
                  <a:cubicBezTo>
                    <a:pt x="0" y="55"/>
                    <a:pt x="4" y="58"/>
                    <a:pt x="8" y="58"/>
                  </a:cubicBezTo>
                  <a:cubicBezTo>
                    <a:pt x="22" y="58"/>
                    <a:pt x="22" y="58"/>
                    <a:pt x="22" y="58"/>
                  </a:cubicBezTo>
                  <a:cubicBezTo>
                    <a:pt x="22" y="180"/>
                    <a:pt x="22" y="180"/>
                    <a:pt x="22" y="180"/>
                  </a:cubicBezTo>
                  <a:lnTo>
                    <a:pt x="8" y="180"/>
                  </a:lnTo>
                  <a:close/>
                  <a:moveTo>
                    <a:pt x="153" y="238"/>
                  </a:moveTo>
                  <a:cubicBezTo>
                    <a:pt x="166" y="279"/>
                    <a:pt x="161" y="324"/>
                    <a:pt x="140" y="360"/>
                  </a:cubicBezTo>
                  <a:cubicBezTo>
                    <a:pt x="82" y="360"/>
                    <a:pt x="82" y="360"/>
                    <a:pt x="82" y="360"/>
                  </a:cubicBezTo>
                  <a:cubicBezTo>
                    <a:pt x="62" y="324"/>
                    <a:pt x="58" y="279"/>
                    <a:pt x="70" y="238"/>
                  </a:cubicBezTo>
                  <a:lnTo>
                    <a:pt x="153" y="238"/>
                  </a:lnTo>
                  <a:close/>
                  <a:moveTo>
                    <a:pt x="129" y="180"/>
                  </a:moveTo>
                  <a:cubicBezTo>
                    <a:pt x="93" y="180"/>
                    <a:pt x="93" y="180"/>
                    <a:pt x="93" y="180"/>
                  </a:cubicBezTo>
                  <a:cubicBezTo>
                    <a:pt x="93" y="175"/>
                    <a:pt x="93" y="170"/>
                    <a:pt x="92" y="166"/>
                  </a:cubicBezTo>
                  <a:cubicBezTo>
                    <a:pt x="86" y="137"/>
                    <a:pt x="85" y="137"/>
                    <a:pt x="85" y="132"/>
                  </a:cubicBezTo>
                  <a:cubicBezTo>
                    <a:pt x="85" y="118"/>
                    <a:pt x="97" y="106"/>
                    <a:pt x="111" y="106"/>
                  </a:cubicBezTo>
                  <a:cubicBezTo>
                    <a:pt x="125" y="106"/>
                    <a:pt x="136" y="118"/>
                    <a:pt x="136" y="132"/>
                  </a:cubicBezTo>
                  <a:cubicBezTo>
                    <a:pt x="136" y="137"/>
                    <a:pt x="136" y="137"/>
                    <a:pt x="130" y="166"/>
                  </a:cubicBezTo>
                  <a:cubicBezTo>
                    <a:pt x="129" y="171"/>
                    <a:pt x="128" y="175"/>
                    <a:pt x="129" y="180"/>
                  </a:cubicBezTo>
                  <a:close/>
                  <a:moveTo>
                    <a:pt x="86" y="204"/>
                  </a:moveTo>
                  <a:cubicBezTo>
                    <a:pt x="88" y="201"/>
                    <a:pt x="89" y="198"/>
                    <a:pt x="91" y="194"/>
                  </a:cubicBezTo>
                  <a:cubicBezTo>
                    <a:pt x="132" y="194"/>
                    <a:pt x="132" y="194"/>
                    <a:pt x="132" y="194"/>
                  </a:cubicBezTo>
                  <a:cubicBezTo>
                    <a:pt x="133" y="198"/>
                    <a:pt x="134" y="201"/>
                    <a:pt x="137" y="204"/>
                  </a:cubicBezTo>
                  <a:cubicBezTo>
                    <a:pt x="141" y="210"/>
                    <a:pt x="144" y="217"/>
                    <a:pt x="147" y="224"/>
                  </a:cubicBezTo>
                  <a:cubicBezTo>
                    <a:pt x="76" y="224"/>
                    <a:pt x="76" y="224"/>
                    <a:pt x="76" y="224"/>
                  </a:cubicBezTo>
                  <a:cubicBezTo>
                    <a:pt x="79" y="217"/>
                    <a:pt x="82" y="210"/>
                    <a:pt x="86" y="204"/>
                  </a:cubicBezTo>
                  <a:close/>
                  <a:moveTo>
                    <a:pt x="306" y="238"/>
                  </a:moveTo>
                  <a:cubicBezTo>
                    <a:pt x="319" y="279"/>
                    <a:pt x="315" y="324"/>
                    <a:pt x="293" y="360"/>
                  </a:cubicBezTo>
                  <a:cubicBezTo>
                    <a:pt x="236" y="360"/>
                    <a:pt x="236" y="360"/>
                    <a:pt x="236" y="360"/>
                  </a:cubicBezTo>
                  <a:cubicBezTo>
                    <a:pt x="216" y="324"/>
                    <a:pt x="211" y="279"/>
                    <a:pt x="224" y="238"/>
                  </a:cubicBezTo>
                  <a:lnTo>
                    <a:pt x="306" y="238"/>
                  </a:lnTo>
                  <a:close/>
                  <a:moveTo>
                    <a:pt x="282" y="180"/>
                  </a:moveTo>
                  <a:cubicBezTo>
                    <a:pt x="247" y="180"/>
                    <a:pt x="247" y="180"/>
                    <a:pt x="247" y="180"/>
                  </a:cubicBezTo>
                  <a:cubicBezTo>
                    <a:pt x="247" y="175"/>
                    <a:pt x="247" y="170"/>
                    <a:pt x="246" y="166"/>
                  </a:cubicBezTo>
                  <a:cubicBezTo>
                    <a:pt x="240" y="137"/>
                    <a:pt x="239" y="137"/>
                    <a:pt x="239" y="132"/>
                  </a:cubicBezTo>
                  <a:cubicBezTo>
                    <a:pt x="239" y="118"/>
                    <a:pt x="250" y="106"/>
                    <a:pt x="265" y="106"/>
                  </a:cubicBezTo>
                  <a:cubicBezTo>
                    <a:pt x="279" y="106"/>
                    <a:pt x="290" y="118"/>
                    <a:pt x="290" y="132"/>
                  </a:cubicBezTo>
                  <a:cubicBezTo>
                    <a:pt x="290" y="137"/>
                    <a:pt x="289" y="137"/>
                    <a:pt x="283" y="166"/>
                  </a:cubicBezTo>
                  <a:cubicBezTo>
                    <a:pt x="283" y="171"/>
                    <a:pt x="282" y="175"/>
                    <a:pt x="282" y="180"/>
                  </a:cubicBezTo>
                  <a:close/>
                  <a:moveTo>
                    <a:pt x="240" y="204"/>
                  </a:moveTo>
                  <a:cubicBezTo>
                    <a:pt x="242" y="201"/>
                    <a:pt x="243" y="198"/>
                    <a:pt x="244" y="194"/>
                  </a:cubicBezTo>
                  <a:cubicBezTo>
                    <a:pt x="285" y="194"/>
                    <a:pt x="285" y="194"/>
                    <a:pt x="285" y="194"/>
                  </a:cubicBezTo>
                  <a:cubicBezTo>
                    <a:pt x="287" y="198"/>
                    <a:pt x="288" y="201"/>
                    <a:pt x="290" y="204"/>
                  </a:cubicBezTo>
                  <a:cubicBezTo>
                    <a:pt x="294" y="210"/>
                    <a:pt x="298" y="217"/>
                    <a:pt x="301" y="224"/>
                  </a:cubicBezTo>
                  <a:cubicBezTo>
                    <a:pt x="229" y="224"/>
                    <a:pt x="229" y="224"/>
                    <a:pt x="229" y="224"/>
                  </a:cubicBezTo>
                  <a:cubicBezTo>
                    <a:pt x="232" y="217"/>
                    <a:pt x="236" y="210"/>
                    <a:pt x="240" y="204"/>
                  </a:cubicBezTo>
                  <a:close/>
                  <a:moveTo>
                    <a:pt x="37" y="58"/>
                  </a:moveTo>
                  <a:cubicBezTo>
                    <a:pt x="339" y="58"/>
                    <a:pt x="339" y="58"/>
                    <a:pt x="339" y="58"/>
                  </a:cubicBezTo>
                  <a:cubicBezTo>
                    <a:pt x="339" y="180"/>
                    <a:pt x="339" y="180"/>
                    <a:pt x="339" y="180"/>
                  </a:cubicBezTo>
                  <a:cubicBezTo>
                    <a:pt x="297" y="180"/>
                    <a:pt x="297" y="180"/>
                    <a:pt x="297" y="180"/>
                  </a:cubicBezTo>
                  <a:cubicBezTo>
                    <a:pt x="297" y="176"/>
                    <a:pt x="297" y="173"/>
                    <a:pt x="298" y="169"/>
                  </a:cubicBezTo>
                  <a:cubicBezTo>
                    <a:pt x="303" y="142"/>
                    <a:pt x="305" y="139"/>
                    <a:pt x="305" y="132"/>
                  </a:cubicBezTo>
                  <a:cubicBezTo>
                    <a:pt x="305" y="110"/>
                    <a:pt x="287" y="92"/>
                    <a:pt x="265" y="92"/>
                  </a:cubicBezTo>
                  <a:cubicBezTo>
                    <a:pt x="242" y="92"/>
                    <a:pt x="224" y="110"/>
                    <a:pt x="224" y="132"/>
                  </a:cubicBezTo>
                  <a:cubicBezTo>
                    <a:pt x="224" y="139"/>
                    <a:pt x="226" y="142"/>
                    <a:pt x="231" y="169"/>
                  </a:cubicBezTo>
                  <a:cubicBezTo>
                    <a:pt x="232" y="172"/>
                    <a:pt x="232" y="176"/>
                    <a:pt x="232" y="180"/>
                  </a:cubicBezTo>
                  <a:cubicBezTo>
                    <a:pt x="143" y="180"/>
                    <a:pt x="143" y="180"/>
                    <a:pt x="143" y="180"/>
                  </a:cubicBezTo>
                  <a:cubicBezTo>
                    <a:pt x="143" y="176"/>
                    <a:pt x="143" y="173"/>
                    <a:pt x="144" y="169"/>
                  </a:cubicBezTo>
                  <a:cubicBezTo>
                    <a:pt x="150" y="142"/>
                    <a:pt x="151" y="139"/>
                    <a:pt x="151" y="132"/>
                  </a:cubicBezTo>
                  <a:cubicBezTo>
                    <a:pt x="151" y="110"/>
                    <a:pt x="133" y="92"/>
                    <a:pt x="111" y="92"/>
                  </a:cubicBezTo>
                  <a:cubicBezTo>
                    <a:pt x="89" y="92"/>
                    <a:pt x="71" y="110"/>
                    <a:pt x="71" y="132"/>
                  </a:cubicBezTo>
                  <a:cubicBezTo>
                    <a:pt x="71" y="139"/>
                    <a:pt x="72" y="142"/>
                    <a:pt x="78" y="169"/>
                  </a:cubicBezTo>
                  <a:cubicBezTo>
                    <a:pt x="78" y="172"/>
                    <a:pt x="79" y="176"/>
                    <a:pt x="78" y="180"/>
                  </a:cubicBezTo>
                  <a:cubicBezTo>
                    <a:pt x="37" y="180"/>
                    <a:pt x="37" y="180"/>
                    <a:pt x="37" y="180"/>
                  </a:cubicBezTo>
                  <a:lnTo>
                    <a:pt x="37" y="58"/>
                  </a:lnTo>
                  <a:close/>
                  <a:moveTo>
                    <a:pt x="37" y="58"/>
                  </a:moveTo>
                  <a:cubicBezTo>
                    <a:pt x="37" y="58"/>
                    <a:pt x="37" y="58"/>
                    <a:pt x="37" y="5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898" name="Google Shape;3898;p88"/>
          <p:cNvGrpSpPr/>
          <p:nvPr/>
        </p:nvGrpSpPr>
        <p:grpSpPr>
          <a:xfrm>
            <a:off x="5185996" y="2161522"/>
            <a:ext cx="357902" cy="226259"/>
            <a:chOff x="5334702" y="2085642"/>
            <a:chExt cx="391792" cy="247684"/>
          </a:xfrm>
        </p:grpSpPr>
        <p:sp>
          <p:nvSpPr>
            <p:cNvPr id="3899" name="Google Shape;3899;p88"/>
            <p:cNvSpPr/>
            <p:nvPr/>
          </p:nvSpPr>
          <p:spPr>
            <a:xfrm>
              <a:off x="5342583" y="2093524"/>
              <a:ext cx="376030" cy="239803"/>
            </a:xfrm>
            <a:custGeom>
              <a:rect b="b" l="l" r="r" t="t"/>
              <a:pathLst>
                <a:path extrusionOk="0" h="232" w="363">
                  <a:moveTo>
                    <a:pt x="350" y="129"/>
                  </a:moveTo>
                  <a:cubicBezTo>
                    <a:pt x="350" y="129"/>
                    <a:pt x="350" y="129"/>
                    <a:pt x="350" y="129"/>
                  </a:cubicBezTo>
                  <a:cubicBezTo>
                    <a:pt x="351" y="128"/>
                    <a:pt x="360" y="89"/>
                    <a:pt x="363" y="77"/>
                  </a:cubicBezTo>
                  <a:cubicBezTo>
                    <a:pt x="306" y="27"/>
                    <a:pt x="222" y="8"/>
                    <a:pt x="149" y="25"/>
                  </a:cubicBezTo>
                  <a:cubicBezTo>
                    <a:pt x="127" y="30"/>
                    <a:pt x="103" y="29"/>
                    <a:pt x="81" y="20"/>
                  </a:cubicBezTo>
                  <a:cubicBezTo>
                    <a:pt x="48" y="6"/>
                    <a:pt x="49" y="6"/>
                    <a:pt x="45" y="5"/>
                  </a:cubicBezTo>
                  <a:cubicBezTo>
                    <a:pt x="27" y="0"/>
                    <a:pt x="9" y="11"/>
                    <a:pt x="5" y="28"/>
                  </a:cubicBezTo>
                  <a:cubicBezTo>
                    <a:pt x="0" y="46"/>
                    <a:pt x="10" y="64"/>
                    <a:pt x="28" y="68"/>
                  </a:cubicBezTo>
                  <a:cubicBezTo>
                    <a:pt x="32" y="70"/>
                    <a:pt x="32" y="69"/>
                    <a:pt x="67" y="73"/>
                  </a:cubicBezTo>
                  <a:cubicBezTo>
                    <a:pt x="80" y="75"/>
                    <a:pt x="94" y="79"/>
                    <a:pt x="107" y="87"/>
                  </a:cubicBezTo>
                  <a:cubicBezTo>
                    <a:pt x="107" y="87"/>
                    <a:pt x="107" y="87"/>
                    <a:pt x="107" y="87"/>
                  </a:cubicBezTo>
                  <a:cubicBezTo>
                    <a:pt x="71" y="87"/>
                    <a:pt x="35" y="95"/>
                    <a:pt x="3" y="111"/>
                  </a:cubicBezTo>
                  <a:cubicBezTo>
                    <a:pt x="3" y="199"/>
                    <a:pt x="3" y="199"/>
                    <a:pt x="3" y="199"/>
                  </a:cubicBezTo>
                  <a:cubicBezTo>
                    <a:pt x="71" y="232"/>
                    <a:pt x="159" y="230"/>
                    <a:pt x="224" y="195"/>
                  </a:cubicBezTo>
                  <a:cubicBezTo>
                    <a:pt x="245" y="184"/>
                    <a:pt x="268" y="179"/>
                    <a:pt x="291" y="182"/>
                  </a:cubicBezTo>
                  <a:cubicBezTo>
                    <a:pt x="325" y="187"/>
                    <a:pt x="325" y="187"/>
                    <a:pt x="325" y="187"/>
                  </a:cubicBezTo>
                  <a:cubicBezTo>
                    <a:pt x="345" y="190"/>
                    <a:pt x="363" y="175"/>
                    <a:pt x="363" y="155"/>
                  </a:cubicBezTo>
                  <a:cubicBezTo>
                    <a:pt x="363" y="144"/>
                    <a:pt x="358" y="135"/>
                    <a:pt x="350" y="129"/>
                  </a:cubicBezTo>
                  <a:close/>
                  <a:moveTo>
                    <a:pt x="350" y="129"/>
                  </a:moveTo>
                  <a:cubicBezTo>
                    <a:pt x="350" y="129"/>
                    <a:pt x="350" y="129"/>
                    <a:pt x="350" y="12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0" name="Google Shape;3900;p88"/>
            <p:cNvSpPr/>
            <p:nvPr/>
          </p:nvSpPr>
          <p:spPr>
            <a:xfrm>
              <a:off x="5582386" y="2216239"/>
              <a:ext cx="45034" cy="75431"/>
            </a:xfrm>
            <a:custGeom>
              <a:rect b="b" l="l" r="r" t="t"/>
              <a:pathLst>
                <a:path extrusionOk="0" h="73" w="44">
                  <a:moveTo>
                    <a:pt x="44" y="10"/>
                  </a:moveTo>
                  <a:cubicBezTo>
                    <a:pt x="44" y="63"/>
                    <a:pt x="44" y="63"/>
                    <a:pt x="44" y="63"/>
                  </a:cubicBezTo>
                  <a:cubicBezTo>
                    <a:pt x="29" y="63"/>
                    <a:pt x="14" y="67"/>
                    <a:pt x="0" y="73"/>
                  </a:cubicBezTo>
                  <a:cubicBezTo>
                    <a:pt x="0" y="73"/>
                    <a:pt x="0" y="73"/>
                    <a:pt x="0" y="73"/>
                  </a:cubicBezTo>
                  <a:cubicBezTo>
                    <a:pt x="0" y="0"/>
                    <a:pt x="0" y="0"/>
                    <a:pt x="0" y="0"/>
                  </a:cubicBezTo>
                  <a:cubicBezTo>
                    <a:pt x="14" y="6"/>
                    <a:pt x="29" y="10"/>
                    <a:pt x="44" y="10"/>
                  </a:cubicBezTo>
                  <a:close/>
                  <a:moveTo>
                    <a:pt x="44" y="10"/>
                  </a:moveTo>
                  <a:cubicBezTo>
                    <a:pt x="44" y="10"/>
                    <a:pt x="44" y="10"/>
                    <a:pt x="44" y="1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1" name="Google Shape;3901;p88"/>
            <p:cNvSpPr/>
            <p:nvPr/>
          </p:nvSpPr>
          <p:spPr>
            <a:xfrm>
              <a:off x="5428147" y="2119418"/>
              <a:ext cx="61922" cy="64172"/>
            </a:xfrm>
            <a:custGeom>
              <a:rect b="b" l="l" r="r" t="t"/>
              <a:pathLst>
                <a:path extrusionOk="0" h="62" w="59">
                  <a:moveTo>
                    <a:pt x="59" y="2"/>
                  </a:moveTo>
                  <a:cubicBezTo>
                    <a:pt x="42" y="62"/>
                    <a:pt x="42" y="62"/>
                    <a:pt x="42" y="62"/>
                  </a:cubicBezTo>
                  <a:cubicBezTo>
                    <a:pt x="36" y="62"/>
                    <a:pt x="30" y="62"/>
                    <a:pt x="24" y="62"/>
                  </a:cubicBezTo>
                  <a:cubicBezTo>
                    <a:pt x="24" y="62"/>
                    <a:pt x="24" y="62"/>
                    <a:pt x="24" y="62"/>
                  </a:cubicBezTo>
                  <a:cubicBezTo>
                    <a:pt x="17" y="57"/>
                    <a:pt x="8" y="54"/>
                    <a:pt x="0" y="51"/>
                  </a:cubicBezTo>
                  <a:cubicBezTo>
                    <a:pt x="14" y="0"/>
                    <a:pt x="14" y="0"/>
                    <a:pt x="14" y="0"/>
                  </a:cubicBezTo>
                  <a:cubicBezTo>
                    <a:pt x="28" y="4"/>
                    <a:pt x="44" y="4"/>
                    <a:pt x="59" y="2"/>
                  </a:cubicBezTo>
                  <a:close/>
                  <a:moveTo>
                    <a:pt x="59" y="2"/>
                  </a:moveTo>
                  <a:cubicBezTo>
                    <a:pt x="59" y="2"/>
                    <a:pt x="59" y="2"/>
                    <a:pt x="59" y="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2" name="Google Shape;3902;p88"/>
            <p:cNvSpPr/>
            <p:nvPr/>
          </p:nvSpPr>
          <p:spPr>
            <a:xfrm>
              <a:off x="5334702" y="2085642"/>
              <a:ext cx="391792" cy="245433"/>
            </a:xfrm>
            <a:custGeom>
              <a:rect b="b" l="l" r="r" t="t"/>
              <a:pathLst>
                <a:path extrusionOk="0" h="238" w="379">
                  <a:moveTo>
                    <a:pt x="378" y="86"/>
                  </a:moveTo>
                  <a:cubicBezTo>
                    <a:pt x="379" y="84"/>
                    <a:pt x="378" y="81"/>
                    <a:pt x="376" y="79"/>
                  </a:cubicBezTo>
                  <a:cubicBezTo>
                    <a:pt x="318" y="29"/>
                    <a:pt x="232" y="8"/>
                    <a:pt x="155" y="26"/>
                  </a:cubicBezTo>
                  <a:cubicBezTo>
                    <a:pt x="134" y="31"/>
                    <a:pt x="112" y="30"/>
                    <a:pt x="92" y="21"/>
                  </a:cubicBezTo>
                  <a:cubicBezTo>
                    <a:pt x="60" y="7"/>
                    <a:pt x="60" y="7"/>
                    <a:pt x="55" y="6"/>
                  </a:cubicBezTo>
                  <a:cubicBezTo>
                    <a:pt x="33" y="0"/>
                    <a:pt x="11" y="13"/>
                    <a:pt x="6" y="34"/>
                  </a:cubicBezTo>
                  <a:cubicBezTo>
                    <a:pt x="0" y="56"/>
                    <a:pt x="13" y="78"/>
                    <a:pt x="34" y="84"/>
                  </a:cubicBezTo>
                  <a:cubicBezTo>
                    <a:pt x="39" y="85"/>
                    <a:pt x="40" y="84"/>
                    <a:pt x="74" y="89"/>
                  </a:cubicBezTo>
                  <a:cubicBezTo>
                    <a:pt x="77" y="89"/>
                    <a:pt x="80" y="89"/>
                    <a:pt x="82" y="90"/>
                  </a:cubicBezTo>
                  <a:cubicBezTo>
                    <a:pt x="56" y="93"/>
                    <a:pt x="30" y="101"/>
                    <a:pt x="8" y="112"/>
                  </a:cubicBezTo>
                  <a:cubicBezTo>
                    <a:pt x="5" y="113"/>
                    <a:pt x="3" y="116"/>
                    <a:pt x="3" y="119"/>
                  </a:cubicBezTo>
                  <a:cubicBezTo>
                    <a:pt x="3" y="207"/>
                    <a:pt x="3" y="207"/>
                    <a:pt x="3" y="207"/>
                  </a:cubicBezTo>
                  <a:cubicBezTo>
                    <a:pt x="3" y="209"/>
                    <a:pt x="5" y="212"/>
                    <a:pt x="8" y="213"/>
                  </a:cubicBezTo>
                  <a:cubicBezTo>
                    <a:pt x="13" y="216"/>
                    <a:pt x="19" y="218"/>
                    <a:pt x="25" y="221"/>
                  </a:cubicBezTo>
                  <a:cubicBezTo>
                    <a:pt x="29" y="222"/>
                    <a:pt x="33" y="220"/>
                    <a:pt x="35" y="217"/>
                  </a:cubicBezTo>
                  <a:cubicBezTo>
                    <a:pt x="36" y="213"/>
                    <a:pt x="34" y="209"/>
                    <a:pt x="30" y="207"/>
                  </a:cubicBezTo>
                  <a:cubicBezTo>
                    <a:pt x="26" y="206"/>
                    <a:pt x="22" y="204"/>
                    <a:pt x="18" y="202"/>
                  </a:cubicBezTo>
                  <a:cubicBezTo>
                    <a:pt x="18" y="123"/>
                    <a:pt x="18" y="123"/>
                    <a:pt x="18" y="123"/>
                  </a:cubicBezTo>
                  <a:cubicBezTo>
                    <a:pt x="47" y="110"/>
                    <a:pt x="81" y="103"/>
                    <a:pt x="115" y="102"/>
                  </a:cubicBezTo>
                  <a:cubicBezTo>
                    <a:pt x="154" y="102"/>
                    <a:pt x="194" y="110"/>
                    <a:pt x="229" y="129"/>
                  </a:cubicBezTo>
                  <a:cubicBezTo>
                    <a:pt x="230" y="129"/>
                    <a:pt x="231" y="130"/>
                    <a:pt x="232" y="130"/>
                  </a:cubicBezTo>
                  <a:cubicBezTo>
                    <a:pt x="232" y="195"/>
                    <a:pt x="232" y="195"/>
                    <a:pt x="232" y="195"/>
                  </a:cubicBezTo>
                  <a:cubicBezTo>
                    <a:pt x="231" y="195"/>
                    <a:pt x="230" y="196"/>
                    <a:pt x="229" y="196"/>
                  </a:cubicBezTo>
                  <a:cubicBezTo>
                    <a:pt x="189" y="218"/>
                    <a:pt x="141" y="227"/>
                    <a:pt x="92" y="222"/>
                  </a:cubicBezTo>
                  <a:cubicBezTo>
                    <a:pt x="88" y="221"/>
                    <a:pt x="85" y="224"/>
                    <a:pt x="84" y="228"/>
                  </a:cubicBezTo>
                  <a:cubicBezTo>
                    <a:pt x="84" y="232"/>
                    <a:pt x="87" y="236"/>
                    <a:pt x="91" y="236"/>
                  </a:cubicBezTo>
                  <a:cubicBezTo>
                    <a:pt x="100" y="237"/>
                    <a:pt x="109" y="238"/>
                    <a:pt x="118" y="238"/>
                  </a:cubicBezTo>
                  <a:cubicBezTo>
                    <a:pt x="160" y="238"/>
                    <a:pt x="201" y="228"/>
                    <a:pt x="236" y="209"/>
                  </a:cubicBezTo>
                  <a:cubicBezTo>
                    <a:pt x="255" y="199"/>
                    <a:pt x="276" y="194"/>
                    <a:pt x="298" y="197"/>
                  </a:cubicBezTo>
                  <a:cubicBezTo>
                    <a:pt x="332" y="202"/>
                    <a:pt x="333" y="203"/>
                    <a:pt x="338" y="203"/>
                  </a:cubicBezTo>
                  <a:cubicBezTo>
                    <a:pt x="360" y="203"/>
                    <a:pt x="378" y="185"/>
                    <a:pt x="378" y="163"/>
                  </a:cubicBezTo>
                  <a:cubicBezTo>
                    <a:pt x="378" y="152"/>
                    <a:pt x="374" y="142"/>
                    <a:pt x="367" y="134"/>
                  </a:cubicBezTo>
                  <a:lnTo>
                    <a:pt x="378" y="86"/>
                  </a:lnTo>
                  <a:close/>
                  <a:moveTo>
                    <a:pt x="86" y="76"/>
                  </a:moveTo>
                  <a:cubicBezTo>
                    <a:pt x="82" y="75"/>
                    <a:pt x="79" y="74"/>
                    <a:pt x="76" y="74"/>
                  </a:cubicBezTo>
                  <a:cubicBezTo>
                    <a:pt x="40" y="70"/>
                    <a:pt x="41" y="70"/>
                    <a:pt x="38" y="69"/>
                  </a:cubicBezTo>
                  <a:cubicBezTo>
                    <a:pt x="24" y="66"/>
                    <a:pt x="16" y="52"/>
                    <a:pt x="20" y="38"/>
                  </a:cubicBezTo>
                  <a:cubicBezTo>
                    <a:pt x="23" y="24"/>
                    <a:pt x="37" y="16"/>
                    <a:pt x="51" y="20"/>
                  </a:cubicBezTo>
                  <a:cubicBezTo>
                    <a:pt x="54" y="21"/>
                    <a:pt x="53" y="21"/>
                    <a:pt x="86" y="35"/>
                  </a:cubicBezTo>
                  <a:cubicBezTo>
                    <a:pt x="89" y="36"/>
                    <a:pt x="92" y="37"/>
                    <a:pt x="96" y="38"/>
                  </a:cubicBezTo>
                  <a:lnTo>
                    <a:pt x="86" y="76"/>
                  </a:lnTo>
                  <a:close/>
                  <a:moveTo>
                    <a:pt x="128" y="88"/>
                  </a:moveTo>
                  <a:cubicBezTo>
                    <a:pt x="124" y="88"/>
                    <a:pt x="121" y="88"/>
                    <a:pt x="117" y="88"/>
                  </a:cubicBezTo>
                  <a:cubicBezTo>
                    <a:pt x="111" y="84"/>
                    <a:pt x="106" y="82"/>
                    <a:pt x="100" y="80"/>
                  </a:cubicBezTo>
                  <a:cubicBezTo>
                    <a:pt x="110" y="42"/>
                    <a:pt x="110" y="42"/>
                    <a:pt x="110" y="42"/>
                  </a:cubicBezTo>
                  <a:cubicBezTo>
                    <a:pt x="120" y="44"/>
                    <a:pt x="130" y="44"/>
                    <a:pt x="140" y="43"/>
                  </a:cubicBezTo>
                  <a:lnTo>
                    <a:pt x="128" y="88"/>
                  </a:lnTo>
                  <a:close/>
                  <a:moveTo>
                    <a:pt x="276" y="182"/>
                  </a:moveTo>
                  <a:cubicBezTo>
                    <a:pt x="266" y="183"/>
                    <a:pt x="256" y="185"/>
                    <a:pt x="246" y="189"/>
                  </a:cubicBezTo>
                  <a:cubicBezTo>
                    <a:pt x="246" y="137"/>
                    <a:pt x="246" y="137"/>
                    <a:pt x="246" y="137"/>
                  </a:cubicBezTo>
                  <a:cubicBezTo>
                    <a:pt x="256" y="140"/>
                    <a:pt x="266" y="142"/>
                    <a:pt x="276" y="143"/>
                  </a:cubicBezTo>
                  <a:lnTo>
                    <a:pt x="276" y="182"/>
                  </a:lnTo>
                  <a:close/>
                  <a:moveTo>
                    <a:pt x="236" y="116"/>
                  </a:moveTo>
                  <a:cubicBezTo>
                    <a:pt x="208" y="101"/>
                    <a:pt x="176" y="92"/>
                    <a:pt x="143" y="89"/>
                  </a:cubicBezTo>
                  <a:cubicBezTo>
                    <a:pt x="155" y="41"/>
                    <a:pt x="155" y="41"/>
                    <a:pt x="155" y="41"/>
                  </a:cubicBezTo>
                  <a:cubicBezTo>
                    <a:pt x="157" y="41"/>
                    <a:pt x="158" y="41"/>
                    <a:pt x="159" y="40"/>
                  </a:cubicBezTo>
                  <a:cubicBezTo>
                    <a:pt x="229" y="24"/>
                    <a:pt x="309" y="42"/>
                    <a:pt x="363" y="87"/>
                  </a:cubicBezTo>
                  <a:cubicBezTo>
                    <a:pt x="354" y="126"/>
                    <a:pt x="354" y="126"/>
                    <a:pt x="354" y="126"/>
                  </a:cubicBezTo>
                  <a:cubicBezTo>
                    <a:pt x="349" y="123"/>
                    <a:pt x="343" y="122"/>
                    <a:pt x="338" y="122"/>
                  </a:cubicBezTo>
                  <a:cubicBezTo>
                    <a:pt x="333" y="122"/>
                    <a:pt x="331" y="123"/>
                    <a:pt x="298" y="128"/>
                  </a:cubicBezTo>
                  <a:cubicBezTo>
                    <a:pt x="277" y="131"/>
                    <a:pt x="255" y="126"/>
                    <a:pt x="236" y="116"/>
                  </a:cubicBezTo>
                  <a:close/>
                  <a:moveTo>
                    <a:pt x="338" y="188"/>
                  </a:moveTo>
                  <a:cubicBezTo>
                    <a:pt x="335" y="188"/>
                    <a:pt x="336" y="188"/>
                    <a:pt x="300" y="183"/>
                  </a:cubicBezTo>
                  <a:cubicBezTo>
                    <a:pt x="297" y="182"/>
                    <a:pt x="294" y="182"/>
                    <a:pt x="290" y="182"/>
                  </a:cubicBezTo>
                  <a:cubicBezTo>
                    <a:pt x="290" y="143"/>
                    <a:pt x="290" y="143"/>
                    <a:pt x="290" y="143"/>
                  </a:cubicBezTo>
                  <a:cubicBezTo>
                    <a:pt x="294" y="143"/>
                    <a:pt x="297" y="143"/>
                    <a:pt x="300" y="142"/>
                  </a:cubicBezTo>
                  <a:cubicBezTo>
                    <a:pt x="336" y="137"/>
                    <a:pt x="335" y="137"/>
                    <a:pt x="338" y="137"/>
                  </a:cubicBezTo>
                  <a:cubicBezTo>
                    <a:pt x="352" y="137"/>
                    <a:pt x="364" y="148"/>
                    <a:pt x="364" y="163"/>
                  </a:cubicBezTo>
                  <a:cubicBezTo>
                    <a:pt x="364" y="177"/>
                    <a:pt x="352" y="188"/>
                    <a:pt x="338" y="188"/>
                  </a:cubicBezTo>
                  <a:close/>
                  <a:moveTo>
                    <a:pt x="338" y="188"/>
                  </a:moveTo>
                  <a:cubicBezTo>
                    <a:pt x="338" y="188"/>
                    <a:pt x="338" y="188"/>
                    <a:pt x="338" y="1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3" name="Google Shape;3903;p88"/>
            <p:cNvSpPr/>
            <p:nvPr/>
          </p:nvSpPr>
          <p:spPr>
            <a:xfrm>
              <a:off x="5388742" y="2308558"/>
              <a:ext cx="13510"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04" name="Google Shape;3904;p88"/>
          <p:cNvGrpSpPr/>
          <p:nvPr/>
        </p:nvGrpSpPr>
        <p:grpSpPr>
          <a:xfrm>
            <a:off x="6426310" y="2098786"/>
            <a:ext cx="222146" cy="353787"/>
            <a:chOff x="6692462" y="2016967"/>
            <a:chExt cx="243181" cy="387287"/>
          </a:xfrm>
        </p:grpSpPr>
        <p:sp>
          <p:nvSpPr>
            <p:cNvPr id="3905" name="Google Shape;3905;p88"/>
            <p:cNvSpPr/>
            <p:nvPr/>
          </p:nvSpPr>
          <p:spPr>
            <a:xfrm>
              <a:off x="6730741" y="2024847"/>
              <a:ext cx="166624" cy="113709"/>
            </a:xfrm>
            <a:custGeom>
              <a:rect b="b" l="l" r="r" t="t"/>
              <a:pathLst>
                <a:path extrusionOk="0" h="110" w="161">
                  <a:moveTo>
                    <a:pt x="115" y="0"/>
                  </a:moveTo>
                  <a:cubicBezTo>
                    <a:pt x="46" y="0"/>
                    <a:pt x="46" y="0"/>
                    <a:pt x="46" y="0"/>
                  </a:cubicBezTo>
                  <a:cubicBezTo>
                    <a:pt x="20" y="0"/>
                    <a:pt x="0" y="23"/>
                    <a:pt x="3" y="48"/>
                  </a:cubicBezTo>
                  <a:cubicBezTo>
                    <a:pt x="37" y="110"/>
                    <a:pt x="37" y="110"/>
                    <a:pt x="37" y="110"/>
                  </a:cubicBezTo>
                  <a:cubicBezTo>
                    <a:pt x="125" y="110"/>
                    <a:pt x="125" y="110"/>
                    <a:pt x="125" y="110"/>
                  </a:cubicBezTo>
                  <a:cubicBezTo>
                    <a:pt x="159" y="48"/>
                    <a:pt x="159" y="48"/>
                    <a:pt x="159" y="48"/>
                  </a:cubicBezTo>
                  <a:cubicBezTo>
                    <a:pt x="161" y="23"/>
                    <a:pt x="141" y="0"/>
                    <a:pt x="115" y="0"/>
                  </a:cubicBezTo>
                  <a:close/>
                  <a:moveTo>
                    <a:pt x="115" y="0"/>
                  </a:moveTo>
                  <a:cubicBezTo>
                    <a:pt x="115" y="0"/>
                    <a:pt x="115" y="0"/>
                    <a:pt x="115" y="0"/>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6" name="Google Shape;3906;p88"/>
            <p:cNvSpPr/>
            <p:nvPr/>
          </p:nvSpPr>
          <p:spPr>
            <a:xfrm>
              <a:off x="6700343" y="2069881"/>
              <a:ext cx="227419" cy="113709"/>
            </a:xfrm>
            <a:custGeom>
              <a:rect b="b" l="l" r="r" t="t"/>
              <a:pathLst>
                <a:path extrusionOk="0" h="110" w="219">
                  <a:moveTo>
                    <a:pt x="219" y="0"/>
                  </a:moveTo>
                  <a:cubicBezTo>
                    <a:pt x="201" y="92"/>
                    <a:pt x="201" y="92"/>
                    <a:pt x="201" y="92"/>
                  </a:cubicBezTo>
                  <a:cubicBezTo>
                    <a:pt x="199" y="102"/>
                    <a:pt x="190" y="110"/>
                    <a:pt x="179" y="110"/>
                  </a:cubicBezTo>
                  <a:cubicBezTo>
                    <a:pt x="166" y="110"/>
                    <a:pt x="55" y="110"/>
                    <a:pt x="40" y="110"/>
                  </a:cubicBezTo>
                  <a:cubicBezTo>
                    <a:pt x="29" y="110"/>
                    <a:pt x="20" y="102"/>
                    <a:pt x="18" y="92"/>
                  </a:cubicBezTo>
                  <a:cubicBezTo>
                    <a:pt x="0" y="0"/>
                    <a:pt x="0" y="0"/>
                    <a:pt x="0" y="0"/>
                  </a:cubicBezTo>
                  <a:cubicBezTo>
                    <a:pt x="12" y="0"/>
                    <a:pt x="12" y="0"/>
                    <a:pt x="12" y="0"/>
                  </a:cubicBezTo>
                  <a:cubicBezTo>
                    <a:pt x="31" y="0"/>
                    <a:pt x="48" y="12"/>
                    <a:pt x="54" y="30"/>
                  </a:cubicBezTo>
                  <a:cubicBezTo>
                    <a:pt x="66" y="66"/>
                    <a:pt x="66" y="66"/>
                    <a:pt x="66" y="66"/>
                  </a:cubicBezTo>
                  <a:cubicBezTo>
                    <a:pt x="154" y="66"/>
                    <a:pt x="154" y="66"/>
                    <a:pt x="154" y="66"/>
                  </a:cubicBezTo>
                  <a:cubicBezTo>
                    <a:pt x="166" y="30"/>
                    <a:pt x="166" y="30"/>
                    <a:pt x="166" y="30"/>
                  </a:cubicBezTo>
                  <a:cubicBezTo>
                    <a:pt x="171" y="12"/>
                    <a:pt x="188" y="0"/>
                    <a:pt x="207" y="0"/>
                  </a:cubicBezTo>
                  <a:lnTo>
                    <a:pt x="219" y="0"/>
                  </a:lnTo>
                  <a:close/>
                  <a:moveTo>
                    <a:pt x="219" y="0"/>
                  </a:moveTo>
                  <a:cubicBezTo>
                    <a:pt x="219" y="0"/>
                    <a:pt x="219" y="0"/>
                    <a:pt x="219"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7" name="Google Shape;3907;p88"/>
            <p:cNvSpPr/>
            <p:nvPr/>
          </p:nvSpPr>
          <p:spPr>
            <a:xfrm>
              <a:off x="6746502" y="2351340"/>
              <a:ext cx="136227" cy="45033"/>
            </a:xfrm>
            <a:custGeom>
              <a:rect b="b" l="l" r="r" t="t"/>
              <a:pathLst>
                <a:path extrusionOk="0" h="44" w="132">
                  <a:moveTo>
                    <a:pt x="132" y="44"/>
                  </a:moveTo>
                  <a:cubicBezTo>
                    <a:pt x="0" y="44"/>
                    <a:pt x="0" y="44"/>
                    <a:pt x="0" y="44"/>
                  </a:cubicBezTo>
                  <a:cubicBezTo>
                    <a:pt x="10" y="38"/>
                    <a:pt x="37" y="29"/>
                    <a:pt x="66" y="0"/>
                  </a:cubicBezTo>
                  <a:cubicBezTo>
                    <a:pt x="96" y="30"/>
                    <a:pt x="125" y="40"/>
                    <a:pt x="132" y="44"/>
                  </a:cubicBezTo>
                  <a:close/>
                  <a:moveTo>
                    <a:pt x="132" y="44"/>
                  </a:moveTo>
                  <a:cubicBezTo>
                    <a:pt x="132" y="44"/>
                    <a:pt x="132" y="44"/>
                    <a:pt x="132" y="44"/>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8" name="Google Shape;3908;p88"/>
            <p:cNvSpPr/>
            <p:nvPr/>
          </p:nvSpPr>
          <p:spPr>
            <a:xfrm>
              <a:off x="6791536" y="2183591"/>
              <a:ext cx="46160" cy="72053"/>
            </a:xfrm>
            <a:custGeom>
              <a:rect b="b" l="l" r="r" t="t"/>
              <a:pathLst>
                <a:path extrusionOk="0" h="70" w="44">
                  <a:moveTo>
                    <a:pt x="44" y="0"/>
                  </a:moveTo>
                  <a:cubicBezTo>
                    <a:pt x="44" y="70"/>
                    <a:pt x="44" y="70"/>
                    <a:pt x="44" y="70"/>
                  </a:cubicBezTo>
                  <a:cubicBezTo>
                    <a:pt x="38" y="70"/>
                    <a:pt x="5" y="70"/>
                    <a:pt x="0" y="70"/>
                  </a:cubicBezTo>
                  <a:cubicBezTo>
                    <a:pt x="0" y="0"/>
                    <a:pt x="0" y="0"/>
                    <a:pt x="0" y="0"/>
                  </a:cubicBezTo>
                  <a:lnTo>
                    <a:pt x="44" y="0"/>
                  </a:lnTo>
                  <a:close/>
                  <a:moveTo>
                    <a:pt x="44" y="0"/>
                  </a:moveTo>
                  <a:cubicBezTo>
                    <a:pt x="44" y="0"/>
                    <a:pt x="44" y="0"/>
                    <a:pt x="44"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09" name="Google Shape;3909;p88"/>
            <p:cNvSpPr/>
            <p:nvPr/>
          </p:nvSpPr>
          <p:spPr>
            <a:xfrm>
              <a:off x="6806172" y="2016967"/>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0" name="Google Shape;3910;p88"/>
            <p:cNvSpPr/>
            <p:nvPr/>
          </p:nvSpPr>
          <p:spPr>
            <a:xfrm>
              <a:off x="6692462" y="2016967"/>
              <a:ext cx="243181" cy="387287"/>
            </a:xfrm>
            <a:custGeom>
              <a:rect b="b" l="l" r="r" t="t"/>
              <a:pathLst>
                <a:path extrusionOk="0" h="374" w="235">
                  <a:moveTo>
                    <a:pt x="83" y="14"/>
                  </a:moveTo>
                  <a:cubicBezTo>
                    <a:pt x="85" y="14"/>
                    <a:pt x="85" y="14"/>
                    <a:pt x="85" y="14"/>
                  </a:cubicBezTo>
                  <a:cubicBezTo>
                    <a:pt x="89" y="14"/>
                    <a:pt x="92" y="11"/>
                    <a:pt x="92" y="7"/>
                  </a:cubicBezTo>
                  <a:cubicBezTo>
                    <a:pt x="92" y="3"/>
                    <a:pt x="89" y="0"/>
                    <a:pt x="85" y="0"/>
                  </a:cubicBezTo>
                  <a:cubicBezTo>
                    <a:pt x="83" y="0"/>
                    <a:pt x="83" y="0"/>
                    <a:pt x="83" y="0"/>
                  </a:cubicBezTo>
                  <a:cubicBezTo>
                    <a:pt x="57" y="0"/>
                    <a:pt x="35" y="19"/>
                    <a:pt x="32" y="45"/>
                  </a:cubicBezTo>
                  <a:cubicBezTo>
                    <a:pt x="28" y="44"/>
                    <a:pt x="24" y="44"/>
                    <a:pt x="20" y="44"/>
                  </a:cubicBezTo>
                  <a:cubicBezTo>
                    <a:pt x="8" y="44"/>
                    <a:pt x="8" y="44"/>
                    <a:pt x="8" y="44"/>
                  </a:cubicBezTo>
                  <a:cubicBezTo>
                    <a:pt x="6" y="44"/>
                    <a:pt x="4" y="45"/>
                    <a:pt x="2" y="46"/>
                  </a:cubicBezTo>
                  <a:cubicBezTo>
                    <a:pt x="1" y="48"/>
                    <a:pt x="0" y="50"/>
                    <a:pt x="1" y="52"/>
                  </a:cubicBezTo>
                  <a:cubicBezTo>
                    <a:pt x="19" y="144"/>
                    <a:pt x="19" y="144"/>
                    <a:pt x="19" y="144"/>
                  </a:cubicBezTo>
                  <a:cubicBezTo>
                    <a:pt x="22" y="158"/>
                    <a:pt x="34" y="168"/>
                    <a:pt x="48" y="168"/>
                  </a:cubicBezTo>
                  <a:cubicBezTo>
                    <a:pt x="88" y="168"/>
                    <a:pt x="88" y="168"/>
                    <a:pt x="88" y="168"/>
                  </a:cubicBezTo>
                  <a:cubicBezTo>
                    <a:pt x="88" y="231"/>
                    <a:pt x="88" y="231"/>
                    <a:pt x="88" y="231"/>
                  </a:cubicBezTo>
                  <a:cubicBezTo>
                    <a:pt x="88" y="235"/>
                    <a:pt x="92" y="238"/>
                    <a:pt x="96" y="238"/>
                  </a:cubicBezTo>
                  <a:cubicBezTo>
                    <a:pt x="110" y="238"/>
                    <a:pt x="110" y="238"/>
                    <a:pt x="110" y="238"/>
                  </a:cubicBezTo>
                  <a:cubicBezTo>
                    <a:pt x="110" y="320"/>
                    <a:pt x="110" y="320"/>
                    <a:pt x="110" y="320"/>
                  </a:cubicBezTo>
                  <a:cubicBezTo>
                    <a:pt x="84" y="346"/>
                    <a:pt x="59" y="355"/>
                    <a:pt x="50" y="360"/>
                  </a:cubicBezTo>
                  <a:cubicBezTo>
                    <a:pt x="30" y="360"/>
                    <a:pt x="30" y="360"/>
                    <a:pt x="30" y="360"/>
                  </a:cubicBezTo>
                  <a:cubicBezTo>
                    <a:pt x="26" y="360"/>
                    <a:pt x="22" y="363"/>
                    <a:pt x="22" y="367"/>
                  </a:cubicBezTo>
                  <a:cubicBezTo>
                    <a:pt x="22" y="371"/>
                    <a:pt x="26" y="374"/>
                    <a:pt x="30" y="374"/>
                  </a:cubicBezTo>
                  <a:cubicBezTo>
                    <a:pt x="205" y="374"/>
                    <a:pt x="205" y="374"/>
                    <a:pt x="205" y="374"/>
                  </a:cubicBezTo>
                  <a:cubicBezTo>
                    <a:pt x="210" y="374"/>
                    <a:pt x="213" y="371"/>
                    <a:pt x="213" y="367"/>
                  </a:cubicBezTo>
                  <a:cubicBezTo>
                    <a:pt x="213" y="363"/>
                    <a:pt x="210" y="360"/>
                    <a:pt x="205" y="360"/>
                  </a:cubicBezTo>
                  <a:cubicBezTo>
                    <a:pt x="185" y="360"/>
                    <a:pt x="185" y="360"/>
                    <a:pt x="185" y="360"/>
                  </a:cubicBezTo>
                  <a:cubicBezTo>
                    <a:pt x="179" y="357"/>
                    <a:pt x="153" y="347"/>
                    <a:pt x="125" y="320"/>
                  </a:cubicBezTo>
                  <a:cubicBezTo>
                    <a:pt x="125" y="238"/>
                    <a:pt x="125" y="238"/>
                    <a:pt x="125" y="238"/>
                  </a:cubicBezTo>
                  <a:cubicBezTo>
                    <a:pt x="140" y="238"/>
                    <a:pt x="140" y="238"/>
                    <a:pt x="140" y="238"/>
                  </a:cubicBezTo>
                  <a:cubicBezTo>
                    <a:pt x="144" y="238"/>
                    <a:pt x="147" y="235"/>
                    <a:pt x="147" y="231"/>
                  </a:cubicBezTo>
                  <a:cubicBezTo>
                    <a:pt x="147" y="168"/>
                    <a:pt x="147" y="168"/>
                    <a:pt x="147" y="168"/>
                  </a:cubicBezTo>
                  <a:cubicBezTo>
                    <a:pt x="187" y="168"/>
                    <a:pt x="187" y="168"/>
                    <a:pt x="187" y="168"/>
                  </a:cubicBezTo>
                  <a:cubicBezTo>
                    <a:pt x="201" y="168"/>
                    <a:pt x="213" y="158"/>
                    <a:pt x="216" y="144"/>
                  </a:cubicBezTo>
                  <a:cubicBezTo>
                    <a:pt x="235" y="52"/>
                    <a:pt x="235" y="52"/>
                    <a:pt x="235" y="52"/>
                  </a:cubicBezTo>
                  <a:cubicBezTo>
                    <a:pt x="235" y="50"/>
                    <a:pt x="234" y="48"/>
                    <a:pt x="233" y="46"/>
                  </a:cubicBezTo>
                  <a:cubicBezTo>
                    <a:pt x="232" y="45"/>
                    <a:pt x="230" y="44"/>
                    <a:pt x="227" y="44"/>
                  </a:cubicBezTo>
                  <a:cubicBezTo>
                    <a:pt x="215" y="44"/>
                    <a:pt x="215" y="44"/>
                    <a:pt x="215" y="44"/>
                  </a:cubicBezTo>
                  <a:cubicBezTo>
                    <a:pt x="211" y="44"/>
                    <a:pt x="207" y="44"/>
                    <a:pt x="203" y="45"/>
                  </a:cubicBezTo>
                  <a:cubicBezTo>
                    <a:pt x="200" y="19"/>
                    <a:pt x="178" y="0"/>
                    <a:pt x="152" y="0"/>
                  </a:cubicBezTo>
                  <a:cubicBezTo>
                    <a:pt x="151" y="0"/>
                    <a:pt x="151" y="0"/>
                    <a:pt x="151" y="0"/>
                  </a:cubicBezTo>
                  <a:cubicBezTo>
                    <a:pt x="147" y="0"/>
                    <a:pt x="143" y="3"/>
                    <a:pt x="143" y="7"/>
                  </a:cubicBezTo>
                  <a:cubicBezTo>
                    <a:pt x="143" y="11"/>
                    <a:pt x="147" y="14"/>
                    <a:pt x="151" y="14"/>
                  </a:cubicBezTo>
                  <a:cubicBezTo>
                    <a:pt x="152" y="14"/>
                    <a:pt x="152" y="14"/>
                    <a:pt x="152" y="14"/>
                  </a:cubicBezTo>
                  <a:cubicBezTo>
                    <a:pt x="173" y="14"/>
                    <a:pt x="189" y="31"/>
                    <a:pt x="189" y="51"/>
                  </a:cubicBezTo>
                  <a:cubicBezTo>
                    <a:pt x="178" y="57"/>
                    <a:pt x="170" y="67"/>
                    <a:pt x="167" y="79"/>
                  </a:cubicBezTo>
                  <a:cubicBezTo>
                    <a:pt x="156" y="109"/>
                    <a:pt x="156" y="109"/>
                    <a:pt x="156" y="109"/>
                  </a:cubicBezTo>
                  <a:cubicBezTo>
                    <a:pt x="79" y="109"/>
                    <a:pt x="79" y="109"/>
                    <a:pt x="79" y="109"/>
                  </a:cubicBezTo>
                  <a:cubicBezTo>
                    <a:pt x="69" y="79"/>
                    <a:pt x="69" y="79"/>
                    <a:pt x="69" y="79"/>
                  </a:cubicBezTo>
                  <a:cubicBezTo>
                    <a:pt x="65" y="67"/>
                    <a:pt x="57" y="57"/>
                    <a:pt x="47" y="51"/>
                  </a:cubicBezTo>
                  <a:cubicBezTo>
                    <a:pt x="47" y="31"/>
                    <a:pt x="62" y="14"/>
                    <a:pt x="83" y="14"/>
                  </a:cubicBezTo>
                  <a:close/>
                  <a:moveTo>
                    <a:pt x="154" y="360"/>
                  </a:moveTo>
                  <a:cubicBezTo>
                    <a:pt x="82" y="360"/>
                    <a:pt x="82" y="360"/>
                    <a:pt x="82" y="360"/>
                  </a:cubicBezTo>
                  <a:cubicBezTo>
                    <a:pt x="95" y="352"/>
                    <a:pt x="107" y="343"/>
                    <a:pt x="118" y="333"/>
                  </a:cubicBezTo>
                  <a:cubicBezTo>
                    <a:pt x="129" y="343"/>
                    <a:pt x="141" y="352"/>
                    <a:pt x="154" y="360"/>
                  </a:cubicBezTo>
                  <a:close/>
                  <a:moveTo>
                    <a:pt x="132" y="224"/>
                  </a:moveTo>
                  <a:cubicBezTo>
                    <a:pt x="103" y="224"/>
                    <a:pt x="103" y="224"/>
                    <a:pt x="103" y="224"/>
                  </a:cubicBezTo>
                  <a:cubicBezTo>
                    <a:pt x="103" y="168"/>
                    <a:pt x="103" y="168"/>
                    <a:pt x="103" y="168"/>
                  </a:cubicBezTo>
                  <a:cubicBezTo>
                    <a:pt x="132" y="168"/>
                    <a:pt x="132" y="168"/>
                    <a:pt x="132" y="168"/>
                  </a:cubicBezTo>
                  <a:lnTo>
                    <a:pt x="132" y="224"/>
                  </a:lnTo>
                  <a:close/>
                  <a:moveTo>
                    <a:pt x="55" y="83"/>
                  </a:moveTo>
                  <a:cubicBezTo>
                    <a:pt x="67" y="119"/>
                    <a:pt x="67" y="119"/>
                    <a:pt x="67" y="119"/>
                  </a:cubicBezTo>
                  <a:cubicBezTo>
                    <a:pt x="68" y="122"/>
                    <a:pt x="71" y="124"/>
                    <a:pt x="74" y="124"/>
                  </a:cubicBezTo>
                  <a:cubicBezTo>
                    <a:pt x="162" y="124"/>
                    <a:pt x="162" y="124"/>
                    <a:pt x="162" y="124"/>
                  </a:cubicBezTo>
                  <a:cubicBezTo>
                    <a:pt x="165" y="124"/>
                    <a:pt x="168" y="122"/>
                    <a:pt x="168" y="119"/>
                  </a:cubicBezTo>
                  <a:cubicBezTo>
                    <a:pt x="180" y="83"/>
                    <a:pt x="180" y="83"/>
                    <a:pt x="180" y="83"/>
                  </a:cubicBezTo>
                  <a:cubicBezTo>
                    <a:pt x="186" y="68"/>
                    <a:pt x="200" y="58"/>
                    <a:pt x="215" y="58"/>
                  </a:cubicBezTo>
                  <a:cubicBezTo>
                    <a:pt x="219" y="58"/>
                    <a:pt x="219" y="58"/>
                    <a:pt x="219" y="58"/>
                  </a:cubicBezTo>
                  <a:cubicBezTo>
                    <a:pt x="202" y="142"/>
                    <a:pt x="202" y="142"/>
                    <a:pt x="202" y="142"/>
                  </a:cubicBezTo>
                  <a:cubicBezTo>
                    <a:pt x="200" y="148"/>
                    <a:pt x="194" y="153"/>
                    <a:pt x="187" y="153"/>
                  </a:cubicBezTo>
                  <a:cubicBezTo>
                    <a:pt x="48" y="153"/>
                    <a:pt x="48" y="153"/>
                    <a:pt x="48" y="153"/>
                  </a:cubicBezTo>
                  <a:cubicBezTo>
                    <a:pt x="41" y="153"/>
                    <a:pt x="35" y="148"/>
                    <a:pt x="33" y="142"/>
                  </a:cubicBezTo>
                  <a:cubicBezTo>
                    <a:pt x="17" y="58"/>
                    <a:pt x="17" y="58"/>
                    <a:pt x="17" y="58"/>
                  </a:cubicBezTo>
                  <a:cubicBezTo>
                    <a:pt x="20" y="58"/>
                    <a:pt x="20" y="58"/>
                    <a:pt x="20" y="58"/>
                  </a:cubicBezTo>
                  <a:cubicBezTo>
                    <a:pt x="35" y="58"/>
                    <a:pt x="50" y="68"/>
                    <a:pt x="55" y="83"/>
                  </a:cubicBezTo>
                  <a:close/>
                  <a:moveTo>
                    <a:pt x="55" y="83"/>
                  </a:moveTo>
                  <a:cubicBezTo>
                    <a:pt x="55" y="83"/>
                    <a:pt x="55" y="83"/>
                    <a:pt x="55" y="8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11" name="Google Shape;3911;p88"/>
          <p:cNvGrpSpPr/>
          <p:nvPr/>
        </p:nvGrpSpPr>
        <p:grpSpPr>
          <a:xfrm>
            <a:off x="4603892" y="2098786"/>
            <a:ext cx="356874" cy="353787"/>
            <a:chOff x="4697477" y="2016967"/>
            <a:chExt cx="390666" cy="387287"/>
          </a:xfrm>
        </p:grpSpPr>
        <p:sp>
          <p:nvSpPr>
            <p:cNvPr id="3912" name="Google Shape;3912;p88"/>
            <p:cNvSpPr/>
            <p:nvPr/>
          </p:nvSpPr>
          <p:spPr>
            <a:xfrm>
              <a:off x="4955295" y="2161074"/>
              <a:ext cx="129472" cy="135100"/>
            </a:xfrm>
            <a:custGeom>
              <a:rect b="b" l="l" r="r" t="t"/>
              <a:pathLst>
                <a:path extrusionOk="0" h="131" w="125">
                  <a:moveTo>
                    <a:pt x="109" y="0"/>
                  </a:moveTo>
                  <a:cubicBezTo>
                    <a:pt x="125" y="43"/>
                    <a:pt x="120" y="91"/>
                    <a:pt x="95" y="131"/>
                  </a:cubicBezTo>
                  <a:cubicBezTo>
                    <a:pt x="29" y="131"/>
                    <a:pt x="29" y="131"/>
                    <a:pt x="29" y="131"/>
                  </a:cubicBezTo>
                  <a:cubicBezTo>
                    <a:pt x="5" y="91"/>
                    <a:pt x="0" y="43"/>
                    <a:pt x="16" y="0"/>
                  </a:cubicBezTo>
                  <a:lnTo>
                    <a:pt x="109" y="0"/>
                  </a:lnTo>
                  <a:close/>
                  <a:moveTo>
                    <a:pt x="109" y="0"/>
                  </a:moveTo>
                  <a:cubicBezTo>
                    <a:pt x="109" y="0"/>
                    <a:pt x="109" y="0"/>
                    <a:pt x="109"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3" name="Google Shape;3913;p88"/>
            <p:cNvSpPr/>
            <p:nvPr/>
          </p:nvSpPr>
          <p:spPr>
            <a:xfrm>
              <a:off x="4972182" y="2024847"/>
              <a:ext cx="95697" cy="136226"/>
            </a:xfrm>
            <a:custGeom>
              <a:rect b="b" l="l" r="r" t="t"/>
              <a:pathLst>
                <a:path extrusionOk="0" h="132" w="93">
                  <a:moveTo>
                    <a:pt x="93" y="132"/>
                  </a:moveTo>
                  <a:cubicBezTo>
                    <a:pt x="0" y="132"/>
                    <a:pt x="0" y="132"/>
                    <a:pt x="0" y="132"/>
                  </a:cubicBezTo>
                  <a:cubicBezTo>
                    <a:pt x="3" y="121"/>
                    <a:pt x="8" y="111"/>
                    <a:pt x="14" y="101"/>
                  </a:cubicBezTo>
                  <a:cubicBezTo>
                    <a:pt x="21" y="91"/>
                    <a:pt x="22" y="79"/>
                    <a:pt x="19" y="68"/>
                  </a:cubicBezTo>
                  <a:cubicBezTo>
                    <a:pt x="14" y="40"/>
                    <a:pt x="13" y="39"/>
                    <a:pt x="13" y="33"/>
                  </a:cubicBezTo>
                  <a:cubicBezTo>
                    <a:pt x="13" y="15"/>
                    <a:pt x="27" y="0"/>
                    <a:pt x="46" y="0"/>
                  </a:cubicBezTo>
                  <a:cubicBezTo>
                    <a:pt x="64" y="0"/>
                    <a:pt x="79" y="15"/>
                    <a:pt x="79" y="33"/>
                  </a:cubicBezTo>
                  <a:cubicBezTo>
                    <a:pt x="79" y="39"/>
                    <a:pt x="78" y="40"/>
                    <a:pt x="72" y="69"/>
                  </a:cubicBezTo>
                  <a:cubicBezTo>
                    <a:pt x="69" y="80"/>
                    <a:pt x="71" y="92"/>
                    <a:pt x="77" y="101"/>
                  </a:cubicBezTo>
                  <a:cubicBezTo>
                    <a:pt x="84" y="111"/>
                    <a:pt x="89" y="121"/>
                    <a:pt x="93" y="132"/>
                  </a:cubicBezTo>
                  <a:close/>
                  <a:moveTo>
                    <a:pt x="93" y="132"/>
                  </a:moveTo>
                  <a:cubicBezTo>
                    <a:pt x="93" y="132"/>
                    <a:pt x="93" y="132"/>
                    <a:pt x="93" y="13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4" name="Google Shape;3914;p88"/>
            <p:cNvSpPr/>
            <p:nvPr/>
          </p:nvSpPr>
          <p:spPr>
            <a:xfrm>
              <a:off x="4704232" y="2215114"/>
              <a:ext cx="182386" cy="181259"/>
            </a:xfrm>
            <a:custGeom>
              <a:rect b="b" l="l" r="r" t="t"/>
              <a:pathLst>
                <a:path extrusionOk="0" h="176" w="176">
                  <a:moveTo>
                    <a:pt x="88" y="0"/>
                  </a:moveTo>
                  <a:cubicBezTo>
                    <a:pt x="136" y="0"/>
                    <a:pt x="176" y="40"/>
                    <a:pt x="176" y="88"/>
                  </a:cubicBezTo>
                  <a:cubicBezTo>
                    <a:pt x="176" y="137"/>
                    <a:pt x="136" y="176"/>
                    <a:pt x="88" y="176"/>
                  </a:cubicBezTo>
                  <a:cubicBezTo>
                    <a:pt x="39" y="176"/>
                    <a:pt x="0" y="137"/>
                    <a:pt x="0" y="88"/>
                  </a:cubicBezTo>
                  <a:cubicBezTo>
                    <a:pt x="0" y="40"/>
                    <a:pt x="39" y="0"/>
                    <a:pt x="88" y="0"/>
                  </a:cubicBezTo>
                  <a:close/>
                  <a:moveTo>
                    <a:pt x="88" y="0"/>
                  </a:moveTo>
                  <a:cubicBezTo>
                    <a:pt x="88" y="0"/>
                    <a:pt x="88" y="0"/>
                    <a:pt x="88" y="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5" name="Google Shape;3915;p88"/>
            <p:cNvSpPr/>
            <p:nvPr/>
          </p:nvSpPr>
          <p:spPr>
            <a:xfrm>
              <a:off x="4832578" y="2298426"/>
              <a:ext cx="15762" cy="15762"/>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6" name="Google Shape;3916;p88"/>
            <p:cNvSpPr/>
            <p:nvPr/>
          </p:nvSpPr>
          <p:spPr>
            <a:xfrm>
              <a:off x="4810061" y="2253392"/>
              <a:ext cx="15762" cy="14635"/>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7" name="Google Shape;3917;p88"/>
            <p:cNvSpPr/>
            <p:nvPr/>
          </p:nvSpPr>
          <p:spPr>
            <a:xfrm>
              <a:off x="4787544" y="2298426"/>
              <a:ext cx="15762" cy="15762"/>
            </a:xfrm>
            <a:custGeom>
              <a:rect b="b" l="l" r="r" t="t"/>
              <a:pathLst>
                <a:path extrusionOk="0" h="15" w="15">
                  <a:moveTo>
                    <a:pt x="15" y="7"/>
                  </a:moveTo>
                  <a:cubicBezTo>
                    <a:pt x="15" y="11"/>
                    <a:pt x="12" y="15"/>
                    <a:pt x="8" y="15"/>
                  </a:cubicBezTo>
                  <a:cubicBezTo>
                    <a:pt x="4" y="15"/>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8" name="Google Shape;3918;p88"/>
            <p:cNvSpPr/>
            <p:nvPr/>
          </p:nvSpPr>
          <p:spPr>
            <a:xfrm>
              <a:off x="4946288" y="2016967"/>
              <a:ext cx="141856" cy="288214"/>
            </a:xfrm>
            <a:custGeom>
              <a:rect b="b" l="l" r="r" t="t"/>
              <a:pathLst>
                <a:path extrusionOk="0" h="278" w="137">
                  <a:moveTo>
                    <a:pt x="108" y="104"/>
                  </a:moveTo>
                  <a:cubicBezTo>
                    <a:pt x="103" y="96"/>
                    <a:pt x="102" y="87"/>
                    <a:pt x="104" y="77"/>
                  </a:cubicBezTo>
                  <a:cubicBezTo>
                    <a:pt x="109" y="50"/>
                    <a:pt x="111" y="47"/>
                    <a:pt x="111" y="40"/>
                  </a:cubicBezTo>
                  <a:cubicBezTo>
                    <a:pt x="111" y="18"/>
                    <a:pt x="93" y="0"/>
                    <a:pt x="71" y="0"/>
                  </a:cubicBezTo>
                  <a:cubicBezTo>
                    <a:pt x="48" y="0"/>
                    <a:pt x="30" y="18"/>
                    <a:pt x="30" y="40"/>
                  </a:cubicBezTo>
                  <a:cubicBezTo>
                    <a:pt x="30" y="47"/>
                    <a:pt x="32" y="50"/>
                    <a:pt x="37" y="77"/>
                  </a:cubicBezTo>
                  <a:cubicBezTo>
                    <a:pt x="39" y="87"/>
                    <a:pt x="38" y="96"/>
                    <a:pt x="33" y="104"/>
                  </a:cubicBezTo>
                  <a:cubicBezTo>
                    <a:pt x="1" y="155"/>
                    <a:pt x="0" y="221"/>
                    <a:pt x="31" y="274"/>
                  </a:cubicBezTo>
                  <a:cubicBezTo>
                    <a:pt x="33" y="276"/>
                    <a:pt x="35" y="278"/>
                    <a:pt x="38" y="278"/>
                  </a:cubicBezTo>
                  <a:cubicBezTo>
                    <a:pt x="104" y="278"/>
                    <a:pt x="104" y="278"/>
                    <a:pt x="104" y="278"/>
                  </a:cubicBezTo>
                  <a:cubicBezTo>
                    <a:pt x="106" y="278"/>
                    <a:pt x="108" y="276"/>
                    <a:pt x="110" y="274"/>
                  </a:cubicBezTo>
                  <a:cubicBezTo>
                    <a:pt x="123" y="254"/>
                    <a:pt x="131" y="230"/>
                    <a:pt x="133" y="206"/>
                  </a:cubicBezTo>
                  <a:cubicBezTo>
                    <a:pt x="137" y="170"/>
                    <a:pt x="128" y="134"/>
                    <a:pt x="108" y="104"/>
                  </a:cubicBezTo>
                  <a:close/>
                  <a:moveTo>
                    <a:pt x="46" y="112"/>
                  </a:moveTo>
                  <a:cubicBezTo>
                    <a:pt x="52" y="101"/>
                    <a:pt x="55" y="87"/>
                    <a:pt x="52" y="74"/>
                  </a:cubicBezTo>
                  <a:cubicBezTo>
                    <a:pt x="46" y="45"/>
                    <a:pt x="45" y="45"/>
                    <a:pt x="45" y="40"/>
                  </a:cubicBezTo>
                  <a:cubicBezTo>
                    <a:pt x="45" y="26"/>
                    <a:pt x="56" y="14"/>
                    <a:pt x="71" y="14"/>
                  </a:cubicBezTo>
                  <a:cubicBezTo>
                    <a:pt x="85" y="14"/>
                    <a:pt x="96" y="26"/>
                    <a:pt x="96" y="40"/>
                  </a:cubicBezTo>
                  <a:cubicBezTo>
                    <a:pt x="96" y="45"/>
                    <a:pt x="95" y="45"/>
                    <a:pt x="89" y="74"/>
                  </a:cubicBezTo>
                  <a:cubicBezTo>
                    <a:pt x="87" y="87"/>
                    <a:pt x="89" y="101"/>
                    <a:pt x="96" y="112"/>
                  </a:cubicBezTo>
                  <a:cubicBezTo>
                    <a:pt x="100" y="118"/>
                    <a:pt x="104" y="125"/>
                    <a:pt x="107" y="131"/>
                  </a:cubicBezTo>
                  <a:cubicBezTo>
                    <a:pt x="35" y="131"/>
                    <a:pt x="35" y="131"/>
                    <a:pt x="35" y="131"/>
                  </a:cubicBezTo>
                  <a:cubicBezTo>
                    <a:pt x="38" y="125"/>
                    <a:pt x="42" y="118"/>
                    <a:pt x="46" y="112"/>
                  </a:cubicBezTo>
                  <a:close/>
                  <a:moveTo>
                    <a:pt x="99" y="263"/>
                  </a:moveTo>
                  <a:cubicBezTo>
                    <a:pt x="42" y="263"/>
                    <a:pt x="42" y="263"/>
                    <a:pt x="42" y="263"/>
                  </a:cubicBezTo>
                  <a:cubicBezTo>
                    <a:pt x="22" y="227"/>
                    <a:pt x="18" y="185"/>
                    <a:pt x="30" y="146"/>
                  </a:cubicBezTo>
                  <a:cubicBezTo>
                    <a:pt x="113" y="146"/>
                    <a:pt x="113" y="146"/>
                    <a:pt x="113" y="146"/>
                  </a:cubicBezTo>
                  <a:cubicBezTo>
                    <a:pt x="125" y="185"/>
                    <a:pt x="121" y="228"/>
                    <a:pt x="99" y="263"/>
                  </a:cubicBezTo>
                  <a:close/>
                  <a:moveTo>
                    <a:pt x="99" y="263"/>
                  </a:moveTo>
                  <a:cubicBezTo>
                    <a:pt x="99" y="263"/>
                    <a:pt x="99" y="263"/>
                    <a:pt x="99" y="263"/>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19" name="Google Shape;3919;p88"/>
            <p:cNvSpPr/>
            <p:nvPr/>
          </p:nvSpPr>
          <p:spPr>
            <a:xfrm>
              <a:off x="4792048" y="2042861"/>
              <a:ext cx="153114" cy="129471"/>
            </a:xfrm>
            <a:custGeom>
              <a:rect b="b" l="l" r="r" t="t"/>
              <a:pathLst>
                <a:path extrusionOk="0" h="125" w="147">
                  <a:moveTo>
                    <a:pt x="112" y="57"/>
                  </a:moveTo>
                  <a:cubicBezTo>
                    <a:pt x="115" y="60"/>
                    <a:pt x="119" y="60"/>
                    <a:pt x="122" y="57"/>
                  </a:cubicBezTo>
                  <a:cubicBezTo>
                    <a:pt x="144" y="35"/>
                    <a:pt x="144" y="35"/>
                    <a:pt x="144" y="35"/>
                  </a:cubicBezTo>
                  <a:cubicBezTo>
                    <a:pt x="147" y="33"/>
                    <a:pt x="147" y="28"/>
                    <a:pt x="144" y="25"/>
                  </a:cubicBezTo>
                  <a:cubicBezTo>
                    <a:pt x="122" y="3"/>
                    <a:pt x="122" y="3"/>
                    <a:pt x="122" y="3"/>
                  </a:cubicBezTo>
                  <a:cubicBezTo>
                    <a:pt x="119" y="0"/>
                    <a:pt x="115" y="0"/>
                    <a:pt x="112" y="3"/>
                  </a:cubicBezTo>
                  <a:cubicBezTo>
                    <a:pt x="109" y="6"/>
                    <a:pt x="109" y="11"/>
                    <a:pt x="112" y="13"/>
                  </a:cubicBezTo>
                  <a:cubicBezTo>
                    <a:pt x="121" y="23"/>
                    <a:pt x="121" y="23"/>
                    <a:pt x="121" y="23"/>
                  </a:cubicBezTo>
                  <a:cubicBezTo>
                    <a:pt x="95" y="23"/>
                    <a:pt x="95" y="23"/>
                    <a:pt x="95" y="23"/>
                  </a:cubicBezTo>
                  <a:cubicBezTo>
                    <a:pt x="42" y="23"/>
                    <a:pt x="0" y="66"/>
                    <a:pt x="0" y="118"/>
                  </a:cubicBezTo>
                  <a:cubicBezTo>
                    <a:pt x="0" y="122"/>
                    <a:pt x="3" y="125"/>
                    <a:pt x="7" y="125"/>
                  </a:cubicBezTo>
                  <a:cubicBezTo>
                    <a:pt x="11" y="125"/>
                    <a:pt x="14" y="122"/>
                    <a:pt x="14" y="118"/>
                  </a:cubicBezTo>
                  <a:cubicBezTo>
                    <a:pt x="14" y="74"/>
                    <a:pt x="51" y="38"/>
                    <a:pt x="95" y="38"/>
                  </a:cubicBezTo>
                  <a:cubicBezTo>
                    <a:pt x="121" y="38"/>
                    <a:pt x="121" y="38"/>
                    <a:pt x="121" y="38"/>
                  </a:cubicBezTo>
                  <a:cubicBezTo>
                    <a:pt x="112" y="47"/>
                    <a:pt x="112" y="47"/>
                    <a:pt x="112" y="47"/>
                  </a:cubicBezTo>
                  <a:cubicBezTo>
                    <a:pt x="109" y="50"/>
                    <a:pt x="109" y="55"/>
                    <a:pt x="112" y="57"/>
                  </a:cubicBezTo>
                  <a:close/>
                  <a:moveTo>
                    <a:pt x="112" y="57"/>
                  </a:moveTo>
                  <a:cubicBezTo>
                    <a:pt x="112" y="57"/>
                    <a:pt x="112" y="57"/>
                    <a:pt x="112" y="5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0" name="Google Shape;3920;p88"/>
            <p:cNvSpPr/>
            <p:nvPr/>
          </p:nvSpPr>
          <p:spPr>
            <a:xfrm>
              <a:off x="4852843" y="2362598"/>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1" name="Google Shape;3921;p88"/>
            <p:cNvSpPr/>
            <p:nvPr/>
          </p:nvSpPr>
          <p:spPr>
            <a:xfrm>
              <a:off x="4697477" y="2207233"/>
              <a:ext cx="197022" cy="197021"/>
            </a:xfrm>
            <a:custGeom>
              <a:rect b="b" l="l" r="r" t="t"/>
              <a:pathLst>
                <a:path extrusionOk="0" h="190" w="190">
                  <a:moveTo>
                    <a:pt x="95" y="190"/>
                  </a:moveTo>
                  <a:cubicBezTo>
                    <a:pt x="108" y="190"/>
                    <a:pt x="121" y="188"/>
                    <a:pt x="133" y="183"/>
                  </a:cubicBezTo>
                  <a:cubicBezTo>
                    <a:pt x="136" y="181"/>
                    <a:pt x="138" y="177"/>
                    <a:pt x="136" y="173"/>
                  </a:cubicBezTo>
                  <a:cubicBezTo>
                    <a:pt x="135" y="169"/>
                    <a:pt x="130" y="168"/>
                    <a:pt x="127" y="169"/>
                  </a:cubicBezTo>
                  <a:cubicBezTo>
                    <a:pt x="117" y="174"/>
                    <a:pt x="106" y="176"/>
                    <a:pt x="95" y="176"/>
                  </a:cubicBezTo>
                  <a:cubicBezTo>
                    <a:pt x="50" y="176"/>
                    <a:pt x="14" y="140"/>
                    <a:pt x="14" y="95"/>
                  </a:cubicBezTo>
                  <a:cubicBezTo>
                    <a:pt x="14" y="51"/>
                    <a:pt x="50" y="15"/>
                    <a:pt x="95" y="15"/>
                  </a:cubicBezTo>
                  <a:cubicBezTo>
                    <a:pt x="139" y="15"/>
                    <a:pt x="175" y="51"/>
                    <a:pt x="175" y="95"/>
                  </a:cubicBezTo>
                  <a:cubicBezTo>
                    <a:pt x="175" y="106"/>
                    <a:pt x="173" y="117"/>
                    <a:pt x="169" y="127"/>
                  </a:cubicBezTo>
                  <a:cubicBezTo>
                    <a:pt x="167" y="131"/>
                    <a:pt x="169" y="135"/>
                    <a:pt x="172" y="137"/>
                  </a:cubicBezTo>
                  <a:cubicBezTo>
                    <a:pt x="176" y="138"/>
                    <a:pt x="180" y="137"/>
                    <a:pt x="182" y="133"/>
                  </a:cubicBezTo>
                  <a:cubicBezTo>
                    <a:pt x="187" y="121"/>
                    <a:pt x="190" y="108"/>
                    <a:pt x="190" y="95"/>
                  </a:cubicBezTo>
                  <a:cubicBezTo>
                    <a:pt x="190" y="43"/>
                    <a:pt x="147" y="0"/>
                    <a:pt x="95" y="0"/>
                  </a:cubicBezTo>
                  <a:cubicBezTo>
                    <a:pt x="42" y="0"/>
                    <a:pt x="0" y="43"/>
                    <a:pt x="0" y="95"/>
                  </a:cubicBezTo>
                  <a:cubicBezTo>
                    <a:pt x="0" y="148"/>
                    <a:pt x="42" y="190"/>
                    <a:pt x="95" y="190"/>
                  </a:cubicBezTo>
                  <a:close/>
                  <a:moveTo>
                    <a:pt x="95" y="190"/>
                  </a:moveTo>
                  <a:cubicBezTo>
                    <a:pt x="95" y="190"/>
                    <a:pt x="95" y="190"/>
                    <a:pt x="95" y="19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22" name="Google Shape;3922;p88"/>
          <p:cNvGrpSpPr/>
          <p:nvPr/>
        </p:nvGrpSpPr>
        <p:grpSpPr>
          <a:xfrm>
            <a:off x="6945679" y="1465260"/>
            <a:ext cx="354817" cy="353787"/>
            <a:chOff x="7261011" y="1323452"/>
            <a:chExt cx="388415" cy="387288"/>
          </a:xfrm>
        </p:grpSpPr>
        <p:sp>
          <p:nvSpPr>
            <p:cNvPr id="3923" name="Google Shape;3923;p88"/>
            <p:cNvSpPr/>
            <p:nvPr/>
          </p:nvSpPr>
          <p:spPr>
            <a:xfrm>
              <a:off x="7268891" y="1331332"/>
              <a:ext cx="373778" cy="371525"/>
            </a:xfrm>
            <a:custGeom>
              <a:rect b="b" l="l" r="r" t="t"/>
              <a:pathLst>
                <a:path extrusionOk="0" h="360" w="361">
                  <a:moveTo>
                    <a:pt x="361" y="180"/>
                  </a:moveTo>
                  <a:cubicBezTo>
                    <a:pt x="361" y="280"/>
                    <a:pt x="280" y="360"/>
                    <a:pt x="181" y="360"/>
                  </a:cubicBezTo>
                  <a:cubicBezTo>
                    <a:pt x="81" y="360"/>
                    <a:pt x="0" y="280"/>
                    <a:pt x="0" y="180"/>
                  </a:cubicBezTo>
                  <a:cubicBezTo>
                    <a:pt x="0" y="81"/>
                    <a:pt x="81" y="0"/>
                    <a:pt x="181" y="0"/>
                  </a:cubicBezTo>
                  <a:cubicBezTo>
                    <a:pt x="280" y="0"/>
                    <a:pt x="361" y="81"/>
                    <a:pt x="361" y="180"/>
                  </a:cubicBezTo>
                  <a:close/>
                  <a:moveTo>
                    <a:pt x="361" y="180"/>
                  </a:moveTo>
                  <a:cubicBezTo>
                    <a:pt x="361" y="180"/>
                    <a:pt x="361" y="180"/>
                    <a:pt x="361" y="18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4" name="Google Shape;3924;p88"/>
            <p:cNvSpPr/>
            <p:nvPr/>
          </p:nvSpPr>
          <p:spPr>
            <a:xfrm>
              <a:off x="7523330" y="1470936"/>
              <a:ext cx="45034" cy="46159"/>
            </a:xfrm>
            <a:custGeom>
              <a:rect b="b" l="l" r="r" t="t"/>
              <a:pathLst>
                <a:path extrusionOk="0" h="44" w="44">
                  <a:moveTo>
                    <a:pt x="44" y="22"/>
                  </a:moveTo>
                  <a:cubicBezTo>
                    <a:pt x="44" y="34"/>
                    <a:pt x="35" y="44"/>
                    <a:pt x="22" y="44"/>
                  </a:cubicBezTo>
                  <a:cubicBezTo>
                    <a:pt x="10" y="44"/>
                    <a:pt x="0" y="34"/>
                    <a:pt x="0" y="22"/>
                  </a:cubicBezTo>
                  <a:cubicBezTo>
                    <a:pt x="0" y="10"/>
                    <a:pt x="10" y="0"/>
                    <a:pt x="22" y="0"/>
                  </a:cubicBezTo>
                  <a:cubicBezTo>
                    <a:pt x="35" y="0"/>
                    <a:pt x="44" y="10"/>
                    <a:pt x="44" y="22"/>
                  </a:cubicBezTo>
                  <a:close/>
                  <a:moveTo>
                    <a:pt x="44" y="22"/>
                  </a:moveTo>
                  <a:cubicBezTo>
                    <a:pt x="44" y="22"/>
                    <a:pt x="44" y="22"/>
                    <a:pt x="44"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5" name="Google Shape;3925;p88"/>
            <p:cNvSpPr/>
            <p:nvPr/>
          </p:nvSpPr>
          <p:spPr>
            <a:xfrm>
              <a:off x="7455780" y="1403386"/>
              <a:ext cx="45034" cy="45033"/>
            </a:xfrm>
            <a:custGeom>
              <a:rect b="b" l="l" r="r" t="t"/>
              <a:pathLst>
                <a:path extrusionOk="0" h="44" w="43">
                  <a:moveTo>
                    <a:pt x="43" y="22"/>
                  </a:moveTo>
                  <a:cubicBezTo>
                    <a:pt x="43" y="34"/>
                    <a:pt x="34" y="44"/>
                    <a:pt x="21" y="44"/>
                  </a:cubicBezTo>
                  <a:cubicBezTo>
                    <a:pt x="9" y="44"/>
                    <a:pt x="0" y="34"/>
                    <a:pt x="0" y="22"/>
                  </a:cubicBezTo>
                  <a:cubicBezTo>
                    <a:pt x="0" y="10"/>
                    <a:pt x="9" y="0"/>
                    <a:pt x="21"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6" name="Google Shape;3926;p88"/>
            <p:cNvSpPr/>
            <p:nvPr/>
          </p:nvSpPr>
          <p:spPr>
            <a:xfrm>
              <a:off x="7433263" y="1494579"/>
              <a:ext cx="43908" cy="45033"/>
            </a:xfrm>
            <a:custGeom>
              <a:rect b="b" l="l" r="r" t="t"/>
              <a:pathLst>
                <a:path extrusionOk="0" h="44" w="43">
                  <a:moveTo>
                    <a:pt x="43" y="22"/>
                  </a:moveTo>
                  <a:cubicBezTo>
                    <a:pt x="43" y="34"/>
                    <a:pt x="34" y="44"/>
                    <a:pt x="22" y="44"/>
                  </a:cubicBezTo>
                  <a:cubicBezTo>
                    <a:pt x="9" y="44"/>
                    <a:pt x="0" y="34"/>
                    <a:pt x="0" y="22"/>
                  </a:cubicBezTo>
                  <a:cubicBezTo>
                    <a:pt x="0" y="10"/>
                    <a:pt x="9" y="0"/>
                    <a:pt x="22" y="0"/>
                  </a:cubicBezTo>
                  <a:cubicBezTo>
                    <a:pt x="34" y="0"/>
                    <a:pt x="43" y="10"/>
                    <a:pt x="43" y="22"/>
                  </a:cubicBezTo>
                  <a:close/>
                  <a:moveTo>
                    <a:pt x="43" y="22"/>
                  </a:moveTo>
                  <a:cubicBezTo>
                    <a:pt x="43" y="22"/>
                    <a:pt x="43" y="22"/>
                    <a:pt x="43" y="22"/>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7" name="Google Shape;3927;p88"/>
            <p:cNvSpPr/>
            <p:nvPr/>
          </p:nvSpPr>
          <p:spPr>
            <a:xfrm>
              <a:off x="7447900" y="1395505"/>
              <a:ext cx="60795" cy="61921"/>
            </a:xfrm>
            <a:custGeom>
              <a:rect b="b" l="l" r="r" t="t"/>
              <a:pathLst>
                <a:path extrusionOk="0" h="59" w="59">
                  <a:moveTo>
                    <a:pt x="59" y="29"/>
                  </a:moveTo>
                  <a:cubicBezTo>
                    <a:pt x="59" y="13"/>
                    <a:pt x="46" y="0"/>
                    <a:pt x="29" y="0"/>
                  </a:cubicBezTo>
                  <a:cubicBezTo>
                    <a:pt x="13" y="0"/>
                    <a:pt x="0" y="13"/>
                    <a:pt x="0" y="29"/>
                  </a:cubicBezTo>
                  <a:cubicBezTo>
                    <a:pt x="0" y="45"/>
                    <a:pt x="13" y="59"/>
                    <a:pt x="29" y="59"/>
                  </a:cubicBezTo>
                  <a:cubicBezTo>
                    <a:pt x="46" y="59"/>
                    <a:pt x="59" y="45"/>
                    <a:pt x="59" y="29"/>
                  </a:cubicBezTo>
                  <a:close/>
                  <a:moveTo>
                    <a:pt x="29" y="44"/>
                  </a:moveTo>
                  <a:cubicBezTo>
                    <a:pt x="21" y="44"/>
                    <a:pt x="15" y="37"/>
                    <a:pt x="15" y="29"/>
                  </a:cubicBezTo>
                  <a:cubicBezTo>
                    <a:pt x="15" y="21"/>
                    <a:pt x="21" y="15"/>
                    <a:pt x="29" y="15"/>
                  </a:cubicBezTo>
                  <a:cubicBezTo>
                    <a:pt x="38" y="15"/>
                    <a:pt x="44" y="21"/>
                    <a:pt x="44" y="29"/>
                  </a:cubicBezTo>
                  <a:cubicBezTo>
                    <a:pt x="44" y="37"/>
                    <a:pt x="38"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8" name="Google Shape;3928;p88"/>
            <p:cNvSpPr/>
            <p:nvPr/>
          </p:nvSpPr>
          <p:spPr>
            <a:xfrm>
              <a:off x="7424257" y="1486697"/>
              <a:ext cx="61922" cy="59669"/>
            </a:xfrm>
            <a:custGeom>
              <a:rect b="b" l="l" r="r" t="t"/>
              <a:pathLst>
                <a:path extrusionOk="0" h="58" w="59">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0" y="44"/>
                  </a:moveTo>
                  <a:cubicBezTo>
                    <a:pt x="21" y="44"/>
                    <a:pt x="15" y="37"/>
                    <a:pt x="15" y="29"/>
                  </a:cubicBezTo>
                  <a:cubicBezTo>
                    <a:pt x="15" y="21"/>
                    <a:pt x="21" y="15"/>
                    <a:pt x="30" y="15"/>
                  </a:cubicBezTo>
                  <a:cubicBezTo>
                    <a:pt x="38" y="15"/>
                    <a:pt x="44" y="21"/>
                    <a:pt x="44" y="29"/>
                  </a:cubicBezTo>
                  <a:cubicBezTo>
                    <a:pt x="44" y="37"/>
                    <a:pt x="38" y="44"/>
                    <a:pt x="30" y="44"/>
                  </a:cubicBezTo>
                  <a:close/>
                  <a:moveTo>
                    <a:pt x="30" y="44"/>
                  </a:moveTo>
                  <a:cubicBezTo>
                    <a:pt x="30" y="44"/>
                    <a:pt x="30" y="44"/>
                    <a:pt x="30"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29" name="Google Shape;3929;p88"/>
            <p:cNvSpPr/>
            <p:nvPr/>
          </p:nvSpPr>
          <p:spPr>
            <a:xfrm>
              <a:off x="7515450" y="1464181"/>
              <a:ext cx="61922" cy="60795"/>
            </a:xfrm>
            <a:custGeom>
              <a:rect b="b" l="l" r="r" t="t"/>
              <a:pathLst>
                <a:path extrusionOk="0" h="59" w="59">
                  <a:moveTo>
                    <a:pt x="29" y="0"/>
                  </a:moveTo>
                  <a:cubicBezTo>
                    <a:pt x="13" y="0"/>
                    <a:pt x="0" y="13"/>
                    <a:pt x="0" y="29"/>
                  </a:cubicBezTo>
                  <a:cubicBezTo>
                    <a:pt x="0" y="45"/>
                    <a:pt x="13" y="59"/>
                    <a:pt x="29" y="59"/>
                  </a:cubicBezTo>
                  <a:cubicBezTo>
                    <a:pt x="46" y="59"/>
                    <a:pt x="59" y="45"/>
                    <a:pt x="59" y="29"/>
                  </a:cubicBezTo>
                  <a:cubicBezTo>
                    <a:pt x="59" y="13"/>
                    <a:pt x="46" y="0"/>
                    <a:pt x="29" y="0"/>
                  </a:cubicBezTo>
                  <a:close/>
                  <a:moveTo>
                    <a:pt x="29" y="44"/>
                  </a:moveTo>
                  <a:cubicBezTo>
                    <a:pt x="21" y="44"/>
                    <a:pt x="15" y="37"/>
                    <a:pt x="15" y="29"/>
                  </a:cubicBezTo>
                  <a:cubicBezTo>
                    <a:pt x="15" y="21"/>
                    <a:pt x="21" y="15"/>
                    <a:pt x="29" y="15"/>
                  </a:cubicBezTo>
                  <a:cubicBezTo>
                    <a:pt x="37" y="15"/>
                    <a:pt x="44" y="21"/>
                    <a:pt x="44" y="29"/>
                  </a:cubicBezTo>
                  <a:cubicBezTo>
                    <a:pt x="44" y="37"/>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0" name="Google Shape;3930;p88"/>
            <p:cNvSpPr/>
            <p:nvPr/>
          </p:nvSpPr>
          <p:spPr>
            <a:xfrm>
              <a:off x="7579622" y="164093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1" name="Google Shape;3931;p88"/>
            <p:cNvSpPr/>
            <p:nvPr/>
          </p:nvSpPr>
          <p:spPr>
            <a:xfrm>
              <a:off x="7261011" y="1323452"/>
              <a:ext cx="388415" cy="387288"/>
            </a:xfrm>
            <a:custGeom>
              <a:rect b="b" l="l" r="r" t="t"/>
              <a:pathLst>
                <a:path extrusionOk="0" h="375" w="375">
                  <a:moveTo>
                    <a:pt x="188" y="375"/>
                  </a:moveTo>
                  <a:cubicBezTo>
                    <a:pt x="226" y="375"/>
                    <a:pt x="262" y="363"/>
                    <a:pt x="294" y="342"/>
                  </a:cubicBezTo>
                  <a:cubicBezTo>
                    <a:pt x="297" y="339"/>
                    <a:pt x="298" y="335"/>
                    <a:pt x="296" y="331"/>
                  </a:cubicBezTo>
                  <a:cubicBezTo>
                    <a:pt x="293" y="328"/>
                    <a:pt x="289" y="327"/>
                    <a:pt x="285" y="330"/>
                  </a:cubicBezTo>
                  <a:cubicBezTo>
                    <a:pt x="257" y="349"/>
                    <a:pt x="223" y="360"/>
                    <a:pt x="188" y="360"/>
                  </a:cubicBezTo>
                  <a:cubicBezTo>
                    <a:pt x="92" y="360"/>
                    <a:pt x="15" y="282"/>
                    <a:pt x="15" y="187"/>
                  </a:cubicBezTo>
                  <a:cubicBezTo>
                    <a:pt x="15" y="92"/>
                    <a:pt x="92" y="14"/>
                    <a:pt x="188" y="14"/>
                  </a:cubicBezTo>
                  <a:cubicBezTo>
                    <a:pt x="283" y="14"/>
                    <a:pt x="360" y="92"/>
                    <a:pt x="360" y="187"/>
                  </a:cubicBezTo>
                  <a:cubicBezTo>
                    <a:pt x="360" y="222"/>
                    <a:pt x="350" y="256"/>
                    <a:pt x="330" y="285"/>
                  </a:cubicBezTo>
                  <a:cubicBezTo>
                    <a:pt x="328" y="288"/>
                    <a:pt x="328" y="293"/>
                    <a:pt x="332" y="295"/>
                  </a:cubicBezTo>
                  <a:cubicBezTo>
                    <a:pt x="335" y="298"/>
                    <a:pt x="340" y="297"/>
                    <a:pt x="342" y="293"/>
                  </a:cubicBezTo>
                  <a:cubicBezTo>
                    <a:pt x="364" y="262"/>
                    <a:pt x="375" y="225"/>
                    <a:pt x="375" y="187"/>
                  </a:cubicBezTo>
                  <a:cubicBezTo>
                    <a:pt x="375" y="84"/>
                    <a:pt x="291" y="0"/>
                    <a:pt x="188" y="0"/>
                  </a:cubicBezTo>
                  <a:cubicBezTo>
                    <a:pt x="84" y="0"/>
                    <a:pt x="0" y="84"/>
                    <a:pt x="0" y="187"/>
                  </a:cubicBezTo>
                  <a:cubicBezTo>
                    <a:pt x="0" y="291"/>
                    <a:pt x="84" y="375"/>
                    <a:pt x="188" y="375"/>
                  </a:cubicBezTo>
                  <a:close/>
                  <a:moveTo>
                    <a:pt x="188" y="375"/>
                  </a:moveTo>
                  <a:cubicBezTo>
                    <a:pt x="188" y="375"/>
                    <a:pt x="188" y="375"/>
                    <a:pt x="188" y="37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32" name="Google Shape;3932;p88"/>
          <p:cNvGrpSpPr/>
          <p:nvPr/>
        </p:nvGrpSpPr>
        <p:grpSpPr>
          <a:xfrm>
            <a:off x="6360489" y="1465260"/>
            <a:ext cx="354816" cy="353787"/>
            <a:chOff x="6620408" y="1323452"/>
            <a:chExt cx="388414" cy="387288"/>
          </a:xfrm>
        </p:grpSpPr>
        <p:sp>
          <p:nvSpPr>
            <p:cNvPr id="3933" name="Google Shape;3933;p88"/>
            <p:cNvSpPr/>
            <p:nvPr/>
          </p:nvSpPr>
          <p:spPr>
            <a:xfrm>
              <a:off x="6628290" y="1421399"/>
              <a:ext cx="372653" cy="48411"/>
            </a:xfrm>
            <a:custGeom>
              <a:rect b="b" l="l" r="r" t="t"/>
              <a:pathLst>
                <a:path extrusionOk="0" h="46" w="360">
                  <a:moveTo>
                    <a:pt x="360" y="0"/>
                  </a:moveTo>
                  <a:cubicBezTo>
                    <a:pt x="360" y="46"/>
                    <a:pt x="360" y="46"/>
                    <a:pt x="360" y="46"/>
                  </a:cubicBezTo>
                  <a:cubicBezTo>
                    <a:pt x="350" y="46"/>
                    <a:pt x="14" y="46"/>
                    <a:pt x="0" y="46"/>
                  </a:cubicBezTo>
                  <a:cubicBezTo>
                    <a:pt x="0" y="0"/>
                    <a:pt x="0" y="0"/>
                    <a:pt x="0" y="0"/>
                  </a:cubicBezTo>
                  <a:lnTo>
                    <a:pt x="360" y="0"/>
                  </a:lnTo>
                  <a:close/>
                  <a:moveTo>
                    <a:pt x="360" y="0"/>
                  </a:moveTo>
                  <a:cubicBezTo>
                    <a:pt x="360" y="0"/>
                    <a:pt x="360" y="0"/>
                    <a:pt x="360"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4" name="Google Shape;3934;p88"/>
            <p:cNvSpPr/>
            <p:nvPr/>
          </p:nvSpPr>
          <p:spPr>
            <a:xfrm>
              <a:off x="6909749" y="1331332"/>
              <a:ext cx="91193" cy="90067"/>
            </a:xfrm>
            <a:custGeom>
              <a:rect b="b" l="l" r="r" t="t"/>
              <a:pathLst>
                <a:path extrusionOk="0" h="88" w="88">
                  <a:moveTo>
                    <a:pt x="88" y="44"/>
                  </a:moveTo>
                  <a:cubicBezTo>
                    <a:pt x="88" y="68"/>
                    <a:pt x="68" y="88"/>
                    <a:pt x="44" y="88"/>
                  </a:cubicBezTo>
                  <a:cubicBezTo>
                    <a:pt x="20" y="88"/>
                    <a:pt x="0" y="68"/>
                    <a:pt x="0" y="44"/>
                  </a:cubicBezTo>
                  <a:cubicBezTo>
                    <a:pt x="0" y="20"/>
                    <a:pt x="20" y="0"/>
                    <a:pt x="44" y="0"/>
                  </a:cubicBezTo>
                  <a:cubicBezTo>
                    <a:pt x="68" y="0"/>
                    <a:pt x="88" y="20"/>
                    <a:pt x="88" y="44"/>
                  </a:cubicBezTo>
                  <a:close/>
                  <a:moveTo>
                    <a:pt x="88" y="44"/>
                  </a:moveTo>
                  <a:cubicBezTo>
                    <a:pt x="88" y="44"/>
                    <a:pt x="88" y="44"/>
                    <a:pt x="88" y="44"/>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5" name="Google Shape;3935;p88"/>
            <p:cNvSpPr/>
            <p:nvPr/>
          </p:nvSpPr>
          <p:spPr>
            <a:xfrm>
              <a:off x="6655310" y="1609414"/>
              <a:ext cx="317486" cy="48411"/>
            </a:xfrm>
            <a:custGeom>
              <a:rect b="b" l="l" r="r" t="t"/>
              <a:pathLst>
                <a:path extrusionOk="0" h="46" w="307">
                  <a:moveTo>
                    <a:pt x="307" y="0"/>
                  </a:moveTo>
                  <a:cubicBezTo>
                    <a:pt x="307" y="46"/>
                    <a:pt x="307" y="46"/>
                    <a:pt x="307" y="46"/>
                  </a:cubicBezTo>
                  <a:cubicBezTo>
                    <a:pt x="170" y="46"/>
                    <a:pt x="97" y="46"/>
                    <a:pt x="0" y="46"/>
                  </a:cubicBezTo>
                  <a:cubicBezTo>
                    <a:pt x="0" y="0"/>
                    <a:pt x="0" y="0"/>
                    <a:pt x="0" y="0"/>
                  </a:cubicBezTo>
                  <a:lnTo>
                    <a:pt x="307" y="0"/>
                  </a:lnTo>
                  <a:close/>
                  <a:moveTo>
                    <a:pt x="307" y="0"/>
                  </a:moveTo>
                  <a:cubicBezTo>
                    <a:pt x="307" y="0"/>
                    <a:pt x="307" y="0"/>
                    <a:pt x="307"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6" name="Google Shape;3936;p88"/>
            <p:cNvSpPr/>
            <p:nvPr/>
          </p:nvSpPr>
          <p:spPr>
            <a:xfrm>
              <a:off x="6905246" y="165782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7" name="Google Shape;3937;p88"/>
            <p:cNvSpPr/>
            <p:nvPr/>
          </p:nvSpPr>
          <p:spPr>
            <a:xfrm>
              <a:off x="6837696" y="1519347"/>
              <a:ext cx="90067" cy="90067"/>
            </a:xfrm>
            <a:custGeom>
              <a:rect b="b" l="l" r="r" t="t"/>
              <a:pathLst>
                <a:path extrusionOk="0" h="88" w="87">
                  <a:moveTo>
                    <a:pt x="87" y="44"/>
                  </a:moveTo>
                  <a:cubicBezTo>
                    <a:pt x="87" y="69"/>
                    <a:pt x="68" y="88"/>
                    <a:pt x="44" y="88"/>
                  </a:cubicBezTo>
                  <a:cubicBezTo>
                    <a:pt x="19" y="88"/>
                    <a:pt x="0" y="69"/>
                    <a:pt x="0" y="44"/>
                  </a:cubicBezTo>
                  <a:cubicBezTo>
                    <a:pt x="0" y="20"/>
                    <a:pt x="19" y="0"/>
                    <a:pt x="44" y="0"/>
                  </a:cubicBezTo>
                  <a:cubicBezTo>
                    <a:pt x="68" y="0"/>
                    <a:pt x="87" y="20"/>
                    <a:pt x="87" y="44"/>
                  </a:cubicBezTo>
                  <a:close/>
                  <a:moveTo>
                    <a:pt x="87" y="44"/>
                  </a:moveTo>
                  <a:cubicBezTo>
                    <a:pt x="87" y="44"/>
                    <a:pt x="87" y="44"/>
                    <a:pt x="87" y="44"/>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8" name="Google Shape;3938;p88"/>
            <p:cNvSpPr/>
            <p:nvPr/>
          </p:nvSpPr>
          <p:spPr>
            <a:xfrm>
              <a:off x="6769019" y="1331332"/>
              <a:ext cx="91192" cy="90067"/>
            </a:xfrm>
            <a:custGeom>
              <a:rect b="b" l="l" r="r" t="t"/>
              <a:pathLst>
                <a:path extrusionOk="0" h="88" w="88">
                  <a:moveTo>
                    <a:pt x="88" y="44"/>
                  </a:moveTo>
                  <a:cubicBezTo>
                    <a:pt x="88" y="68"/>
                    <a:pt x="68" y="88"/>
                    <a:pt x="44" y="88"/>
                  </a:cubicBezTo>
                  <a:cubicBezTo>
                    <a:pt x="19" y="88"/>
                    <a:pt x="0" y="68"/>
                    <a:pt x="0" y="44"/>
                  </a:cubicBezTo>
                  <a:cubicBezTo>
                    <a:pt x="0" y="20"/>
                    <a:pt x="19" y="0"/>
                    <a:pt x="44" y="0"/>
                  </a:cubicBezTo>
                  <a:cubicBezTo>
                    <a:pt x="68" y="0"/>
                    <a:pt x="88" y="20"/>
                    <a:pt x="88" y="44"/>
                  </a:cubicBezTo>
                  <a:close/>
                  <a:moveTo>
                    <a:pt x="88" y="44"/>
                  </a:moveTo>
                  <a:cubicBezTo>
                    <a:pt x="88" y="44"/>
                    <a:pt x="88" y="44"/>
                    <a:pt x="88" y="44"/>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39" name="Google Shape;3939;p88"/>
            <p:cNvSpPr/>
            <p:nvPr/>
          </p:nvSpPr>
          <p:spPr>
            <a:xfrm>
              <a:off x="6700343" y="1519346"/>
              <a:ext cx="91192" cy="90067"/>
            </a:xfrm>
            <a:custGeom>
              <a:rect b="b" l="l" r="r" t="t"/>
              <a:pathLst>
                <a:path extrusionOk="0" h="88" w="88">
                  <a:moveTo>
                    <a:pt x="88" y="44"/>
                  </a:moveTo>
                  <a:cubicBezTo>
                    <a:pt x="88" y="69"/>
                    <a:pt x="68" y="88"/>
                    <a:pt x="44" y="88"/>
                  </a:cubicBezTo>
                  <a:cubicBezTo>
                    <a:pt x="19" y="88"/>
                    <a:pt x="0" y="69"/>
                    <a:pt x="0" y="44"/>
                  </a:cubicBezTo>
                  <a:cubicBezTo>
                    <a:pt x="0" y="20"/>
                    <a:pt x="19" y="0"/>
                    <a:pt x="44" y="0"/>
                  </a:cubicBezTo>
                  <a:cubicBezTo>
                    <a:pt x="68" y="0"/>
                    <a:pt x="88" y="20"/>
                    <a:pt x="88" y="44"/>
                  </a:cubicBezTo>
                  <a:close/>
                  <a:moveTo>
                    <a:pt x="88" y="44"/>
                  </a:moveTo>
                  <a:cubicBezTo>
                    <a:pt x="88" y="44"/>
                    <a:pt x="88" y="44"/>
                    <a:pt x="88" y="44"/>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0" name="Google Shape;3940;p88"/>
            <p:cNvSpPr/>
            <p:nvPr/>
          </p:nvSpPr>
          <p:spPr>
            <a:xfrm>
              <a:off x="6677826" y="1657825"/>
              <a:ext cx="462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1" name="Google Shape;3941;p88"/>
            <p:cNvSpPr/>
            <p:nvPr/>
          </p:nvSpPr>
          <p:spPr>
            <a:xfrm>
              <a:off x="6628289" y="1331332"/>
              <a:ext cx="90067" cy="90067"/>
            </a:xfrm>
            <a:custGeom>
              <a:rect b="b" l="l" r="r" t="t"/>
              <a:pathLst>
                <a:path extrusionOk="0" h="88" w="87">
                  <a:moveTo>
                    <a:pt x="87" y="44"/>
                  </a:moveTo>
                  <a:cubicBezTo>
                    <a:pt x="87" y="68"/>
                    <a:pt x="68" y="88"/>
                    <a:pt x="43" y="88"/>
                  </a:cubicBezTo>
                  <a:cubicBezTo>
                    <a:pt x="19" y="88"/>
                    <a:pt x="0" y="68"/>
                    <a:pt x="0" y="44"/>
                  </a:cubicBezTo>
                  <a:cubicBezTo>
                    <a:pt x="0" y="20"/>
                    <a:pt x="19" y="0"/>
                    <a:pt x="43" y="0"/>
                  </a:cubicBezTo>
                  <a:cubicBezTo>
                    <a:pt x="68" y="0"/>
                    <a:pt x="87" y="20"/>
                    <a:pt x="87" y="44"/>
                  </a:cubicBezTo>
                  <a:close/>
                  <a:moveTo>
                    <a:pt x="87" y="44"/>
                  </a:moveTo>
                  <a:cubicBezTo>
                    <a:pt x="87" y="44"/>
                    <a:pt x="87" y="44"/>
                    <a:pt x="87" y="44"/>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2" name="Google Shape;3942;p88"/>
            <p:cNvSpPr/>
            <p:nvPr/>
          </p:nvSpPr>
          <p:spPr>
            <a:xfrm>
              <a:off x="6620408" y="1323452"/>
              <a:ext cx="388414" cy="387288"/>
            </a:xfrm>
            <a:custGeom>
              <a:rect b="b" l="l" r="r" t="t"/>
              <a:pathLst>
                <a:path extrusionOk="0" h="375" w="375">
                  <a:moveTo>
                    <a:pt x="324" y="0"/>
                  </a:moveTo>
                  <a:cubicBezTo>
                    <a:pt x="296" y="0"/>
                    <a:pt x="273" y="23"/>
                    <a:pt x="273" y="51"/>
                  </a:cubicBezTo>
                  <a:cubicBezTo>
                    <a:pt x="273" y="65"/>
                    <a:pt x="278" y="78"/>
                    <a:pt x="288" y="88"/>
                  </a:cubicBezTo>
                  <a:cubicBezTo>
                    <a:pt x="223" y="88"/>
                    <a:pt x="223" y="88"/>
                    <a:pt x="223" y="88"/>
                  </a:cubicBezTo>
                  <a:cubicBezTo>
                    <a:pt x="233" y="78"/>
                    <a:pt x="239" y="65"/>
                    <a:pt x="239" y="51"/>
                  </a:cubicBezTo>
                  <a:cubicBezTo>
                    <a:pt x="239" y="23"/>
                    <a:pt x="216" y="0"/>
                    <a:pt x="188" y="0"/>
                  </a:cubicBezTo>
                  <a:cubicBezTo>
                    <a:pt x="159" y="0"/>
                    <a:pt x="136" y="23"/>
                    <a:pt x="136" y="51"/>
                  </a:cubicBezTo>
                  <a:cubicBezTo>
                    <a:pt x="136" y="65"/>
                    <a:pt x="142" y="78"/>
                    <a:pt x="152" y="88"/>
                  </a:cubicBezTo>
                  <a:cubicBezTo>
                    <a:pt x="87" y="88"/>
                    <a:pt x="87" y="88"/>
                    <a:pt x="87" y="88"/>
                  </a:cubicBezTo>
                  <a:cubicBezTo>
                    <a:pt x="97" y="78"/>
                    <a:pt x="103" y="65"/>
                    <a:pt x="103" y="51"/>
                  </a:cubicBezTo>
                  <a:cubicBezTo>
                    <a:pt x="103" y="23"/>
                    <a:pt x="80" y="0"/>
                    <a:pt x="51" y="0"/>
                  </a:cubicBezTo>
                  <a:cubicBezTo>
                    <a:pt x="23" y="0"/>
                    <a:pt x="0" y="23"/>
                    <a:pt x="0" y="51"/>
                  </a:cubicBezTo>
                  <a:cubicBezTo>
                    <a:pt x="0" y="65"/>
                    <a:pt x="6" y="78"/>
                    <a:pt x="16" y="88"/>
                  </a:cubicBezTo>
                  <a:cubicBezTo>
                    <a:pt x="8" y="88"/>
                    <a:pt x="8" y="88"/>
                    <a:pt x="8" y="88"/>
                  </a:cubicBezTo>
                  <a:cubicBezTo>
                    <a:pt x="4" y="88"/>
                    <a:pt x="0" y="91"/>
                    <a:pt x="0" y="95"/>
                  </a:cubicBezTo>
                  <a:cubicBezTo>
                    <a:pt x="0" y="141"/>
                    <a:pt x="0" y="141"/>
                    <a:pt x="0" y="141"/>
                  </a:cubicBezTo>
                  <a:cubicBezTo>
                    <a:pt x="0" y="145"/>
                    <a:pt x="4" y="148"/>
                    <a:pt x="8" y="148"/>
                  </a:cubicBezTo>
                  <a:cubicBezTo>
                    <a:pt x="114" y="148"/>
                    <a:pt x="114" y="148"/>
                    <a:pt x="114" y="148"/>
                  </a:cubicBezTo>
                  <a:cubicBezTo>
                    <a:pt x="114" y="183"/>
                    <a:pt x="114" y="183"/>
                    <a:pt x="114" y="183"/>
                  </a:cubicBezTo>
                  <a:cubicBezTo>
                    <a:pt x="90" y="186"/>
                    <a:pt x="71" y="208"/>
                    <a:pt x="71" y="233"/>
                  </a:cubicBezTo>
                  <a:cubicBezTo>
                    <a:pt x="71" y="248"/>
                    <a:pt x="76" y="261"/>
                    <a:pt x="86" y="270"/>
                  </a:cubicBezTo>
                  <a:cubicBezTo>
                    <a:pt x="34" y="270"/>
                    <a:pt x="34" y="270"/>
                    <a:pt x="34" y="270"/>
                  </a:cubicBezTo>
                  <a:cubicBezTo>
                    <a:pt x="30" y="270"/>
                    <a:pt x="27" y="273"/>
                    <a:pt x="27" y="277"/>
                  </a:cubicBezTo>
                  <a:cubicBezTo>
                    <a:pt x="27" y="323"/>
                    <a:pt x="27" y="323"/>
                    <a:pt x="27" y="323"/>
                  </a:cubicBezTo>
                  <a:cubicBezTo>
                    <a:pt x="27" y="327"/>
                    <a:pt x="30" y="331"/>
                    <a:pt x="34" y="331"/>
                  </a:cubicBezTo>
                  <a:cubicBezTo>
                    <a:pt x="49" y="331"/>
                    <a:pt x="49" y="331"/>
                    <a:pt x="49" y="331"/>
                  </a:cubicBezTo>
                  <a:cubicBezTo>
                    <a:pt x="49" y="367"/>
                    <a:pt x="49" y="367"/>
                    <a:pt x="49" y="367"/>
                  </a:cubicBezTo>
                  <a:cubicBezTo>
                    <a:pt x="49" y="371"/>
                    <a:pt x="52" y="375"/>
                    <a:pt x="56" y="375"/>
                  </a:cubicBezTo>
                  <a:cubicBezTo>
                    <a:pt x="100" y="375"/>
                    <a:pt x="100" y="375"/>
                    <a:pt x="100" y="375"/>
                  </a:cubicBezTo>
                  <a:cubicBezTo>
                    <a:pt x="104" y="375"/>
                    <a:pt x="107" y="371"/>
                    <a:pt x="107" y="367"/>
                  </a:cubicBezTo>
                  <a:cubicBezTo>
                    <a:pt x="107" y="331"/>
                    <a:pt x="107" y="331"/>
                    <a:pt x="107" y="331"/>
                  </a:cubicBezTo>
                  <a:cubicBezTo>
                    <a:pt x="155" y="331"/>
                    <a:pt x="155" y="331"/>
                    <a:pt x="155" y="331"/>
                  </a:cubicBezTo>
                  <a:cubicBezTo>
                    <a:pt x="159" y="331"/>
                    <a:pt x="162" y="327"/>
                    <a:pt x="162" y="323"/>
                  </a:cubicBezTo>
                  <a:cubicBezTo>
                    <a:pt x="162" y="319"/>
                    <a:pt x="159" y="316"/>
                    <a:pt x="155" y="316"/>
                  </a:cubicBezTo>
                  <a:cubicBezTo>
                    <a:pt x="41" y="316"/>
                    <a:pt x="41" y="316"/>
                    <a:pt x="41" y="316"/>
                  </a:cubicBezTo>
                  <a:cubicBezTo>
                    <a:pt x="41" y="285"/>
                    <a:pt x="41" y="285"/>
                    <a:pt x="41" y="285"/>
                  </a:cubicBezTo>
                  <a:cubicBezTo>
                    <a:pt x="334" y="285"/>
                    <a:pt x="334" y="285"/>
                    <a:pt x="334" y="285"/>
                  </a:cubicBezTo>
                  <a:cubicBezTo>
                    <a:pt x="334" y="316"/>
                    <a:pt x="334" y="316"/>
                    <a:pt x="334" y="316"/>
                  </a:cubicBezTo>
                  <a:cubicBezTo>
                    <a:pt x="221" y="316"/>
                    <a:pt x="221" y="316"/>
                    <a:pt x="221" y="316"/>
                  </a:cubicBezTo>
                  <a:cubicBezTo>
                    <a:pt x="217" y="316"/>
                    <a:pt x="213" y="319"/>
                    <a:pt x="213" y="323"/>
                  </a:cubicBezTo>
                  <a:cubicBezTo>
                    <a:pt x="213" y="327"/>
                    <a:pt x="217" y="331"/>
                    <a:pt x="221" y="331"/>
                  </a:cubicBezTo>
                  <a:cubicBezTo>
                    <a:pt x="268" y="331"/>
                    <a:pt x="268" y="331"/>
                    <a:pt x="268" y="331"/>
                  </a:cubicBezTo>
                  <a:cubicBezTo>
                    <a:pt x="268" y="367"/>
                    <a:pt x="268" y="367"/>
                    <a:pt x="268" y="367"/>
                  </a:cubicBezTo>
                  <a:cubicBezTo>
                    <a:pt x="268" y="371"/>
                    <a:pt x="271" y="375"/>
                    <a:pt x="275" y="375"/>
                  </a:cubicBezTo>
                  <a:cubicBezTo>
                    <a:pt x="319" y="375"/>
                    <a:pt x="319" y="375"/>
                    <a:pt x="319" y="375"/>
                  </a:cubicBezTo>
                  <a:cubicBezTo>
                    <a:pt x="323" y="375"/>
                    <a:pt x="327" y="371"/>
                    <a:pt x="327" y="367"/>
                  </a:cubicBezTo>
                  <a:cubicBezTo>
                    <a:pt x="327" y="331"/>
                    <a:pt x="327" y="331"/>
                    <a:pt x="327" y="331"/>
                  </a:cubicBezTo>
                  <a:cubicBezTo>
                    <a:pt x="341" y="331"/>
                    <a:pt x="341" y="331"/>
                    <a:pt x="341" y="331"/>
                  </a:cubicBezTo>
                  <a:cubicBezTo>
                    <a:pt x="345" y="331"/>
                    <a:pt x="349" y="327"/>
                    <a:pt x="349" y="323"/>
                  </a:cubicBezTo>
                  <a:cubicBezTo>
                    <a:pt x="349" y="277"/>
                    <a:pt x="349" y="277"/>
                    <a:pt x="349" y="277"/>
                  </a:cubicBezTo>
                  <a:cubicBezTo>
                    <a:pt x="349" y="273"/>
                    <a:pt x="345" y="270"/>
                    <a:pt x="341" y="270"/>
                  </a:cubicBezTo>
                  <a:cubicBezTo>
                    <a:pt x="289" y="270"/>
                    <a:pt x="289" y="270"/>
                    <a:pt x="289" y="270"/>
                  </a:cubicBezTo>
                  <a:cubicBezTo>
                    <a:pt x="299" y="261"/>
                    <a:pt x="305" y="248"/>
                    <a:pt x="305" y="233"/>
                  </a:cubicBezTo>
                  <a:cubicBezTo>
                    <a:pt x="305" y="208"/>
                    <a:pt x="286" y="186"/>
                    <a:pt x="261" y="183"/>
                  </a:cubicBezTo>
                  <a:cubicBezTo>
                    <a:pt x="261" y="148"/>
                    <a:pt x="261" y="148"/>
                    <a:pt x="261" y="148"/>
                  </a:cubicBezTo>
                  <a:cubicBezTo>
                    <a:pt x="368" y="148"/>
                    <a:pt x="368" y="148"/>
                    <a:pt x="368" y="148"/>
                  </a:cubicBezTo>
                  <a:cubicBezTo>
                    <a:pt x="372" y="148"/>
                    <a:pt x="375" y="145"/>
                    <a:pt x="375" y="141"/>
                  </a:cubicBezTo>
                  <a:cubicBezTo>
                    <a:pt x="375" y="95"/>
                    <a:pt x="375" y="95"/>
                    <a:pt x="375" y="95"/>
                  </a:cubicBezTo>
                  <a:cubicBezTo>
                    <a:pt x="375" y="91"/>
                    <a:pt x="372" y="88"/>
                    <a:pt x="368" y="88"/>
                  </a:cubicBezTo>
                  <a:cubicBezTo>
                    <a:pt x="360" y="88"/>
                    <a:pt x="360" y="88"/>
                    <a:pt x="360" y="88"/>
                  </a:cubicBezTo>
                  <a:cubicBezTo>
                    <a:pt x="369" y="78"/>
                    <a:pt x="375" y="65"/>
                    <a:pt x="375" y="51"/>
                  </a:cubicBezTo>
                  <a:cubicBezTo>
                    <a:pt x="375" y="23"/>
                    <a:pt x="352" y="0"/>
                    <a:pt x="324" y="0"/>
                  </a:cubicBezTo>
                  <a:close/>
                  <a:moveTo>
                    <a:pt x="63" y="331"/>
                  </a:moveTo>
                  <a:cubicBezTo>
                    <a:pt x="92" y="331"/>
                    <a:pt x="92" y="331"/>
                    <a:pt x="92" y="331"/>
                  </a:cubicBezTo>
                  <a:cubicBezTo>
                    <a:pt x="92" y="360"/>
                    <a:pt x="92" y="360"/>
                    <a:pt x="92" y="360"/>
                  </a:cubicBezTo>
                  <a:cubicBezTo>
                    <a:pt x="63" y="360"/>
                    <a:pt x="63" y="360"/>
                    <a:pt x="63" y="360"/>
                  </a:cubicBezTo>
                  <a:lnTo>
                    <a:pt x="63" y="331"/>
                  </a:lnTo>
                  <a:close/>
                  <a:moveTo>
                    <a:pt x="114" y="269"/>
                  </a:moveTo>
                  <a:cubicBezTo>
                    <a:pt x="98" y="266"/>
                    <a:pt x="85" y="251"/>
                    <a:pt x="85" y="233"/>
                  </a:cubicBezTo>
                  <a:cubicBezTo>
                    <a:pt x="85" y="216"/>
                    <a:pt x="98" y="201"/>
                    <a:pt x="114" y="197"/>
                  </a:cubicBezTo>
                  <a:lnTo>
                    <a:pt x="114" y="269"/>
                  </a:lnTo>
                  <a:close/>
                  <a:moveTo>
                    <a:pt x="312" y="360"/>
                  </a:moveTo>
                  <a:cubicBezTo>
                    <a:pt x="283" y="360"/>
                    <a:pt x="283" y="360"/>
                    <a:pt x="283" y="360"/>
                  </a:cubicBezTo>
                  <a:cubicBezTo>
                    <a:pt x="283" y="331"/>
                    <a:pt x="283" y="331"/>
                    <a:pt x="283" y="331"/>
                  </a:cubicBezTo>
                  <a:cubicBezTo>
                    <a:pt x="312" y="331"/>
                    <a:pt x="312" y="331"/>
                    <a:pt x="312" y="331"/>
                  </a:cubicBezTo>
                  <a:lnTo>
                    <a:pt x="312" y="360"/>
                  </a:lnTo>
                  <a:close/>
                  <a:moveTo>
                    <a:pt x="151" y="51"/>
                  </a:moveTo>
                  <a:cubicBezTo>
                    <a:pt x="151" y="31"/>
                    <a:pt x="167" y="14"/>
                    <a:pt x="188" y="14"/>
                  </a:cubicBezTo>
                  <a:cubicBezTo>
                    <a:pt x="208" y="14"/>
                    <a:pt x="224" y="31"/>
                    <a:pt x="224" y="51"/>
                  </a:cubicBezTo>
                  <a:cubicBezTo>
                    <a:pt x="224" y="71"/>
                    <a:pt x="208" y="88"/>
                    <a:pt x="188" y="88"/>
                  </a:cubicBezTo>
                  <a:cubicBezTo>
                    <a:pt x="167" y="88"/>
                    <a:pt x="151" y="71"/>
                    <a:pt x="151" y="51"/>
                  </a:cubicBezTo>
                  <a:close/>
                  <a:moveTo>
                    <a:pt x="15" y="51"/>
                  </a:moveTo>
                  <a:cubicBezTo>
                    <a:pt x="15" y="31"/>
                    <a:pt x="31" y="14"/>
                    <a:pt x="51" y="14"/>
                  </a:cubicBezTo>
                  <a:cubicBezTo>
                    <a:pt x="72" y="14"/>
                    <a:pt x="88" y="31"/>
                    <a:pt x="88" y="51"/>
                  </a:cubicBezTo>
                  <a:cubicBezTo>
                    <a:pt x="88" y="71"/>
                    <a:pt x="72" y="88"/>
                    <a:pt x="51" y="88"/>
                  </a:cubicBezTo>
                  <a:cubicBezTo>
                    <a:pt x="31" y="88"/>
                    <a:pt x="15" y="71"/>
                    <a:pt x="15" y="51"/>
                  </a:cubicBezTo>
                  <a:close/>
                  <a:moveTo>
                    <a:pt x="129" y="269"/>
                  </a:moveTo>
                  <a:cubicBezTo>
                    <a:pt x="129" y="197"/>
                    <a:pt x="129" y="197"/>
                    <a:pt x="129" y="197"/>
                  </a:cubicBezTo>
                  <a:cubicBezTo>
                    <a:pt x="146" y="201"/>
                    <a:pt x="158" y="216"/>
                    <a:pt x="158" y="233"/>
                  </a:cubicBezTo>
                  <a:cubicBezTo>
                    <a:pt x="158" y="251"/>
                    <a:pt x="146" y="266"/>
                    <a:pt x="129" y="269"/>
                  </a:cubicBezTo>
                  <a:close/>
                  <a:moveTo>
                    <a:pt x="246" y="269"/>
                  </a:moveTo>
                  <a:cubicBezTo>
                    <a:pt x="230" y="266"/>
                    <a:pt x="217" y="251"/>
                    <a:pt x="217" y="233"/>
                  </a:cubicBezTo>
                  <a:cubicBezTo>
                    <a:pt x="217" y="216"/>
                    <a:pt x="230" y="201"/>
                    <a:pt x="246" y="197"/>
                  </a:cubicBezTo>
                  <a:lnTo>
                    <a:pt x="246" y="269"/>
                  </a:lnTo>
                  <a:close/>
                  <a:moveTo>
                    <a:pt x="246" y="183"/>
                  </a:moveTo>
                  <a:cubicBezTo>
                    <a:pt x="221" y="186"/>
                    <a:pt x="202" y="208"/>
                    <a:pt x="202" y="233"/>
                  </a:cubicBezTo>
                  <a:cubicBezTo>
                    <a:pt x="202" y="248"/>
                    <a:pt x="208" y="261"/>
                    <a:pt x="218" y="270"/>
                  </a:cubicBezTo>
                  <a:cubicBezTo>
                    <a:pt x="158" y="270"/>
                    <a:pt x="158" y="270"/>
                    <a:pt x="158" y="270"/>
                  </a:cubicBezTo>
                  <a:cubicBezTo>
                    <a:pt x="167" y="261"/>
                    <a:pt x="173" y="248"/>
                    <a:pt x="173" y="233"/>
                  </a:cubicBezTo>
                  <a:cubicBezTo>
                    <a:pt x="173" y="208"/>
                    <a:pt x="154" y="186"/>
                    <a:pt x="129" y="183"/>
                  </a:cubicBezTo>
                  <a:cubicBezTo>
                    <a:pt x="129" y="148"/>
                    <a:pt x="129" y="148"/>
                    <a:pt x="129" y="148"/>
                  </a:cubicBezTo>
                  <a:cubicBezTo>
                    <a:pt x="246" y="148"/>
                    <a:pt x="246" y="148"/>
                    <a:pt x="246" y="148"/>
                  </a:cubicBezTo>
                  <a:lnTo>
                    <a:pt x="246" y="183"/>
                  </a:lnTo>
                  <a:close/>
                  <a:moveTo>
                    <a:pt x="290" y="233"/>
                  </a:moveTo>
                  <a:cubicBezTo>
                    <a:pt x="290" y="251"/>
                    <a:pt x="278" y="266"/>
                    <a:pt x="261" y="269"/>
                  </a:cubicBezTo>
                  <a:cubicBezTo>
                    <a:pt x="261" y="197"/>
                    <a:pt x="261" y="197"/>
                    <a:pt x="261" y="197"/>
                  </a:cubicBezTo>
                  <a:cubicBezTo>
                    <a:pt x="278" y="201"/>
                    <a:pt x="290" y="216"/>
                    <a:pt x="290" y="233"/>
                  </a:cubicBezTo>
                  <a:close/>
                  <a:moveTo>
                    <a:pt x="360" y="102"/>
                  </a:moveTo>
                  <a:cubicBezTo>
                    <a:pt x="360" y="134"/>
                    <a:pt x="360" y="134"/>
                    <a:pt x="360" y="134"/>
                  </a:cubicBezTo>
                  <a:cubicBezTo>
                    <a:pt x="15" y="134"/>
                    <a:pt x="15" y="134"/>
                    <a:pt x="15" y="134"/>
                  </a:cubicBezTo>
                  <a:cubicBezTo>
                    <a:pt x="15" y="102"/>
                    <a:pt x="15" y="102"/>
                    <a:pt x="15" y="102"/>
                  </a:cubicBezTo>
                  <a:lnTo>
                    <a:pt x="360" y="102"/>
                  </a:lnTo>
                  <a:close/>
                  <a:moveTo>
                    <a:pt x="324" y="88"/>
                  </a:moveTo>
                  <a:cubicBezTo>
                    <a:pt x="304" y="88"/>
                    <a:pt x="287" y="71"/>
                    <a:pt x="287" y="51"/>
                  </a:cubicBezTo>
                  <a:cubicBezTo>
                    <a:pt x="287" y="31"/>
                    <a:pt x="304" y="14"/>
                    <a:pt x="324" y="14"/>
                  </a:cubicBezTo>
                  <a:cubicBezTo>
                    <a:pt x="344" y="14"/>
                    <a:pt x="360" y="31"/>
                    <a:pt x="360" y="51"/>
                  </a:cubicBezTo>
                  <a:cubicBezTo>
                    <a:pt x="360" y="71"/>
                    <a:pt x="344" y="88"/>
                    <a:pt x="324" y="88"/>
                  </a:cubicBezTo>
                  <a:close/>
                  <a:moveTo>
                    <a:pt x="324" y="88"/>
                  </a:moveTo>
                  <a:cubicBezTo>
                    <a:pt x="324" y="88"/>
                    <a:pt x="324" y="88"/>
                    <a:pt x="324" y="8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3" name="Google Shape;3943;p88"/>
            <p:cNvSpPr/>
            <p:nvPr/>
          </p:nvSpPr>
          <p:spPr>
            <a:xfrm>
              <a:off x="6805046" y="1648818"/>
              <a:ext cx="18013" cy="18013"/>
            </a:xfrm>
            <a:custGeom>
              <a:rect b="b" l="l" r="r" t="t"/>
              <a:pathLst>
                <a:path extrusionOk="0" h="17" w="17">
                  <a:moveTo>
                    <a:pt x="15" y="4"/>
                  </a:moveTo>
                  <a:cubicBezTo>
                    <a:pt x="17" y="7"/>
                    <a:pt x="16" y="12"/>
                    <a:pt x="13" y="14"/>
                  </a:cubicBezTo>
                  <a:cubicBezTo>
                    <a:pt x="10" y="17"/>
                    <a:pt x="5" y="16"/>
                    <a:pt x="3" y="12"/>
                  </a:cubicBezTo>
                  <a:cubicBezTo>
                    <a:pt x="0" y="9"/>
                    <a:pt x="1" y="5"/>
                    <a:pt x="4" y="2"/>
                  </a:cubicBezTo>
                  <a:cubicBezTo>
                    <a:pt x="8" y="0"/>
                    <a:pt x="12" y="1"/>
                    <a:pt x="15" y="4"/>
                  </a:cubicBezTo>
                  <a:close/>
                  <a:moveTo>
                    <a:pt x="15" y="4"/>
                  </a:moveTo>
                  <a:cubicBezTo>
                    <a:pt x="15" y="4"/>
                    <a:pt x="15" y="4"/>
                    <a:pt x="15" y="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44" name="Google Shape;3944;p88"/>
          <p:cNvGrpSpPr/>
          <p:nvPr/>
        </p:nvGrpSpPr>
        <p:grpSpPr>
          <a:xfrm>
            <a:off x="5213764" y="1464231"/>
            <a:ext cx="305450" cy="354816"/>
            <a:chOff x="5365099" y="1322325"/>
            <a:chExt cx="334374" cy="388414"/>
          </a:xfrm>
        </p:grpSpPr>
        <p:sp>
          <p:nvSpPr>
            <p:cNvPr id="3945" name="Google Shape;3945;p88"/>
            <p:cNvSpPr/>
            <p:nvPr/>
          </p:nvSpPr>
          <p:spPr>
            <a:xfrm>
              <a:off x="5395497" y="1558751"/>
              <a:ext cx="273578" cy="144107"/>
            </a:xfrm>
            <a:custGeom>
              <a:rect b="b" l="l" r="r" t="t"/>
              <a:pathLst>
                <a:path extrusionOk="0" h="128" w="243">
                  <a:moveTo>
                    <a:pt x="223" y="0"/>
                  </a:moveTo>
                  <a:lnTo>
                    <a:pt x="20" y="0"/>
                  </a:lnTo>
                  <a:lnTo>
                    <a:pt x="0" y="128"/>
                  </a:lnTo>
                  <a:lnTo>
                    <a:pt x="243" y="128"/>
                  </a:lnTo>
                  <a:lnTo>
                    <a:pt x="223" y="0"/>
                  </a:lnTo>
                  <a:close/>
                  <a:moveTo>
                    <a:pt x="223" y="0"/>
                  </a:moveTo>
                  <a:lnTo>
                    <a:pt x="223"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6" name="Google Shape;3946;p88"/>
            <p:cNvSpPr/>
            <p:nvPr/>
          </p:nvSpPr>
          <p:spPr>
            <a:xfrm>
              <a:off x="5395497" y="1558751"/>
              <a:ext cx="273578" cy="144107"/>
            </a:xfrm>
            <a:custGeom>
              <a:rect b="b" l="l" r="r" t="t"/>
              <a:pathLst>
                <a:path extrusionOk="0" h="128" w="243">
                  <a:moveTo>
                    <a:pt x="223" y="0"/>
                  </a:moveTo>
                  <a:lnTo>
                    <a:pt x="20" y="0"/>
                  </a:lnTo>
                  <a:lnTo>
                    <a:pt x="0" y="128"/>
                  </a:lnTo>
                  <a:lnTo>
                    <a:pt x="243" y="128"/>
                  </a:lnTo>
                  <a:lnTo>
                    <a:pt x="223" y="0"/>
                  </a:lnTo>
                  <a:moveTo>
                    <a:pt x="223" y="0"/>
                  </a:moveTo>
                  <a:lnTo>
                    <a:pt x="223"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7" name="Google Shape;3947;p88"/>
            <p:cNvSpPr/>
            <p:nvPr/>
          </p:nvSpPr>
          <p:spPr>
            <a:xfrm>
              <a:off x="5418014" y="1331332"/>
              <a:ext cx="228545" cy="181259"/>
            </a:xfrm>
            <a:custGeom>
              <a:rect b="b" l="l" r="r" t="t"/>
              <a:pathLst>
                <a:path extrusionOk="0" h="176" w="220">
                  <a:moveTo>
                    <a:pt x="176" y="0"/>
                  </a:moveTo>
                  <a:cubicBezTo>
                    <a:pt x="44" y="0"/>
                    <a:pt x="44" y="0"/>
                    <a:pt x="44" y="0"/>
                  </a:cubicBezTo>
                  <a:cubicBezTo>
                    <a:pt x="20" y="0"/>
                    <a:pt x="0" y="20"/>
                    <a:pt x="0" y="44"/>
                  </a:cubicBezTo>
                  <a:cubicBezTo>
                    <a:pt x="0" y="176"/>
                    <a:pt x="0" y="176"/>
                    <a:pt x="0" y="176"/>
                  </a:cubicBezTo>
                  <a:cubicBezTo>
                    <a:pt x="220" y="176"/>
                    <a:pt x="220" y="176"/>
                    <a:pt x="220" y="176"/>
                  </a:cubicBezTo>
                  <a:cubicBezTo>
                    <a:pt x="220" y="44"/>
                    <a:pt x="220" y="44"/>
                    <a:pt x="220" y="44"/>
                  </a:cubicBezTo>
                  <a:cubicBezTo>
                    <a:pt x="220" y="20"/>
                    <a:pt x="200" y="0"/>
                    <a:pt x="176" y="0"/>
                  </a:cubicBezTo>
                  <a:close/>
                  <a:moveTo>
                    <a:pt x="176" y="0"/>
                  </a:moveTo>
                  <a:cubicBezTo>
                    <a:pt x="176" y="0"/>
                    <a:pt x="176" y="0"/>
                    <a:pt x="176" y="0"/>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8" name="Google Shape;3948;p88"/>
            <p:cNvSpPr/>
            <p:nvPr/>
          </p:nvSpPr>
          <p:spPr>
            <a:xfrm>
              <a:off x="5395497" y="1512591"/>
              <a:ext cx="273579" cy="46159"/>
            </a:xfrm>
            <a:custGeom>
              <a:rect b="b" l="l" r="r" t="t"/>
              <a:pathLst>
                <a:path extrusionOk="0" h="44" w="264">
                  <a:moveTo>
                    <a:pt x="264" y="0"/>
                  </a:moveTo>
                  <a:cubicBezTo>
                    <a:pt x="264" y="44"/>
                    <a:pt x="264" y="44"/>
                    <a:pt x="264" y="44"/>
                  </a:cubicBezTo>
                  <a:cubicBezTo>
                    <a:pt x="225" y="44"/>
                    <a:pt x="33" y="44"/>
                    <a:pt x="0" y="44"/>
                  </a:cubicBezTo>
                  <a:cubicBezTo>
                    <a:pt x="0" y="0"/>
                    <a:pt x="0" y="0"/>
                    <a:pt x="0" y="0"/>
                  </a:cubicBezTo>
                  <a:lnTo>
                    <a:pt x="264" y="0"/>
                  </a:lnTo>
                  <a:close/>
                  <a:moveTo>
                    <a:pt x="264" y="0"/>
                  </a:moveTo>
                  <a:cubicBezTo>
                    <a:pt x="264" y="0"/>
                    <a:pt x="264" y="0"/>
                    <a:pt x="264" y="0"/>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49" name="Google Shape;3949;p88"/>
            <p:cNvSpPr/>
            <p:nvPr/>
          </p:nvSpPr>
          <p:spPr>
            <a:xfrm>
              <a:off x="5464173" y="1376366"/>
              <a:ext cx="136226" cy="136226"/>
            </a:xfrm>
            <a:custGeom>
              <a:rect b="b" l="l" r="r" t="t"/>
              <a:pathLst>
                <a:path extrusionOk="0" h="132" w="132">
                  <a:moveTo>
                    <a:pt x="66" y="0"/>
                  </a:moveTo>
                  <a:cubicBezTo>
                    <a:pt x="102" y="0"/>
                    <a:pt x="132" y="30"/>
                    <a:pt x="132" y="66"/>
                  </a:cubicBezTo>
                  <a:cubicBezTo>
                    <a:pt x="132" y="102"/>
                    <a:pt x="102" y="132"/>
                    <a:pt x="66" y="132"/>
                  </a:cubicBezTo>
                  <a:cubicBezTo>
                    <a:pt x="29" y="132"/>
                    <a:pt x="0" y="102"/>
                    <a:pt x="0" y="66"/>
                  </a:cubicBezTo>
                  <a:cubicBezTo>
                    <a:pt x="0" y="30"/>
                    <a:pt x="29" y="0"/>
                    <a:pt x="66" y="0"/>
                  </a:cubicBezTo>
                  <a:close/>
                  <a:moveTo>
                    <a:pt x="66" y="0"/>
                  </a:moveTo>
                  <a:cubicBezTo>
                    <a:pt x="66" y="0"/>
                    <a:pt x="66" y="0"/>
                    <a:pt x="66" y="0"/>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0" name="Google Shape;3950;p88"/>
            <p:cNvSpPr/>
            <p:nvPr/>
          </p:nvSpPr>
          <p:spPr>
            <a:xfrm>
              <a:off x="5464173" y="1558751"/>
              <a:ext cx="136226" cy="144107"/>
            </a:xfrm>
            <a:custGeom>
              <a:rect b="b" l="l" r="r" t="t"/>
              <a:pathLst>
                <a:path extrusionOk="0" h="128" w="121">
                  <a:moveTo>
                    <a:pt x="81" y="88"/>
                  </a:moveTo>
                  <a:lnTo>
                    <a:pt x="81" y="0"/>
                  </a:lnTo>
                  <a:lnTo>
                    <a:pt x="40" y="0"/>
                  </a:lnTo>
                  <a:lnTo>
                    <a:pt x="40" y="88"/>
                  </a:lnTo>
                  <a:lnTo>
                    <a:pt x="0" y="88"/>
                  </a:lnTo>
                  <a:lnTo>
                    <a:pt x="0" y="128"/>
                  </a:lnTo>
                  <a:lnTo>
                    <a:pt x="121" y="128"/>
                  </a:lnTo>
                  <a:lnTo>
                    <a:pt x="121" y="88"/>
                  </a:lnTo>
                  <a:lnTo>
                    <a:pt x="81" y="88"/>
                  </a:lnTo>
                  <a:close/>
                  <a:moveTo>
                    <a:pt x="81" y="88"/>
                  </a:moveTo>
                  <a:lnTo>
                    <a:pt x="81" y="88"/>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1" name="Google Shape;3951;p88"/>
            <p:cNvSpPr/>
            <p:nvPr/>
          </p:nvSpPr>
          <p:spPr>
            <a:xfrm>
              <a:off x="5464173" y="1558751"/>
              <a:ext cx="136226" cy="144107"/>
            </a:xfrm>
            <a:custGeom>
              <a:rect b="b" l="l" r="r" t="t"/>
              <a:pathLst>
                <a:path extrusionOk="0" h="128" w="121">
                  <a:moveTo>
                    <a:pt x="81" y="88"/>
                  </a:moveTo>
                  <a:lnTo>
                    <a:pt x="81" y="0"/>
                  </a:lnTo>
                  <a:lnTo>
                    <a:pt x="40" y="0"/>
                  </a:lnTo>
                  <a:lnTo>
                    <a:pt x="40" y="88"/>
                  </a:lnTo>
                  <a:lnTo>
                    <a:pt x="0" y="88"/>
                  </a:lnTo>
                  <a:lnTo>
                    <a:pt x="0" y="128"/>
                  </a:lnTo>
                  <a:lnTo>
                    <a:pt x="121" y="128"/>
                  </a:lnTo>
                  <a:lnTo>
                    <a:pt x="121" y="88"/>
                  </a:lnTo>
                  <a:lnTo>
                    <a:pt x="81" y="88"/>
                  </a:lnTo>
                  <a:moveTo>
                    <a:pt x="81" y="88"/>
                  </a:moveTo>
                  <a:lnTo>
                    <a:pt x="81" y="88"/>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2" name="Google Shape;3952;p88"/>
            <p:cNvSpPr/>
            <p:nvPr/>
          </p:nvSpPr>
          <p:spPr>
            <a:xfrm>
              <a:off x="5546359" y="1437161"/>
              <a:ext cx="15762" cy="14636"/>
            </a:xfrm>
            <a:custGeom>
              <a:rect b="b" l="l" r="r" t="t"/>
              <a:pathLst>
                <a:path extrusionOk="0" h="14" w="15">
                  <a:moveTo>
                    <a:pt x="15" y="7"/>
                  </a:moveTo>
                  <a:cubicBezTo>
                    <a:pt x="15" y="11"/>
                    <a:pt x="12" y="14"/>
                    <a:pt x="8" y="14"/>
                  </a:cubicBezTo>
                  <a:cubicBezTo>
                    <a:pt x="4" y="14"/>
                    <a:pt x="0" y="11"/>
                    <a:pt x="0" y="7"/>
                  </a:cubicBezTo>
                  <a:cubicBezTo>
                    <a:pt x="0" y="3"/>
                    <a:pt x="4" y="0"/>
                    <a:pt x="8" y="0"/>
                  </a:cubicBezTo>
                  <a:cubicBezTo>
                    <a:pt x="12" y="0"/>
                    <a:pt x="15" y="3"/>
                    <a:pt x="15" y="7"/>
                  </a:cubicBezTo>
                  <a:close/>
                  <a:moveTo>
                    <a:pt x="15" y="7"/>
                  </a:moveTo>
                  <a:cubicBezTo>
                    <a:pt x="15" y="7"/>
                    <a:pt x="15" y="7"/>
                    <a:pt x="15"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3" name="Google Shape;3953;p88"/>
            <p:cNvSpPr/>
            <p:nvPr/>
          </p:nvSpPr>
          <p:spPr>
            <a:xfrm>
              <a:off x="5524968" y="1414644"/>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4" name="Google Shape;3954;p88"/>
            <p:cNvSpPr/>
            <p:nvPr/>
          </p:nvSpPr>
          <p:spPr>
            <a:xfrm>
              <a:off x="5365099" y="1323452"/>
              <a:ext cx="334374" cy="387288"/>
            </a:xfrm>
            <a:custGeom>
              <a:rect b="b" l="l" r="r" t="t"/>
              <a:pathLst>
                <a:path extrusionOk="0" h="375" w="322">
                  <a:moveTo>
                    <a:pt x="7" y="360"/>
                  </a:moveTo>
                  <a:cubicBezTo>
                    <a:pt x="3" y="360"/>
                    <a:pt x="0" y="363"/>
                    <a:pt x="0" y="367"/>
                  </a:cubicBezTo>
                  <a:cubicBezTo>
                    <a:pt x="0" y="371"/>
                    <a:pt x="3" y="375"/>
                    <a:pt x="7" y="375"/>
                  </a:cubicBezTo>
                  <a:cubicBezTo>
                    <a:pt x="315" y="375"/>
                    <a:pt x="315" y="375"/>
                    <a:pt x="315" y="375"/>
                  </a:cubicBezTo>
                  <a:cubicBezTo>
                    <a:pt x="319" y="375"/>
                    <a:pt x="322" y="371"/>
                    <a:pt x="322" y="367"/>
                  </a:cubicBezTo>
                  <a:cubicBezTo>
                    <a:pt x="322" y="363"/>
                    <a:pt x="319" y="360"/>
                    <a:pt x="315" y="360"/>
                  </a:cubicBezTo>
                  <a:cubicBezTo>
                    <a:pt x="299" y="360"/>
                    <a:pt x="299" y="360"/>
                    <a:pt x="299" y="360"/>
                  </a:cubicBezTo>
                  <a:cubicBezTo>
                    <a:pt x="279" y="234"/>
                    <a:pt x="279" y="234"/>
                    <a:pt x="279" y="234"/>
                  </a:cubicBezTo>
                  <a:cubicBezTo>
                    <a:pt x="293" y="234"/>
                    <a:pt x="293" y="234"/>
                    <a:pt x="293" y="234"/>
                  </a:cubicBezTo>
                  <a:cubicBezTo>
                    <a:pt x="297" y="234"/>
                    <a:pt x="300" y="231"/>
                    <a:pt x="300" y="227"/>
                  </a:cubicBezTo>
                  <a:cubicBezTo>
                    <a:pt x="300" y="183"/>
                    <a:pt x="300" y="183"/>
                    <a:pt x="300" y="183"/>
                  </a:cubicBezTo>
                  <a:cubicBezTo>
                    <a:pt x="300" y="179"/>
                    <a:pt x="297" y="175"/>
                    <a:pt x="293" y="175"/>
                  </a:cubicBezTo>
                  <a:cubicBezTo>
                    <a:pt x="278" y="175"/>
                    <a:pt x="278" y="175"/>
                    <a:pt x="278" y="175"/>
                  </a:cubicBezTo>
                  <a:cubicBezTo>
                    <a:pt x="278" y="51"/>
                    <a:pt x="278" y="51"/>
                    <a:pt x="278" y="51"/>
                  </a:cubicBezTo>
                  <a:cubicBezTo>
                    <a:pt x="278" y="23"/>
                    <a:pt x="255" y="0"/>
                    <a:pt x="227" y="0"/>
                  </a:cubicBezTo>
                  <a:cubicBezTo>
                    <a:pt x="194" y="0"/>
                    <a:pt x="194" y="0"/>
                    <a:pt x="194" y="0"/>
                  </a:cubicBezTo>
                  <a:cubicBezTo>
                    <a:pt x="190" y="0"/>
                    <a:pt x="186" y="3"/>
                    <a:pt x="186" y="7"/>
                  </a:cubicBezTo>
                  <a:cubicBezTo>
                    <a:pt x="186" y="11"/>
                    <a:pt x="190" y="14"/>
                    <a:pt x="194" y="14"/>
                  </a:cubicBezTo>
                  <a:cubicBezTo>
                    <a:pt x="227" y="14"/>
                    <a:pt x="227" y="14"/>
                    <a:pt x="227" y="14"/>
                  </a:cubicBezTo>
                  <a:cubicBezTo>
                    <a:pt x="247" y="14"/>
                    <a:pt x="263" y="31"/>
                    <a:pt x="263" y="51"/>
                  </a:cubicBezTo>
                  <a:cubicBezTo>
                    <a:pt x="263" y="175"/>
                    <a:pt x="263" y="175"/>
                    <a:pt x="263" y="175"/>
                  </a:cubicBezTo>
                  <a:cubicBezTo>
                    <a:pt x="205" y="175"/>
                    <a:pt x="205" y="175"/>
                    <a:pt x="205" y="175"/>
                  </a:cubicBezTo>
                  <a:cubicBezTo>
                    <a:pt x="223" y="162"/>
                    <a:pt x="234" y="141"/>
                    <a:pt x="234" y="117"/>
                  </a:cubicBezTo>
                  <a:cubicBezTo>
                    <a:pt x="234" y="77"/>
                    <a:pt x="201" y="44"/>
                    <a:pt x="161" y="44"/>
                  </a:cubicBezTo>
                  <a:cubicBezTo>
                    <a:pt x="120" y="44"/>
                    <a:pt x="88" y="77"/>
                    <a:pt x="88" y="117"/>
                  </a:cubicBezTo>
                  <a:cubicBezTo>
                    <a:pt x="88" y="141"/>
                    <a:pt x="99" y="162"/>
                    <a:pt x="117" y="175"/>
                  </a:cubicBezTo>
                  <a:cubicBezTo>
                    <a:pt x="58" y="175"/>
                    <a:pt x="58" y="175"/>
                    <a:pt x="58" y="175"/>
                  </a:cubicBezTo>
                  <a:cubicBezTo>
                    <a:pt x="58" y="51"/>
                    <a:pt x="58" y="51"/>
                    <a:pt x="58" y="51"/>
                  </a:cubicBezTo>
                  <a:cubicBezTo>
                    <a:pt x="58" y="31"/>
                    <a:pt x="75" y="14"/>
                    <a:pt x="95" y="14"/>
                  </a:cubicBezTo>
                  <a:cubicBezTo>
                    <a:pt x="128" y="14"/>
                    <a:pt x="128" y="14"/>
                    <a:pt x="128" y="14"/>
                  </a:cubicBezTo>
                  <a:cubicBezTo>
                    <a:pt x="132" y="14"/>
                    <a:pt x="135" y="11"/>
                    <a:pt x="135" y="7"/>
                  </a:cubicBezTo>
                  <a:cubicBezTo>
                    <a:pt x="135" y="3"/>
                    <a:pt x="132" y="0"/>
                    <a:pt x="128" y="0"/>
                  </a:cubicBezTo>
                  <a:cubicBezTo>
                    <a:pt x="95" y="0"/>
                    <a:pt x="95" y="0"/>
                    <a:pt x="95" y="0"/>
                  </a:cubicBezTo>
                  <a:cubicBezTo>
                    <a:pt x="67" y="0"/>
                    <a:pt x="44" y="23"/>
                    <a:pt x="44" y="51"/>
                  </a:cubicBezTo>
                  <a:cubicBezTo>
                    <a:pt x="44" y="175"/>
                    <a:pt x="44" y="175"/>
                    <a:pt x="44" y="175"/>
                  </a:cubicBezTo>
                  <a:cubicBezTo>
                    <a:pt x="29" y="175"/>
                    <a:pt x="29" y="175"/>
                    <a:pt x="29" y="175"/>
                  </a:cubicBezTo>
                  <a:cubicBezTo>
                    <a:pt x="25" y="175"/>
                    <a:pt x="22" y="179"/>
                    <a:pt x="22" y="183"/>
                  </a:cubicBezTo>
                  <a:cubicBezTo>
                    <a:pt x="22" y="227"/>
                    <a:pt x="22" y="227"/>
                    <a:pt x="22" y="227"/>
                  </a:cubicBezTo>
                  <a:cubicBezTo>
                    <a:pt x="22" y="231"/>
                    <a:pt x="25" y="234"/>
                    <a:pt x="29" y="234"/>
                  </a:cubicBezTo>
                  <a:cubicBezTo>
                    <a:pt x="42" y="234"/>
                    <a:pt x="42" y="234"/>
                    <a:pt x="42" y="234"/>
                  </a:cubicBezTo>
                  <a:cubicBezTo>
                    <a:pt x="23" y="360"/>
                    <a:pt x="23" y="360"/>
                    <a:pt x="23" y="360"/>
                  </a:cubicBezTo>
                  <a:lnTo>
                    <a:pt x="7" y="360"/>
                  </a:lnTo>
                  <a:close/>
                  <a:moveTo>
                    <a:pt x="219" y="360"/>
                  </a:moveTo>
                  <a:cubicBezTo>
                    <a:pt x="102" y="360"/>
                    <a:pt x="102" y="360"/>
                    <a:pt x="102" y="360"/>
                  </a:cubicBezTo>
                  <a:cubicBezTo>
                    <a:pt x="102" y="331"/>
                    <a:pt x="102" y="331"/>
                    <a:pt x="102" y="331"/>
                  </a:cubicBezTo>
                  <a:cubicBezTo>
                    <a:pt x="219" y="331"/>
                    <a:pt x="219" y="331"/>
                    <a:pt x="219" y="331"/>
                  </a:cubicBezTo>
                  <a:lnTo>
                    <a:pt x="219" y="360"/>
                  </a:lnTo>
                  <a:close/>
                  <a:moveTo>
                    <a:pt x="146" y="316"/>
                  </a:moveTo>
                  <a:cubicBezTo>
                    <a:pt x="146" y="234"/>
                    <a:pt x="146" y="234"/>
                    <a:pt x="146" y="234"/>
                  </a:cubicBezTo>
                  <a:cubicBezTo>
                    <a:pt x="175" y="234"/>
                    <a:pt x="175" y="234"/>
                    <a:pt x="175" y="234"/>
                  </a:cubicBezTo>
                  <a:cubicBezTo>
                    <a:pt x="175" y="316"/>
                    <a:pt x="175" y="316"/>
                    <a:pt x="175" y="316"/>
                  </a:cubicBezTo>
                  <a:lnTo>
                    <a:pt x="146" y="316"/>
                  </a:lnTo>
                  <a:close/>
                  <a:moveTo>
                    <a:pt x="284" y="360"/>
                  </a:moveTo>
                  <a:cubicBezTo>
                    <a:pt x="234" y="360"/>
                    <a:pt x="234" y="360"/>
                    <a:pt x="234" y="360"/>
                  </a:cubicBezTo>
                  <a:cubicBezTo>
                    <a:pt x="234" y="323"/>
                    <a:pt x="234" y="323"/>
                    <a:pt x="234" y="323"/>
                  </a:cubicBezTo>
                  <a:cubicBezTo>
                    <a:pt x="234" y="319"/>
                    <a:pt x="231" y="316"/>
                    <a:pt x="227" y="316"/>
                  </a:cubicBezTo>
                  <a:cubicBezTo>
                    <a:pt x="190" y="316"/>
                    <a:pt x="190" y="316"/>
                    <a:pt x="190" y="316"/>
                  </a:cubicBezTo>
                  <a:cubicBezTo>
                    <a:pt x="190" y="234"/>
                    <a:pt x="190" y="234"/>
                    <a:pt x="190" y="234"/>
                  </a:cubicBezTo>
                  <a:cubicBezTo>
                    <a:pt x="264" y="234"/>
                    <a:pt x="264" y="234"/>
                    <a:pt x="264" y="234"/>
                  </a:cubicBezTo>
                  <a:lnTo>
                    <a:pt x="284" y="360"/>
                  </a:lnTo>
                  <a:close/>
                  <a:moveTo>
                    <a:pt x="102" y="117"/>
                  </a:moveTo>
                  <a:cubicBezTo>
                    <a:pt x="102" y="85"/>
                    <a:pt x="129" y="58"/>
                    <a:pt x="161" y="58"/>
                  </a:cubicBezTo>
                  <a:cubicBezTo>
                    <a:pt x="193" y="58"/>
                    <a:pt x="219" y="85"/>
                    <a:pt x="219" y="117"/>
                  </a:cubicBezTo>
                  <a:cubicBezTo>
                    <a:pt x="219" y="149"/>
                    <a:pt x="193" y="175"/>
                    <a:pt x="161" y="175"/>
                  </a:cubicBezTo>
                  <a:cubicBezTo>
                    <a:pt x="129" y="175"/>
                    <a:pt x="102" y="149"/>
                    <a:pt x="102" y="117"/>
                  </a:cubicBezTo>
                  <a:close/>
                  <a:moveTo>
                    <a:pt x="36" y="219"/>
                  </a:moveTo>
                  <a:cubicBezTo>
                    <a:pt x="36" y="190"/>
                    <a:pt x="36" y="190"/>
                    <a:pt x="36" y="190"/>
                  </a:cubicBezTo>
                  <a:cubicBezTo>
                    <a:pt x="285" y="190"/>
                    <a:pt x="285" y="190"/>
                    <a:pt x="285" y="190"/>
                  </a:cubicBezTo>
                  <a:cubicBezTo>
                    <a:pt x="285" y="219"/>
                    <a:pt x="285" y="219"/>
                    <a:pt x="285" y="219"/>
                  </a:cubicBezTo>
                  <a:cubicBezTo>
                    <a:pt x="274" y="219"/>
                    <a:pt x="43" y="219"/>
                    <a:pt x="36" y="219"/>
                  </a:cubicBezTo>
                  <a:close/>
                  <a:moveTo>
                    <a:pt x="57" y="234"/>
                  </a:moveTo>
                  <a:cubicBezTo>
                    <a:pt x="132" y="234"/>
                    <a:pt x="132" y="234"/>
                    <a:pt x="132" y="234"/>
                  </a:cubicBezTo>
                  <a:cubicBezTo>
                    <a:pt x="132" y="316"/>
                    <a:pt x="132" y="316"/>
                    <a:pt x="132" y="316"/>
                  </a:cubicBezTo>
                  <a:cubicBezTo>
                    <a:pt x="95" y="316"/>
                    <a:pt x="95" y="316"/>
                    <a:pt x="95" y="316"/>
                  </a:cubicBezTo>
                  <a:cubicBezTo>
                    <a:pt x="91" y="316"/>
                    <a:pt x="88" y="319"/>
                    <a:pt x="88" y="323"/>
                  </a:cubicBezTo>
                  <a:cubicBezTo>
                    <a:pt x="88" y="360"/>
                    <a:pt x="88" y="360"/>
                    <a:pt x="88" y="360"/>
                  </a:cubicBezTo>
                  <a:cubicBezTo>
                    <a:pt x="38" y="360"/>
                    <a:pt x="38" y="360"/>
                    <a:pt x="38" y="360"/>
                  </a:cubicBezTo>
                  <a:lnTo>
                    <a:pt x="57" y="234"/>
                  </a:lnTo>
                  <a:close/>
                  <a:moveTo>
                    <a:pt x="57" y="234"/>
                  </a:moveTo>
                  <a:cubicBezTo>
                    <a:pt x="57" y="234"/>
                    <a:pt x="57" y="234"/>
                    <a:pt x="57" y="23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5" name="Google Shape;3955;p88"/>
            <p:cNvSpPr/>
            <p:nvPr/>
          </p:nvSpPr>
          <p:spPr>
            <a:xfrm>
              <a:off x="5522716" y="1322325"/>
              <a:ext cx="18013" cy="16887"/>
            </a:xfrm>
            <a:custGeom>
              <a:rect b="b" l="l" r="r" t="t"/>
              <a:pathLst>
                <a:path extrusionOk="0" h="16" w="17">
                  <a:moveTo>
                    <a:pt x="15" y="4"/>
                  </a:moveTo>
                  <a:cubicBezTo>
                    <a:pt x="17" y="7"/>
                    <a:pt x="16" y="12"/>
                    <a:pt x="13" y="14"/>
                  </a:cubicBezTo>
                  <a:cubicBezTo>
                    <a:pt x="10" y="16"/>
                    <a:pt x="5" y="16"/>
                    <a:pt x="3" y="12"/>
                  </a:cubicBezTo>
                  <a:cubicBezTo>
                    <a:pt x="0" y="9"/>
                    <a:pt x="1" y="4"/>
                    <a:pt x="5" y="2"/>
                  </a:cubicBezTo>
                  <a:cubicBezTo>
                    <a:pt x="8" y="0"/>
                    <a:pt x="12" y="0"/>
                    <a:pt x="15" y="4"/>
                  </a:cubicBezTo>
                  <a:close/>
                  <a:moveTo>
                    <a:pt x="15" y="4"/>
                  </a:moveTo>
                  <a:cubicBezTo>
                    <a:pt x="15" y="4"/>
                    <a:pt x="15" y="4"/>
                    <a:pt x="15" y="4"/>
                  </a:cubicBezTo>
                </a:path>
              </a:pathLst>
            </a:custGeom>
            <a:solidFill>
              <a:srgbClr val="00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3956" name="Google Shape;3956;p88"/>
          <p:cNvSpPr/>
          <p:nvPr/>
        </p:nvSpPr>
        <p:spPr>
          <a:xfrm>
            <a:off x="5868983" y="1472479"/>
            <a:ext cx="166612" cy="273572"/>
          </a:xfrm>
          <a:custGeom>
            <a:rect b="b" l="l" r="r" t="t"/>
            <a:pathLst>
              <a:path extrusionOk="0" h="290" w="176">
                <a:moveTo>
                  <a:pt x="88" y="92"/>
                </a:moveTo>
                <a:cubicBezTo>
                  <a:pt x="88" y="80"/>
                  <a:pt x="98" y="70"/>
                  <a:pt x="110" y="70"/>
                </a:cubicBezTo>
                <a:cubicBezTo>
                  <a:pt x="122" y="70"/>
                  <a:pt x="132" y="80"/>
                  <a:pt x="132" y="92"/>
                </a:cubicBezTo>
                <a:cubicBezTo>
                  <a:pt x="132" y="22"/>
                  <a:pt x="132" y="22"/>
                  <a:pt x="132" y="22"/>
                </a:cubicBezTo>
                <a:cubicBezTo>
                  <a:pt x="132" y="10"/>
                  <a:pt x="141" y="0"/>
                  <a:pt x="154" y="0"/>
                </a:cubicBezTo>
                <a:cubicBezTo>
                  <a:pt x="166" y="0"/>
                  <a:pt x="176" y="10"/>
                  <a:pt x="176" y="22"/>
                </a:cubicBezTo>
                <a:cubicBezTo>
                  <a:pt x="176" y="158"/>
                  <a:pt x="176" y="158"/>
                  <a:pt x="176" y="158"/>
                </a:cubicBezTo>
                <a:cubicBezTo>
                  <a:pt x="151" y="158"/>
                  <a:pt x="132" y="178"/>
                  <a:pt x="132" y="202"/>
                </a:cubicBezTo>
                <a:cubicBezTo>
                  <a:pt x="132" y="226"/>
                  <a:pt x="151" y="246"/>
                  <a:pt x="176" y="246"/>
                </a:cubicBezTo>
                <a:cubicBezTo>
                  <a:pt x="176" y="268"/>
                  <a:pt x="176" y="268"/>
                  <a:pt x="176" y="268"/>
                </a:cubicBezTo>
                <a:cubicBezTo>
                  <a:pt x="154" y="290"/>
                  <a:pt x="154" y="290"/>
                  <a:pt x="154" y="290"/>
                </a:cubicBezTo>
                <a:cubicBezTo>
                  <a:pt x="88" y="290"/>
                  <a:pt x="88" y="290"/>
                  <a:pt x="88" y="290"/>
                </a:cubicBezTo>
                <a:cubicBezTo>
                  <a:pt x="88" y="246"/>
                  <a:pt x="88" y="246"/>
                  <a:pt x="88" y="246"/>
                </a:cubicBezTo>
                <a:cubicBezTo>
                  <a:pt x="88" y="210"/>
                  <a:pt x="58" y="180"/>
                  <a:pt x="22" y="180"/>
                </a:cubicBezTo>
                <a:cubicBezTo>
                  <a:pt x="0" y="180"/>
                  <a:pt x="0" y="180"/>
                  <a:pt x="0" y="180"/>
                </a:cubicBezTo>
                <a:cubicBezTo>
                  <a:pt x="0" y="22"/>
                  <a:pt x="0" y="22"/>
                  <a:pt x="0" y="22"/>
                </a:cubicBezTo>
                <a:cubicBezTo>
                  <a:pt x="0" y="10"/>
                  <a:pt x="10" y="0"/>
                  <a:pt x="22" y="0"/>
                </a:cubicBezTo>
                <a:cubicBezTo>
                  <a:pt x="34" y="0"/>
                  <a:pt x="44" y="10"/>
                  <a:pt x="44" y="22"/>
                </a:cubicBezTo>
                <a:cubicBezTo>
                  <a:pt x="44" y="92"/>
                  <a:pt x="44" y="92"/>
                  <a:pt x="44" y="92"/>
                </a:cubicBezTo>
                <a:cubicBezTo>
                  <a:pt x="44" y="80"/>
                  <a:pt x="54" y="70"/>
                  <a:pt x="66" y="70"/>
                </a:cubicBezTo>
                <a:cubicBezTo>
                  <a:pt x="78" y="70"/>
                  <a:pt x="88" y="80"/>
                  <a:pt x="88" y="92"/>
                </a:cubicBezTo>
                <a:close/>
                <a:moveTo>
                  <a:pt x="88" y="92"/>
                </a:moveTo>
                <a:cubicBezTo>
                  <a:pt x="88" y="92"/>
                  <a:pt x="88" y="92"/>
                  <a:pt x="88" y="92"/>
                </a:cubicBezTo>
              </a:path>
            </a:pathLst>
          </a:custGeom>
          <a:solidFill>
            <a:srgbClr val="814F1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7" name="Google Shape;3957;p88"/>
          <p:cNvSpPr/>
          <p:nvPr/>
        </p:nvSpPr>
        <p:spPr>
          <a:xfrm>
            <a:off x="5868983" y="1642176"/>
            <a:ext cx="146043" cy="169697"/>
          </a:xfrm>
          <a:custGeom>
            <a:rect b="b" l="l" r="r" t="t"/>
            <a:pathLst>
              <a:path extrusionOk="0" h="180" w="154">
                <a:moveTo>
                  <a:pt x="88" y="110"/>
                </a:moveTo>
                <a:cubicBezTo>
                  <a:pt x="88" y="66"/>
                  <a:pt x="88" y="66"/>
                  <a:pt x="88" y="66"/>
                </a:cubicBezTo>
                <a:cubicBezTo>
                  <a:pt x="88" y="30"/>
                  <a:pt x="58" y="0"/>
                  <a:pt x="22" y="0"/>
                </a:cubicBezTo>
                <a:cubicBezTo>
                  <a:pt x="0" y="0"/>
                  <a:pt x="0" y="0"/>
                  <a:pt x="0" y="0"/>
                </a:cubicBezTo>
                <a:cubicBezTo>
                  <a:pt x="0" y="88"/>
                  <a:pt x="0" y="88"/>
                  <a:pt x="0" y="88"/>
                </a:cubicBezTo>
                <a:cubicBezTo>
                  <a:pt x="22" y="110"/>
                  <a:pt x="22" y="110"/>
                  <a:pt x="22" y="110"/>
                </a:cubicBezTo>
                <a:cubicBezTo>
                  <a:pt x="22" y="180"/>
                  <a:pt x="22" y="180"/>
                  <a:pt x="22" y="180"/>
                </a:cubicBezTo>
                <a:cubicBezTo>
                  <a:pt x="154" y="180"/>
                  <a:pt x="154" y="180"/>
                  <a:pt x="154" y="180"/>
                </a:cubicBezTo>
                <a:cubicBezTo>
                  <a:pt x="154" y="110"/>
                  <a:pt x="154" y="110"/>
                  <a:pt x="154" y="110"/>
                </a:cubicBezTo>
                <a:lnTo>
                  <a:pt x="88" y="110"/>
                </a:lnTo>
                <a:close/>
                <a:moveTo>
                  <a:pt x="88" y="110"/>
                </a:moveTo>
                <a:cubicBezTo>
                  <a:pt x="88" y="110"/>
                  <a:pt x="88" y="110"/>
                  <a:pt x="88" y="110"/>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8" name="Google Shape;3958;p88"/>
          <p:cNvSpPr/>
          <p:nvPr/>
        </p:nvSpPr>
        <p:spPr>
          <a:xfrm>
            <a:off x="5862813" y="1465280"/>
            <a:ext cx="178954" cy="353794"/>
          </a:xfrm>
          <a:custGeom>
            <a:rect b="b" l="l" r="r" t="t"/>
            <a:pathLst>
              <a:path extrusionOk="0" h="375" w="190">
                <a:moveTo>
                  <a:pt x="29" y="0"/>
                </a:moveTo>
                <a:cubicBezTo>
                  <a:pt x="13" y="0"/>
                  <a:pt x="0" y="13"/>
                  <a:pt x="0" y="29"/>
                </a:cubicBezTo>
                <a:cubicBezTo>
                  <a:pt x="0" y="275"/>
                  <a:pt x="0" y="275"/>
                  <a:pt x="0" y="275"/>
                </a:cubicBezTo>
                <a:cubicBezTo>
                  <a:pt x="0" y="277"/>
                  <a:pt x="0" y="279"/>
                  <a:pt x="2" y="280"/>
                </a:cubicBezTo>
                <a:cubicBezTo>
                  <a:pt x="22" y="300"/>
                  <a:pt x="22" y="300"/>
                  <a:pt x="22" y="300"/>
                </a:cubicBezTo>
                <a:cubicBezTo>
                  <a:pt x="22" y="367"/>
                  <a:pt x="22" y="367"/>
                  <a:pt x="22" y="367"/>
                </a:cubicBezTo>
                <a:cubicBezTo>
                  <a:pt x="22" y="371"/>
                  <a:pt x="25" y="375"/>
                  <a:pt x="29" y="375"/>
                </a:cubicBezTo>
                <a:cubicBezTo>
                  <a:pt x="161" y="375"/>
                  <a:pt x="161" y="375"/>
                  <a:pt x="161" y="375"/>
                </a:cubicBezTo>
                <a:cubicBezTo>
                  <a:pt x="165" y="375"/>
                  <a:pt x="168" y="371"/>
                  <a:pt x="168" y="367"/>
                </a:cubicBezTo>
                <a:cubicBezTo>
                  <a:pt x="168" y="300"/>
                  <a:pt x="168" y="300"/>
                  <a:pt x="168" y="300"/>
                </a:cubicBezTo>
                <a:cubicBezTo>
                  <a:pt x="188" y="280"/>
                  <a:pt x="188" y="280"/>
                  <a:pt x="188" y="280"/>
                </a:cubicBezTo>
                <a:cubicBezTo>
                  <a:pt x="189" y="279"/>
                  <a:pt x="190" y="277"/>
                  <a:pt x="190" y="275"/>
                </a:cubicBezTo>
                <a:cubicBezTo>
                  <a:pt x="190" y="253"/>
                  <a:pt x="190" y="253"/>
                  <a:pt x="190" y="253"/>
                </a:cubicBezTo>
                <a:cubicBezTo>
                  <a:pt x="190" y="249"/>
                  <a:pt x="187" y="246"/>
                  <a:pt x="183" y="246"/>
                </a:cubicBezTo>
                <a:cubicBezTo>
                  <a:pt x="162" y="246"/>
                  <a:pt x="146" y="229"/>
                  <a:pt x="146" y="209"/>
                </a:cubicBezTo>
                <a:cubicBezTo>
                  <a:pt x="146" y="189"/>
                  <a:pt x="162" y="173"/>
                  <a:pt x="183" y="173"/>
                </a:cubicBezTo>
                <a:cubicBezTo>
                  <a:pt x="187" y="173"/>
                  <a:pt x="190" y="169"/>
                  <a:pt x="190" y="165"/>
                </a:cubicBezTo>
                <a:cubicBezTo>
                  <a:pt x="190" y="118"/>
                  <a:pt x="190" y="118"/>
                  <a:pt x="190" y="118"/>
                </a:cubicBezTo>
                <a:cubicBezTo>
                  <a:pt x="190" y="114"/>
                  <a:pt x="187" y="110"/>
                  <a:pt x="183" y="110"/>
                </a:cubicBezTo>
                <a:cubicBezTo>
                  <a:pt x="179" y="110"/>
                  <a:pt x="175" y="114"/>
                  <a:pt x="175" y="118"/>
                </a:cubicBezTo>
                <a:cubicBezTo>
                  <a:pt x="175" y="158"/>
                  <a:pt x="175" y="158"/>
                  <a:pt x="175" y="158"/>
                </a:cubicBezTo>
                <a:cubicBezTo>
                  <a:pt x="150" y="162"/>
                  <a:pt x="131" y="183"/>
                  <a:pt x="131" y="209"/>
                </a:cubicBezTo>
                <a:cubicBezTo>
                  <a:pt x="131" y="235"/>
                  <a:pt x="150" y="256"/>
                  <a:pt x="175" y="260"/>
                </a:cubicBezTo>
                <a:cubicBezTo>
                  <a:pt x="175" y="272"/>
                  <a:pt x="175" y="272"/>
                  <a:pt x="175" y="272"/>
                </a:cubicBezTo>
                <a:cubicBezTo>
                  <a:pt x="158" y="290"/>
                  <a:pt x="158" y="290"/>
                  <a:pt x="158" y="290"/>
                </a:cubicBezTo>
                <a:cubicBezTo>
                  <a:pt x="102" y="290"/>
                  <a:pt x="102" y="290"/>
                  <a:pt x="102" y="290"/>
                </a:cubicBezTo>
                <a:cubicBezTo>
                  <a:pt x="102" y="253"/>
                  <a:pt x="102" y="253"/>
                  <a:pt x="102" y="253"/>
                </a:cubicBezTo>
                <a:cubicBezTo>
                  <a:pt x="102" y="213"/>
                  <a:pt x="69" y="180"/>
                  <a:pt x="29" y="180"/>
                </a:cubicBezTo>
                <a:cubicBezTo>
                  <a:pt x="14" y="180"/>
                  <a:pt x="14" y="180"/>
                  <a:pt x="14" y="180"/>
                </a:cubicBezTo>
                <a:cubicBezTo>
                  <a:pt x="14" y="29"/>
                  <a:pt x="14" y="29"/>
                  <a:pt x="14" y="29"/>
                </a:cubicBezTo>
                <a:cubicBezTo>
                  <a:pt x="14" y="21"/>
                  <a:pt x="21" y="14"/>
                  <a:pt x="29" y="14"/>
                </a:cubicBezTo>
                <a:cubicBezTo>
                  <a:pt x="37" y="14"/>
                  <a:pt x="43" y="21"/>
                  <a:pt x="43" y="29"/>
                </a:cubicBezTo>
                <a:cubicBezTo>
                  <a:pt x="43" y="143"/>
                  <a:pt x="43" y="143"/>
                  <a:pt x="43" y="143"/>
                </a:cubicBezTo>
                <a:cubicBezTo>
                  <a:pt x="43" y="147"/>
                  <a:pt x="47" y="151"/>
                  <a:pt x="51" y="151"/>
                </a:cubicBezTo>
                <a:cubicBezTo>
                  <a:pt x="55" y="151"/>
                  <a:pt x="58" y="147"/>
                  <a:pt x="58" y="143"/>
                </a:cubicBezTo>
                <a:cubicBezTo>
                  <a:pt x="58" y="99"/>
                  <a:pt x="58" y="99"/>
                  <a:pt x="58" y="99"/>
                </a:cubicBezTo>
                <a:cubicBezTo>
                  <a:pt x="58" y="91"/>
                  <a:pt x="65" y="85"/>
                  <a:pt x="73" y="85"/>
                </a:cubicBezTo>
                <a:cubicBezTo>
                  <a:pt x="81" y="85"/>
                  <a:pt x="87" y="91"/>
                  <a:pt x="87" y="99"/>
                </a:cubicBezTo>
                <a:cubicBezTo>
                  <a:pt x="87" y="143"/>
                  <a:pt x="87" y="143"/>
                  <a:pt x="87" y="143"/>
                </a:cubicBezTo>
                <a:cubicBezTo>
                  <a:pt x="87" y="147"/>
                  <a:pt x="91" y="151"/>
                  <a:pt x="95" y="151"/>
                </a:cubicBezTo>
                <a:cubicBezTo>
                  <a:pt x="99" y="151"/>
                  <a:pt x="102" y="147"/>
                  <a:pt x="102" y="143"/>
                </a:cubicBezTo>
                <a:cubicBezTo>
                  <a:pt x="102" y="99"/>
                  <a:pt x="102" y="99"/>
                  <a:pt x="102" y="99"/>
                </a:cubicBezTo>
                <a:cubicBezTo>
                  <a:pt x="102" y="91"/>
                  <a:pt x="109" y="85"/>
                  <a:pt x="117" y="85"/>
                </a:cubicBezTo>
                <a:cubicBezTo>
                  <a:pt x="125" y="85"/>
                  <a:pt x="131" y="91"/>
                  <a:pt x="131" y="99"/>
                </a:cubicBezTo>
                <a:cubicBezTo>
                  <a:pt x="131" y="143"/>
                  <a:pt x="131" y="143"/>
                  <a:pt x="131" y="143"/>
                </a:cubicBezTo>
                <a:cubicBezTo>
                  <a:pt x="131" y="147"/>
                  <a:pt x="135" y="151"/>
                  <a:pt x="139" y="151"/>
                </a:cubicBezTo>
                <a:cubicBezTo>
                  <a:pt x="143" y="151"/>
                  <a:pt x="146" y="147"/>
                  <a:pt x="146" y="143"/>
                </a:cubicBezTo>
                <a:cubicBezTo>
                  <a:pt x="146" y="29"/>
                  <a:pt x="146" y="29"/>
                  <a:pt x="146" y="29"/>
                </a:cubicBezTo>
                <a:cubicBezTo>
                  <a:pt x="146" y="21"/>
                  <a:pt x="153" y="14"/>
                  <a:pt x="161" y="14"/>
                </a:cubicBezTo>
                <a:cubicBezTo>
                  <a:pt x="169" y="14"/>
                  <a:pt x="175" y="21"/>
                  <a:pt x="175" y="29"/>
                </a:cubicBezTo>
                <a:cubicBezTo>
                  <a:pt x="175" y="52"/>
                  <a:pt x="175" y="52"/>
                  <a:pt x="175" y="52"/>
                </a:cubicBezTo>
                <a:cubicBezTo>
                  <a:pt x="175" y="56"/>
                  <a:pt x="179" y="59"/>
                  <a:pt x="183" y="59"/>
                </a:cubicBezTo>
                <a:cubicBezTo>
                  <a:pt x="187" y="59"/>
                  <a:pt x="190" y="56"/>
                  <a:pt x="190" y="52"/>
                </a:cubicBezTo>
                <a:cubicBezTo>
                  <a:pt x="190" y="29"/>
                  <a:pt x="190" y="29"/>
                  <a:pt x="190" y="29"/>
                </a:cubicBezTo>
                <a:cubicBezTo>
                  <a:pt x="190" y="13"/>
                  <a:pt x="177" y="0"/>
                  <a:pt x="161" y="0"/>
                </a:cubicBezTo>
                <a:cubicBezTo>
                  <a:pt x="144" y="0"/>
                  <a:pt x="131" y="13"/>
                  <a:pt x="131" y="29"/>
                </a:cubicBezTo>
                <a:cubicBezTo>
                  <a:pt x="131" y="74"/>
                  <a:pt x="131" y="74"/>
                  <a:pt x="131" y="74"/>
                </a:cubicBezTo>
                <a:cubicBezTo>
                  <a:pt x="127" y="71"/>
                  <a:pt x="122" y="70"/>
                  <a:pt x="117" y="70"/>
                </a:cubicBezTo>
                <a:cubicBezTo>
                  <a:pt x="108" y="70"/>
                  <a:pt x="100" y="74"/>
                  <a:pt x="95" y="80"/>
                </a:cubicBezTo>
                <a:cubicBezTo>
                  <a:pt x="89" y="74"/>
                  <a:pt x="82" y="70"/>
                  <a:pt x="73" y="70"/>
                </a:cubicBezTo>
                <a:cubicBezTo>
                  <a:pt x="67" y="70"/>
                  <a:pt x="62" y="71"/>
                  <a:pt x="58" y="74"/>
                </a:cubicBezTo>
                <a:cubicBezTo>
                  <a:pt x="58" y="29"/>
                  <a:pt x="58" y="29"/>
                  <a:pt x="58" y="29"/>
                </a:cubicBezTo>
                <a:cubicBezTo>
                  <a:pt x="58" y="13"/>
                  <a:pt x="45" y="0"/>
                  <a:pt x="29" y="0"/>
                </a:cubicBezTo>
                <a:close/>
                <a:moveTo>
                  <a:pt x="65" y="360"/>
                </a:moveTo>
                <a:cubicBezTo>
                  <a:pt x="36" y="360"/>
                  <a:pt x="36" y="360"/>
                  <a:pt x="36" y="360"/>
                </a:cubicBezTo>
                <a:cubicBezTo>
                  <a:pt x="36" y="304"/>
                  <a:pt x="36" y="304"/>
                  <a:pt x="36" y="304"/>
                </a:cubicBezTo>
                <a:cubicBezTo>
                  <a:pt x="65" y="304"/>
                  <a:pt x="65" y="304"/>
                  <a:pt x="65" y="304"/>
                </a:cubicBezTo>
                <a:lnTo>
                  <a:pt x="65" y="360"/>
                </a:lnTo>
                <a:close/>
                <a:moveTo>
                  <a:pt x="153" y="304"/>
                </a:moveTo>
                <a:cubicBezTo>
                  <a:pt x="153" y="360"/>
                  <a:pt x="153" y="360"/>
                  <a:pt x="153" y="360"/>
                </a:cubicBezTo>
                <a:cubicBezTo>
                  <a:pt x="80" y="360"/>
                  <a:pt x="80" y="360"/>
                  <a:pt x="80" y="360"/>
                </a:cubicBezTo>
                <a:cubicBezTo>
                  <a:pt x="80" y="304"/>
                  <a:pt x="80" y="304"/>
                  <a:pt x="80" y="304"/>
                </a:cubicBezTo>
                <a:lnTo>
                  <a:pt x="153" y="304"/>
                </a:lnTo>
                <a:close/>
                <a:moveTo>
                  <a:pt x="29" y="195"/>
                </a:moveTo>
                <a:cubicBezTo>
                  <a:pt x="61" y="195"/>
                  <a:pt x="87" y="221"/>
                  <a:pt x="87" y="253"/>
                </a:cubicBezTo>
                <a:cubicBezTo>
                  <a:pt x="87" y="290"/>
                  <a:pt x="87" y="290"/>
                  <a:pt x="87" y="290"/>
                </a:cubicBezTo>
                <a:cubicBezTo>
                  <a:pt x="32" y="290"/>
                  <a:pt x="32" y="290"/>
                  <a:pt x="32" y="290"/>
                </a:cubicBezTo>
                <a:cubicBezTo>
                  <a:pt x="14" y="272"/>
                  <a:pt x="14" y="272"/>
                  <a:pt x="14" y="272"/>
                </a:cubicBezTo>
                <a:cubicBezTo>
                  <a:pt x="14" y="195"/>
                  <a:pt x="14" y="195"/>
                  <a:pt x="14" y="195"/>
                </a:cubicBezTo>
                <a:lnTo>
                  <a:pt x="29" y="195"/>
                </a:lnTo>
                <a:close/>
                <a:moveTo>
                  <a:pt x="29" y="195"/>
                </a:moveTo>
                <a:cubicBezTo>
                  <a:pt x="29" y="195"/>
                  <a:pt x="29" y="195"/>
                  <a:pt x="29" y="19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59" name="Google Shape;3959;p88"/>
          <p:cNvSpPr/>
          <p:nvPr/>
        </p:nvSpPr>
        <p:spPr>
          <a:xfrm>
            <a:off x="6027362" y="1537273"/>
            <a:ext cx="15427" cy="16455"/>
          </a:xfrm>
          <a:custGeom>
            <a:rect b="b" l="l" r="r" t="t"/>
            <a:pathLst>
              <a:path extrusionOk="0" h="17" w="17">
                <a:moveTo>
                  <a:pt x="11" y="2"/>
                </a:moveTo>
                <a:cubicBezTo>
                  <a:pt x="15" y="3"/>
                  <a:pt x="17" y="8"/>
                  <a:pt x="15" y="11"/>
                </a:cubicBezTo>
                <a:cubicBezTo>
                  <a:pt x="14" y="15"/>
                  <a:pt x="10" y="17"/>
                  <a:pt x="6" y="15"/>
                </a:cubicBezTo>
                <a:cubicBezTo>
                  <a:pt x="2" y="14"/>
                  <a:pt x="0" y="10"/>
                  <a:pt x="2" y="6"/>
                </a:cubicBezTo>
                <a:cubicBezTo>
                  <a:pt x="3" y="2"/>
                  <a:pt x="8"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3960" name="Google Shape;3960;p88"/>
          <p:cNvGrpSpPr/>
          <p:nvPr/>
        </p:nvGrpSpPr>
        <p:grpSpPr>
          <a:xfrm>
            <a:off x="4603892" y="1531080"/>
            <a:ext cx="353788" cy="221117"/>
            <a:chOff x="4697477" y="1395504"/>
            <a:chExt cx="387288" cy="242054"/>
          </a:xfrm>
        </p:grpSpPr>
        <p:sp>
          <p:nvSpPr>
            <p:cNvPr id="3961" name="Google Shape;3961;p88"/>
            <p:cNvSpPr/>
            <p:nvPr/>
          </p:nvSpPr>
          <p:spPr>
            <a:xfrm>
              <a:off x="4704232" y="1403386"/>
              <a:ext cx="372652" cy="227419"/>
            </a:xfrm>
            <a:custGeom>
              <a:rect b="b" l="l" r="r" t="t"/>
              <a:pathLst>
                <a:path extrusionOk="0" h="220" w="360">
                  <a:moveTo>
                    <a:pt x="360" y="22"/>
                  </a:moveTo>
                  <a:cubicBezTo>
                    <a:pt x="360" y="198"/>
                    <a:pt x="360" y="198"/>
                    <a:pt x="360" y="198"/>
                  </a:cubicBezTo>
                  <a:cubicBezTo>
                    <a:pt x="360" y="210"/>
                    <a:pt x="350" y="220"/>
                    <a:pt x="338" y="220"/>
                  </a:cubicBezTo>
                  <a:cubicBezTo>
                    <a:pt x="22" y="220"/>
                    <a:pt x="22" y="220"/>
                    <a:pt x="22" y="220"/>
                  </a:cubicBezTo>
                  <a:cubicBezTo>
                    <a:pt x="10" y="220"/>
                    <a:pt x="0" y="210"/>
                    <a:pt x="0" y="198"/>
                  </a:cubicBezTo>
                  <a:cubicBezTo>
                    <a:pt x="0" y="22"/>
                    <a:pt x="0" y="22"/>
                    <a:pt x="0" y="22"/>
                  </a:cubicBezTo>
                  <a:cubicBezTo>
                    <a:pt x="0" y="10"/>
                    <a:pt x="10" y="0"/>
                    <a:pt x="22" y="0"/>
                  </a:cubicBezTo>
                  <a:cubicBezTo>
                    <a:pt x="338" y="0"/>
                    <a:pt x="338" y="0"/>
                    <a:pt x="338" y="0"/>
                  </a:cubicBezTo>
                  <a:cubicBezTo>
                    <a:pt x="350" y="0"/>
                    <a:pt x="360" y="10"/>
                    <a:pt x="360" y="22"/>
                  </a:cubicBezTo>
                  <a:close/>
                  <a:moveTo>
                    <a:pt x="360" y="22"/>
                  </a:moveTo>
                  <a:cubicBezTo>
                    <a:pt x="360" y="22"/>
                    <a:pt x="360" y="22"/>
                    <a:pt x="360" y="22"/>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2" name="Google Shape;3962;p88"/>
            <p:cNvSpPr/>
            <p:nvPr/>
          </p:nvSpPr>
          <p:spPr>
            <a:xfrm>
              <a:off x="4753769" y="1448419"/>
              <a:ext cx="137352" cy="136226"/>
            </a:xfrm>
            <a:custGeom>
              <a:rect b="b" l="l" r="r" t="t"/>
              <a:pathLst>
                <a:path extrusionOk="0" h="132" w="132">
                  <a:moveTo>
                    <a:pt x="66" y="0"/>
                  </a:moveTo>
                  <a:cubicBezTo>
                    <a:pt x="102" y="0"/>
                    <a:pt x="132" y="30"/>
                    <a:pt x="132" y="66"/>
                  </a:cubicBezTo>
                  <a:cubicBezTo>
                    <a:pt x="132" y="103"/>
                    <a:pt x="102" y="132"/>
                    <a:pt x="66" y="132"/>
                  </a:cubicBezTo>
                  <a:cubicBezTo>
                    <a:pt x="30" y="132"/>
                    <a:pt x="0" y="103"/>
                    <a:pt x="0" y="66"/>
                  </a:cubicBezTo>
                  <a:cubicBezTo>
                    <a:pt x="0" y="30"/>
                    <a:pt x="30" y="0"/>
                    <a:pt x="66" y="0"/>
                  </a:cubicBezTo>
                  <a:close/>
                  <a:moveTo>
                    <a:pt x="66" y="0"/>
                  </a:moveTo>
                  <a:cubicBezTo>
                    <a:pt x="66" y="0"/>
                    <a:pt x="66" y="0"/>
                    <a:pt x="66" y="0"/>
                  </a:cubicBezTo>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3" name="Google Shape;3963;p88"/>
            <p:cNvSpPr/>
            <p:nvPr/>
          </p:nvSpPr>
          <p:spPr>
            <a:xfrm>
              <a:off x="4838207" y="1509214"/>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4" name="Google Shape;3964;p88"/>
            <p:cNvSpPr/>
            <p:nvPr/>
          </p:nvSpPr>
          <p:spPr>
            <a:xfrm>
              <a:off x="4815690" y="1486697"/>
              <a:ext cx="14636" cy="15762"/>
            </a:xfrm>
            <a:custGeom>
              <a:rect b="b" l="l" r="r" t="t"/>
              <a:pathLst>
                <a:path extrusionOk="0" h="15" w="14">
                  <a:moveTo>
                    <a:pt x="14" y="7"/>
                  </a:moveTo>
                  <a:cubicBezTo>
                    <a:pt x="14" y="11"/>
                    <a:pt x="11" y="15"/>
                    <a:pt x="7" y="15"/>
                  </a:cubicBezTo>
                  <a:cubicBezTo>
                    <a:pt x="3" y="15"/>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5" name="Google Shape;3965;p88"/>
            <p:cNvSpPr/>
            <p:nvPr/>
          </p:nvSpPr>
          <p:spPr>
            <a:xfrm>
              <a:off x="4747014" y="1441664"/>
              <a:ext cx="150862" cy="150862"/>
            </a:xfrm>
            <a:custGeom>
              <a:rect b="b" l="l" r="r" t="t"/>
              <a:pathLst>
                <a:path extrusionOk="0" h="146" w="146">
                  <a:moveTo>
                    <a:pt x="73" y="0"/>
                  </a:moveTo>
                  <a:cubicBezTo>
                    <a:pt x="33" y="0"/>
                    <a:pt x="0" y="33"/>
                    <a:pt x="0" y="73"/>
                  </a:cubicBezTo>
                  <a:cubicBezTo>
                    <a:pt x="0" y="114"/>
                    <a:pt x="33" y="146"/>
                    <a:pt x="73" y="146"/>
                  </a:cubicBezTo>
                  <a:cubicBezTo>
                    <a:pt x="113" y="146"/>
                    <a:pt x="146" y="114"/>
                    <a:pt x="146" y="73"/>
                  </a:cubicBezTo>
                  <a:cubicBezTo>
                    <a:pt x="146" y="33"/>
                    <a:pt x="113" y="0"/>
                    <a:pt x="73" y="0"/>
                  </a:cubicBezTo>
                  <a:close/>
                  <a:moveTo>
                    <a:pt x="73" y="132"/>
                  </a:moveTo>
                  <a:cubicBezTo>
                    <a:pt x="41" y="132"/>
                    <a:pt x="14" y="105"/>
                    <a:pt x="14" y="73"/>
                  </a:cubicBezTo>
                  <a:cubicBezTo>
                    <a:pt x="14" y="41"/>
                    <a:pt x="41" y="15"/>
                    <a:pt x="73" y="15"/>
                  </a:cubicBezTo>
                  <a:cubicBezTo>
                    <a:pt x="105" y="15"/>
                    <a:pt x="132" y="41"/>
                    <a:pt x="132" y="73"/>
                  </a:cubicBezTo>
                  <a:cubicBezTo>
                    <a:pt x="132" y="105"/>
                    <a:pt x="105" y="132"/>
                    <a:pt x="73" y="132"/>
                  </a:cubicBezTo>
                  <a:close/>
                  <a:moveTo>
                    <a:pt x="73" y="132"/>
                  </a:moveTo>
                  <a:cubicBezTo>
                    <a:pt x="73" y="132"/>
                    <a:pt x="73" y="132"/>
                    <a:pt x="73" y="13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6" name="Google Shape;3966;p88"/>
            <p:cNvSpPr/>
            <p:nvPr/>
          </p:nvSpPr>
          <p:spPr>
            <a:xfrm>
              <a:off x="4929400" y="1486697"/>
              <a:ext cx="64172" cy="15762"/>
            </a:xfrm>
            <a:custGeom>
              <a:rect b="b" l="l" r="r" t="t"/>
              <a:pathLst>
                <a:path extrusionOk="0" h="15" w="62">
                  <a:moveTo>
                    <a:pt x="7" y="15"/>
                  </a:moveTo>
                  <a:cubicBezTo>
                    <a:pt x="55" y="15"/>
                    <a:pt x="55" y="15"/>
                    <a:pt x="55" y="15"/>
                  </a:cubicBezTo>
                  <a:cubicBezTo>
                    <a:pt x="59" y="15"/>
                    <a:pt x="62" y="11"/>
                    <a:pt x="62" y="7"/>
                  </a:cubicBezTo>
                  <a:cubicBezTo>
                    <a:pt x="62" y="3"/>
                    <a:pt x="59" y="0"/>
                    <a:pt x="55" y="0"/>
                  </a:cubicBezTo>
                  <a:cubicBezTo>
                    <a:pt x="7" y="0"/>
                    <a:pt x="7"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7" name="Google Shape;3967;p88"/>
            <p:cNvSpPr/>
            <p:nvPr/>
          </p:nvSpPr>
          <p:spPr>
            <a:xfrm>
              <a:off x="4929400" y="1441664"/>
              <a:ext cx="64172" cy="15762"/>
            </a:xfrm>
            <a:custGeom>
              <a:rect b="b" l="l" r="r" t="t"/>
              <a:pathLst>
                <a:path extrusionOk="0" h="15" w="62">
                  <a:moveTo>
                    <a:pt x="7" y="15"/>
                  </a:moveTo>
                  <a:cubicBezTo>
                    <a:pt x="55" y="15"/>
                    <a:pt x="55" y="15"/>
                    <a:pt x="55" y="15"/>
                  </a:cubicBezTo>
                  <a:cubicBezTo>
                    <a:pt x="59" y="15"/>
                    <a:pt x="62" y="11"/>
                    <a:pt x="62" y="7"/>
                  </a:cubicBezTo>
                  <a:cubicBezTo>
                    <a:pt x="62" y="3"/>
                    <a:pt x="59" y="0"/>
                    <a:pt x="55" y="0"/>
                  </a:cubicBezTo>
                  <a:cubicBezTo>
                    <a:pt x="7" y="0"/>
                    <a:pt x="7" y="0"/>
                    <a:pt x="7" y="0"/>
                  </a:cubicBezTo>
                  <a:cubicBezTo>
                    <a:pt x="3" y="0"/>
                    <a:pt x="0" y="3"/>
                    <a:pt x="0" y="7"/>
                  </a:cubicBezTo>
                  <a:cubicBezTo>
                    <a:pt x="0" y="11"/>
                    <a:pt x="3" y="15"/>
                    <a:pt x="7" y="15"/>
                  </a:cubicBezTo>
                  <a:close/>
                  <a:moveTo>
                    <a:pt x="7" y="15"/>
                  </a:moveTo>
                  <a:cubicBezTo>
                    <a:pt x="7" y="15"/>
                    <a:pt x="7" y="15"/>
                    <a:pt x="7" y="15"/>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8" name="Google Shape;3968;p88"/>
            <p:cNvSpPr/>
            <p:nvPr/>
          </p:nvSpPr>
          <p:spPr>
            <a:xfrm>
              <a:off x="4929400" y="1532856"/>
              <a:ext cx="109206" cy="13510"/>
            </a:xfrm>
            <a:custGeom>
              <a:rect b="b" l="l" r="r" t="t"/>
              <a:pathLst>
                <a:path extrusionOk="0" h="14" w="106">
                  <a:moveTo>
                    <a:pt x="7" y="14"/>
                  </a:moveTo>
                  <a:cubicBezTo>
                    <a:pt x="99" y="14"/>
                    <a:pt x="99" y="14"/>
                    <a:pt x="99" y="14"/>
                  </a:cubicBezTo>
                  <a:cubicBezTo>
                    <a:pt x="103" y="14"/>
                    <a:pt x="106" y="11"/>
                    <a:pt x="106" y="7"/>
                  </a:cubicBezTo>
                  <a:cubicBezTo>
                    <a:pt x="106" y="3"/>
                    <a:pt x="103" y="0"/>
                    <a:pt x="9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69" name="Google Shape;3969;p88"/>
            <p:cNvSpPr/>
            <p:nvPr/>
          </p:nvSpPr>
          <p:spPr>
            <a:xfrm>
              <a:off x="4929400" y="1577890"/>
              <a:ext cx="109206" cy="14636"/>
            </a:xfrm>
            <a:custGeom>
              <a:rect b="b" l="l" r="r" t="t"/>
              <a:pathLst>
                <a:path extrusionOk="0" h="14" w="106">
                  <a:moveTo>
                    <a:pt x="7" y="14"/>
                  </a:moveTo>
                  <a:cubicBezTo>
                    <a:pt x="99" y="14"/>
                    <a:pt x="99" y="14"/>
                    <a:pt x="99" y="14"/>
                  </a:cubicBezTo>
                  <a:cubicBezTo>
                    <a:pt x="103" y="14"/>
                    <a:pt x="106" y="11"/>
                    <a:pt x="106" y="7"/>
                  </a:cubicBezTo>
                  <a:cubicBezTo>
                    <a:pt x="106" y="3"/>
                    <a:pt x="103" y="0"/>
                    <a:pt x="99" y="0"/>
                  </a:cubicBezTo>
                  <a:cubicBezTo>
                    <a:pt x="7" y="0"/>
                    <a:pt x="7" y="0"/>
                    <a:pt x="7" y="0"/>
                  </a:cubicBezTo>
                  <a:cubicBezTo>
                    <a:pt x="3" y="0"/>
                    <a:pt x="0" y="3"/>
                    <a:pt x="0" y="7"/>
                  </a:cubicBezTo>
                  <a:cubicBezTo>
                    <a:pt x="0" y="11"/>
                    <a:pt x="3" y="14"/>
                    <a:pt x="7" y="14"/>
                  </a:cubicBezTo>
                  <a:close/>
                  <a:moveTo>
                    <a:pt x="7" y="14"/>
                  </a:moveTo>
                  <a:cubicBezTo>
                    <a:pt x="7" y="14"/>
                    <a:pt x="7" y="14"/>
                    <a:pt x="7" y="1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0" name="Google Shape;3970;p88"/>
            <p:cNvSpPr/>
            <p:nvPr/>
          </p:nvSpPr>
          <p:spPr>
            <a:xfrm>
              <a:off x="4883240" y="1622923"/>
              <a:ext cx="14636" cy="14636"/>
            </a:xfrm>
            <a:custGeom>
              <a:rect b="b" l="l" r="r" t="t"/>
              <a:pathLst>
                <a:path extrusionOk="0" h="14" w="14">
                  <a:moveTo>
                    <a:pt x="14" y="7"/>
                  </a:moveTo>
                  <a:cubicBezTo>
                    <a:pt x="14" y="11"/>
                    <a:pt x="11" y="14"/>
                    <a:pt x="7" y="14"/>
                  </a:cubicBezTo>
                  <a:cubicBezTo>
                    <a:pt x="3" y="14"/>
                    <a:pt x="0" y="11"/>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1" name="Google Shape;3971;p88"/>
            <p:cNvSpPr/>
            <p:nvPr/>
          </p:nvSpPr>
          <p:spPr>
            <a:xfrm>
              <a:off x="4697477" y="1395504"/>
              <a:ext cx="387288" cy="242054"/>
            </a:xfrm>
            <a:custGeom>
              <a:rect b="b" l="l" r="r" t="t"/>
              <a:pathLst>
                <a:path extrusionOk="0" h="234" w="374">
                  <a:moveTo>
                    <a:pt x="345" y="0"/>
                  </a:moveTo>
                  <a:cubicBezTo>
                    <a:pt x="29" y="0"/>
                    <a:pt x="29" y="0"/>
                    <a:pt x="29" y="0"/>
                  </a:cubicBezTo>
                  <a:cubicBezTo>
                    <a:pt x="13" y="0"/>
                    <a:pt x="0" y="13"/>
                    <a:pt x="0" y="29"/>
                  </a:cubicBezTo>
                  <a:cubicBezTo>
                    <a:pt x="0" y="205"/>
                    <a:pt x="0" y="205"/>
                    <a:pt x="0" y="205"/>
                  </a:cubicBezTo>
                  <a:cubicBezTo>
                    <a:pt x="0" y="221"/>
                    <a:pt x="13" y="234"/>
                    <a:pt x="29" y="234"/>
                  </a:cubicBezTo>
                  <a:cubicBezTo>
                    <a:pt x="154" y="234"/>
                    <a:pt x="154" y="234"/>
                    <a:pt x="154" y="234"/>
                  </a:cubicBezTo>
                  <a:cubicBezTo>
                    <a:pt x="158" y="234"/>
                    <a:pt x="161" y="231"/>
                    <a:pt x="161" y="227"/>
                  </a:cubicBezTo>
                  <a:cubicBezTo>
                    <a:pt x="161" y="223"/>
                    <a:pt x="158" y="220"/>
                    <a:pt x="154" y="220"/>
                  </a:cubicBezTo>
                  <a:cubicBezTo>
                    <a:pt x="29" y="220"/>
                    <a:pt x="29" y="220"/>
                    <a:pt x="29" y="220"/>
                  </a:cubicBezTo>
                  <a:cubicBezTo>
                    <a:pt x="21" y="220"/>
                    <a:pt x="14" y="213"/>
                    <a:pt x="14" y="205"/>
                  </a:cubicBezTo>
                  <a:cubicBezTo>
                    <a:pt x="14" y="29"/>
                    <a:pt x="14" y="29"/>
                    <a:pt x="14" y="29"/>
                  </a:cubicBezTo>
                  <a:cubicBezTo>
                    <a:pt x="14" y="21"/>
                    <a:pt x="21" y="15"/>
                    <a:pt x="29" y="15"/>
                  </a:cubicBezTo>
                  <a:cubicBezTo>
                    <a:pt x="345" y="15"/>
                    <a:pt x="345" y="15"/>
                    <a:pt x="345" y="15"/>
                  </a:cubicBezTo>
                  <a:cubicBezTo>
                    <a:pt x="353" y="15"/>
                    <a:pt x="360" y="21"/>
                    <a:pt x="360" y="29"/>
                  </a:cubicBezTo>
                  <a:cubicBezTo>
                    <a:pt x="360" y="205"/>
                    <a:pt x="360" y="205"/>
                    <a:pt x="360" y="205"/>
                  </a:cubicBezTo>
                  <a:cubicBezTo>
                    <a:pt x="360" y="213"/>
                    <a:pt x="353" y="220"/>
                    <a:pt x="345" y="220"/>
                  </a:cubicBezTo>
                  <a:cubicBezTo>
                    <a:pt x="220" y="220"/>
                    <a:pt x="220" y="220"/>
                    <a:pt x="220" y="220"/>
                  </a:cubicBezTo>
                  <a:cubicBezTo>
                    <a:pt x="216" y="220"/>
                    <a:pt x="213" y="223"/>
                    <a:pt x="213" y="227"/>
                  </a:cubicBezTo>
                  <a:cubicBezTo>
                    <a:pt x="213" y="231"/>
                    <a:pt x="216" y="234"/>
                    <a:pt x="220" y="234"/>
                  </a:cubicBezTo>
                  <a:cubicBezTo>
                    <a:pt x="345" y="234"/>
                    <a:pt x="345" y="234"/>
                    <a:pt x="345" y="234"/>
                  </a:cubicBezTo>
                  <a:cubicBezTo>
                    <a:pt x="361" y="234"/>
                    <a:pt x="374" y="221"/>
                    <a:pt x="374" y="205"/>
                  </a:cubicBezTo>
                  <a:cubicBezTo>
                    <a:pt x="374" y="29"/>
                    <a:pt x="374" y="29"/>
                    <a:pt x="374" y="29"/>
                  </a:cubicBezTo>
                  <a:cubicBezTo>
                    <a:pt x="374" y="13"/>
                    <a:pt x="361" y="0"/>
                    <a:pt x="345" y="0"/>
                  </a:cubicBezTo>
                  <a:close/>
                  <a:moveTo>
                    <a:pt x="345" y="0"/>
                  </a:moveTo>
                  <a:cubicBezTo>
                    <a:pt x="345" y="0"/>
                    <a:pt x="345" y="0"/>
                    <a:pt x="345" y="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72" name="Google Shape;3972;p88"/>
          <p:cNvGrpSpPr/>
          <p:nvPr/>
        </p:nvGrpSpPr>
        <p:grpSpPr>
          <a:xfrm>
            <a:off x="4600807" y="3365839"/>
            <a:ext cx="359958" cy="353787"/>
            <a:chOff x="4694100" y="3403997"/>
            <a:chExt cx="394043" cy="387288"/>
          </a:xfrm>
        </p:grpSpPr>
        <p:sp>
          <p:nvSpPr>
            <p:cNvPr id="3973" name="Google Shape;3973;p88"/>
            <p:cNvSpPr/>
            <p:nvPr/>
          </p:nvSpPr>
          <p:spPr>
            <a:xfrm>
              <a:off x="4739134" y="3455786"/>
              <a:ext cx="303976" cy="327619"/>
            </a:xfrm>
            <a:custGeom>
              <a:rect b="b" l="l" r="r" t="t"/>
              <a:pathLst>
                <a:path extrusionOk="0" h="317" w="294">
                  <a:moveTo>
                    <a:pt x="294" y="61"/>
                  </a:moveTo>
                  <a:cubicBezTo>
                    <a:pt x="147" y="317"/>
                    <a:pt x="147" y="317"/>
                    <a:pt x="147" y="317"/>
                  </a:cubicBezTo>
                  <a:cubicBezTo>
                    <a:pt x="0" y="61"/>
                    <a:pt x="0" y="61"/>
                    <a:pt x="0" y="61"/>
                  </a:cubicBezTo>
                  <a:cubicBezTo>
                    <a:pt x="2" y="60"/>
                    <a:pt x="3" y="59"/>
                    <a:pt x="5" y="57"/>
                  </a:cubicBezTo>
                  <a:cubicBezTo>
                    <a:pt x="40" y="22"/>
                    <a:pt x="93" y="0"/>
                    <a:pt x="147" y="0"/>
                  </a:cubicBezTo>
                  <a:cubicBezTo>
                    <a:pt x="201" y="0"/>
                    <a:pt x="254" y="22"/>
                    <a:pt x="289" y="57"/>
                  </a:cubicBezTo>
                  <a:cubicBezTo>
                    <a:pt x="291" y="59"/>
                    <a:pt x="292" y="60"/>
                    <a:pt x="294" y="61"/>
                  </a:cubicBezTo>
                  <a:close/>
                  <a:moveTo>
                    <a:pt x="294" y="61"/>
                  </a:moveTo>
                  <a:cubicBezTo>
                    <a:pt x="294" y="61"/>
                    <a:pt x="294" y="61"/>
                    <a:pt x="294" y="61"/>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4" name="Google Shape;3974;p88"/>
            <p:cNvSpPr/>
            <p:nvPr/>
          </p:nvSpPr>
          <p:spPr>
            <a:xfrm>
              <a:off x="4701981" y="3411878"/>
              <a:ext cx="377156" cy="113710"/>
            </a:xfrm>
            <a:custGeom>
              <a:rect b="b" l="l" r="r" t="t"/>
              <a:pathLst>
                <a:path extrusionOk="0" h="110" w="364">
                  <a:moveTo>
                    <a:pt x="355" y="69"/>
                  </a:moveTo>
                  <a:cubicBezTo>
                    <a:pt x="363" y="77"/>
                    <a:pt x="364" y="89"/>
                    <a:pt x="358" y="98"/>
                  </a:cubicBezTo>
                  <a:cubicBezTo>
                    <a:pt x="350" y="109"/>
                    <a:pt x="334" y="110"/>
                    <a:pt x="324" y="100"/>
                  </a:cubicBezTo>
                  <a:cubicBezTo>
                    <a:pt x="289" y="65"/>
                    <a:pt x="236" y="43"/>
                    <a:pt x="182" y="43"/>
                  </a:cubicBezTo>
                  <a:cubicBezTo>
                    <a:pt x="128" y="43"/>
                    <a:pt x="75" y="65"/>
                    <a:pt x="40" y="100"/>
                  </a:cubicBezTo>
                  <a:cubicBezTo>
                    <a:pt x="30" y="110"/>
                    <a:pt x="14" y="109"/>
                    <a:pt x="6" y="98"/>
                  </a:cubicBezTo>
                  <a:cubicBezTo>
                    <a:pt x="0" y="89"/>
                    <a:pt x="1" y="77"/>
                    <a:pt x="9" y="69"/>
                  </a:cubicBezTo>
                  <a:cubicBezTo>
                    <a:pt x="52" y="26"/>
                    <a:pt x="116" y="0"/>
                    <a:pt x="182" y="0"/>
                  </a:cubicBezTo>
                  <a:cubicBezTo>
                    <a:pt x="248" y="0"/>
                    <a:pt x="312" y="26"/>
                    <a:pt x="355" y="69"/>
                  </a:cubicBezTo>
                  <a:close/>
                  <a:moveTo>
                    <a:pt x="355" y="69"/>
                  </a:moveTo>
                  <a:cubicBezTo>
                    <a:pt x="355" y="69"/>
                    <a:pt x="355" y="69"/>
                    <a:pt x="355" y="69"/>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5" name="Google Shape;3975;p88"/>
            <p:cNvSpPr/>
            <p:nvPr/>
          </p:nvSpPr>
          <p:spPr>
            <a:xfrm>
              <a:off x="4936155" y="3530091"/>
              <a:ext cx="46160" cy="45033"/>
            </a:xfrm>
            <a:custGeom>
              <a:rect b="b" l="l" r="r" t="t"/>
              <a:pathLst>
                <a:path extrusionOk="0" h="44" w="44">
                  <a:moveTo>
                    <a:pt x="44" y="22"/>
                  </a:moveTo>
                  <a:cubicBezTo>
                    <a:pt x="44" y="34"/>
                    <a:pt x="34" y="44"/>
                    <a:pt x="22" y="44"/>
                  </a:cubicBezTo>
                  <a:cubicBezTo>
                    <a:pt x="10" y="44"/>
                    <a:pt x="0" y="34"/>
                    <a:pt x="0" y="22"/>
                  </a:cubicBezTo>
                  <a:cubicBezTo>
                    <a:pt x="0" y="10"/>
                    <a:pt x="10" y="0"/>
                    <a:pt x="22" y="0"/>
                  </a:cubicBezTo>
                  <a:cubicBezTo>
                    <a:pt x="34" y="0"/>
                    <a:pt x="44" y="10"/>
                    <a:pt x="44" y="22"/>
                  </a:cubicBezTo>
                  <a:close/>
                  <a:moveTo>
                    <a:pt x="44" y="22"/>
                  </a:moveTo>
                  <a:cubicBezTo>
                    <a:pt x="44" y="22"/>
                    <a:pt x="44" y="22"/>
                    <a:pt x="44" y="22"/>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6" name="Google Shape;3976;p88"/>
            <p:cNvSpPr/>
            <p:nvPr/>
          </p:nvSpPr>
          <p:spPr>
            <a:xfrm>
              <a:off x="4861850" y="3602144"/>
              <a:ext cx="58544" cy="58543"/>
            </a:xfrm>
            <a:custGeom>
              <a:rect b="b" l="l" r="r" t="t"/>
              <a:pathLst>
                <a:path extrusionOk="0" h="57" w="56">
                  <a:moveTo>
                    <a:pt x="51" y="5"/>
                  </a:moveTo>
                  <a:cubicBezTo>
                    <a:pt x="51" y="5"/>
                    <a:pt x="56" y="31"/>
                    <a:pt x="43" y="44"/>
                  </a:cubicBezTo>
                  <a:cubicBezTo>
                    <a:pt x="31" y="57"/>
                    <a:pt x="5" y="52"/>
                    <a:pt x="5" y="52"/>
                  </a:cubicBezTo>
                  <a:cubicBezTo>
                    <a:pt x="5" y="52"/>
                    <a:pt x="0" y="26"/>
                    <a:pt x="12" y="13"/>
                  </a:cubicBezTo>
                  <a:cubicBezTo>
                    <a:pt x="25" y="0"/>
                    <a:pt x="51" y="5"/>
                    <a:pt x="51" y="5"/>
                  </a:cubicBezTo>
                  <a:close/>
                  <a:moveTo>
                    <a:pt x="51" y="5"/>
                  </a:moveTo>
                  <a:cubicBezTo>
                    <a:pt x="51" y="5"/>
                    <a:pt x="51" y="5"/>
                    <a:pt x="51" y="5"/>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7" name="Google Shape;3977;p88"/>
            <p:cNvSpPr/>
            <p:nvPr/>
          </p:nvSpPr>
          <p:spPr>
            <a:xfrm>
              <a:off x="4799929" y="3506448"/>
              <a:ext cx="68676" cy="68676"/>
            </a:xfrm>
            <a:custGeom>
              <a:rect b="b" l="l" r="r" t="t"/>
              <a:pathLst>
                <a:path extrusionOk="0" h="66" w="66">
                  <a:moveTo>
                    <a:pt x="66" y="33"/>
                  </a:moveTo>
                  <a:cubicBezTo>
                    <a:pt x="66" y="51"/>
                    <a:pt x="51" y="66"/>
                    <a:pt x="33" y="66"/>
                  </a:cubicBezTo>
                  <a:cubicBezTo>
                    <a:pt x="15" y="66"/>
                    <a:pt x="0" y="51"/>
                    <a:pt x="0" y="33"/>
                  </a:cubicBezTo>
                  <a:cubicBezTo>
                    <a:pt x="0" y="15"/>
                    <a:pt x="15" y="0"/>
                    <a:pt x="33" y="0"/>
                  </a:cubicBezTo>
                  <a:cubicBezTo>
                    <a:pt x="51" y="0"/>
                    <a:pt x="66" y="15"/>
                    <a:pt x="66" y="33"/>
                  </a:cubicBezTo>
                  <a:close/>
                  <a:moveTo>
                    <a:pt x="66" y="33"/>
                  </a:moveTo>
                  <a:cubicBezTo>
                    <a:pt x="66" y="33"/>
                    <a:pt x="66" y="33"/>
                    <a:pt x="66" y="33"/>
                  </a:cubicBezTo>
                </a:path>
              </a:pathLst>
            </a:custGeom>
            <a:solidFill>
              <a:srgbClr val="D3503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8" name="Google Shape;3978;p88"/>
            <p:cNvSpPr/>
            <p:nvPr/>
          </p:nvSpPr>
          <p:spPr>
            <a:xfrm>
              <a:off x="4906883" y="3498567"/>
              <a:ext cx="14636" cy="15762"/>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79" name="Google Shape;3979;p88"/>
            <p:cNvSpPr/>
            <p:nvPr/>
          </p:nvSpPr>
          <p:spPr>
            <a:xfrm>
              <a:off x="4883241" y="3680953"/>
              <a:ext cx="14636" cy="14636"/>
            </a:xfrm>
            <a:custGeom>
              <a:rect b="b" l="l" r="r" t="t"/>
              <a:pathLst>
                <a:path extrusionOk="0" h="15" w="14">
                  <a:moveTo>
                    <a:pt x="14" y="7"/>
                  </a:moveTo>
                  <a:cubicBezTo>
                    <a:pt x="14" y="12"/>
                    <a:pt x="11" y="15"/>
                    <a:pt x="7" y="15"/>
                  </a:cubicBezTo>
                  <a:cubicBezTo>
                    <a:pt x="3" y="15"/>
                    <a:pt x="0" y="12"/>
                    <a:pt x="0" y="7"/>
                  </a:cubicBezTo>
                  <a:cubicBezTo>
                    <a:pt x="0" y="3"/>
                    <a:pt x="3" y="0"/>
                    <a:pt x="7" y="0"/>
                  </a:cubicBezTo>
                  <a:cubicBezTo>
                    <a:pt x="11" y="0"/>
                    <a:pt x="14" y="3"/>
                    <a:pt x="14" y="7"/>
                  </a:cubicBezTo>
                  <a:close/>
                  <a:moveTo>
                    <a:pt x="14" y="7"/>
                  </a:moveTo>
                  <a:cubicBezTo>
                    <a:pt x="14" y="7"/>
                    <a:pt x="14" y="7"/>
                    <a:pt x="14"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0" name="Google Shape;3980;p88"/>
            <p:cNvSpPr/>
            <p:nvPr/>
          </p:nvSpPr>
          <p:spPr>
            <a:xfrm>
              <a:off x="4853969" y="3594263"/>
              <a:ext cx="74305" cy="72053"/>
            </a:xfrm>
            <a:custGeom>
              <a:rect b="b" l="l" r="r" t="t"/>
              <a:pathLst>
                <a:path extrusionOk="0" h="70" w="72">
                  <a:moveTo>
                    <a:pt x="66" y="12"/>
                  </a:moveTo>
                  <a:cubicBezTo>
                    <a:pt x="66" y="9"/>
                    <a:pt x="64" y="7"/>
                    <a:pt x="61" y="6"/>
                  </a:cubicBezTo>
                  <a:cubicBezTo>
                    <a:pt x="59" y="6"/>
                    <a:pt x="31" y="0"/>
                    <a:pt x="15" y="16"/>
                  </a:cubicBezTo>
                  <a:cubicBezTo>
                    <a:pt x="0" y="31"/>
                    <a:pt x="5" y="60"/>
                    <a:pt x="5" y="61"/>
                  </a:cubicBezTo>
                  <a:cubicBezTo>
                    <a:pt x="6" y="64"/>
                    <a:pt x="8" y="66"/>
                    <a:pt x="11" y="67"/>
                  </a:cubicBezTo>
                  <a:cubicBezTo>
                    <a:pt x="26" y="70"/>
                    <a:pt x="46" y="68"/>
                    <a:pt x="57" y="57"/>
                  </a:cubicBezTo>
                  <a:cubicBezTo>
                    <a:pt x="72" y="42"/>
                    <a:pt x="67" y="13"/>
                    <a:pt x="66" y="12"/>
                  </a:cubicBezTo>
                  <a:close/>
                  <a:moveTo>
                    <a:pt x="46" y="47"/>
                  </a:moveTo>
                  <a:cubicBezTo>
                    <a:pt x="46" y="47"/>
                    <a:pt x="46" y="47"/>
                    <a:pt x="46" y="47"/>
                  </a:cubicBezTo>
                  <a:cubicBezTo>
                    <a:pt x="40" y="53"/>
                    <a:pt x="27" y="54"/>
                    <a:pt x="19" y="53"/>
                  </a:cubicBezTo>
                  <a:cubicBezTo>
                    <a:pt x="19" y="46"/>
                    <a:pt x="19" y="33"/>
                    <a:pt x="26" y="26"/>
                  </a:cubicBezTo>
                  <a:cubicBezTo>
                    <a:pt x="32" y="20"/>
                    <a:pt x="45" y="19"/>
                    <a:pt x="53" y="20"/>
                  </a:cubicBezTo>
                  <a:cubicBezTo>
                    <a:pt x="53" y="27"/>
                    <a:pt x="53" y="40"/>
                    <a:pt x="46" y="47"/>
                  </a:cubicBezTo>
                  <a:close/>
                  <a:moveTo>
                    <a:pt x="46" y="47"/>
                  </a:moveTo>
                  <a:cubicBezTo>
                    <a:pt x="46" y="47"/>
                    <a:pt x="46" y="47"/>
                    <a:pt x="46" y="4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1" name="Google Shape;3981;p88"/>
            <p:cNvSpPr/>
            <p:nvPr/>
          </p:nvSpPr>
          <p:spPr>
            <a:xfrm>
              <a:off x="4792048" y="3498567"/>
              <a:ext cx="83312" cy="83312"/>
            </a:xfrm>
            <a:custGeom>
              <a:rect b="b" l="l" r="r" t="t"/>
              <a:pathLst>
                <a:path extrusionOk="0" h="81" w="80">
                  <a:moveTo>
                    <a:pt x="40" y="0"/>
                  </a:moveTo>
                  <a:cubicBezTo>
                    <a:pt x="18" y="0"/>
                    <a:pt x="0" y="19"/>
                    <a:pt x="0" y="41"/>
                  </a:cubicBezTo>
                  <a:cubicBezTo>
                    <a:pt x="0" y="63"/>
                    <a:pt x="18" y="81"/>
                    <a:pt x="40" y="81"/>
                  </a:cubicBezTo>
                  <a:cubicBezTo>
                    <a:pt x="62" y="81"/>
                    <a:pt x="80" y="63"/>
                    <a:pt x="80" y="41"/>
                  </a:cubicBezTo>
                  <a:cubicBezTo>
                    <a:pt x="80" y="19"/>
                    <a:pt x="62" y="0"/>
                    <a:pt x="40" y="0"/>
                  </a:cubicBezTo>
                  <a:close/>
                  <a:moveTo>
                    <a:pt x="40" y="66"/>
                  </a:moveTo>
                  <a:cubicBezTo>
                    <a:pt x="26" y="66"/>
                    <a:pt x="14" y="55"/>
                    <a:pt x="14" y="41"/>
                  </a:cubicBezTo>
                  <a:cubicBezTo>
                    <a:pt x="14" y="27"/>
                    <a:pt x="26" y="15"/>
                    <a:pt x="40" y="15"/>
                  </a:cubicBezTo>
                  <a:cubicBezTo>
                    <a:pt x="54" y="15"/>
                    <a:pt x="66" y="27"/>
                    <a:pt x="66" y="41"/>
                  </a:cubicBezTo>
                  <a:cubicBezTo>
                    <a:pt x="66" y="55"/>
                    <a:pt x="54" y="66"/>
                    <a:pt x="40" y="66"/>
                  </a:cubicBezTo>
                  <a:close/>
                  <a:moveTo>
                    <a:pt x="40" y="66"/>
                  </a:moveTo>
                  <a:cubicBezTo>
                    <a:pt x="40" y="66"/>
                    <a:pt x="40" y="66"/>
                    <a:pt x="40" y="66"/>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2" name="Google Shape;3982;p88"/>
            <p:cNvSpPr/>
            <p:nvPr/>
          </p:nvSpPr>
          <p:spPr>
            <a:xfrm>
              <a:off x="4929400" y="3521084"/>
              <a:ext cx="59670" cy="60795"/>
            </a:xfrm>
            <a:custGeom>
              <a:rect b="b" l="l" r="r" t="t"/>
              <a:pathLst>
                <a:path extrusionOk="0" h="59" w="58">
                  <a:moveTo>
                    <a:pt x="58" y="30"/>
                  </a:moveTo>
                  <a:cubicBezTo>
                    <a:pt x="58" y="14"/>
                    <a:pt x="45" y="0"/>
                    <a:pt x="29" y="0"/>
                  </a:cubicBezTo>
                  <a:cubicBezTo>
                    <a:pt x="13" y="0"/>
                    <a:pt x="0" y="14"/>
                    <a:pt x="0" y="30"/>
                  </a:cubicBezTo>
                  <a:cubicBezTo>
                    <a:pt x="0" y="46"/>
                    <a:pt x="13" y="59"/>
                    <a:pt x="29" y="59"/>
                  </a:cubicBezTo>
                  <a:cubicBezTo>
                    <a:pt x="45" y="59"/>
                    <a:pt x="58" y="46"/>
                    <a:pt x="58" y="30"/>
                  </a:cubicBezTo>
                  <a:close/>
                  <a:moveTo>
                    <a:pt x="29" y="44"/>
                  </a:moveTo>
                  <a:cubicBezTo>
                    <a:pt x="21" y="44"/>
                    <a:pt x="14" y="38"/>
                    <a:pt x="14" y="30"/>
                  </a:cubicBezTo>
                  <a:cubicBezTo>
                    <a:pt x="14" y="22"/>
                    <a:pt x="21" y="15"/>
                    <a:pt x="29" y="15"/>
                  </a:cubicBezTo>
                  <a:cubicBezTo>
                    <a:pt x="37" y="15"/>
                    <a:pt x="43" y="22"/>
                    <a:pt x="43" y="30"/>
                  </a:cubicBezTo>
                  <a:cubicBezTo>
                    <a:pt x="43" y="38"/>
                    <a:pt x="37" y="44"/>
                    <a:pt x="29" y="44"/>
                  </a:cubicBezTo>
                  <a:close/>
                  <a:moveTo>
                    <a:pt x="29" y="44"/>
                  </a:moveTo>
                  <a:cubicBezTo>
                    <a:pt x="29" y="44"/>
                    <a:pt x="29" y="44"/>
                    <a:pt x="29" y="44"/>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3" name="Google Shape;3983;p88"/>
            <p:cNvSpPr/>
            <p:nvPr/>
          </p:nvSpPr>
          <p:spPr>
            <a:xfrm>
              <a:off x="4959798" y="3642675"/>
              <a:ext cx="15762" cy="15762"/>
            </a:xfrm>
            <a:custGeom>
              <a:rect b="b" l="l" r="r" t="t"/>
              <a:pathLst>
                <a:path extrusionOk="0" h="16" w="16">
                  <a:moveTo>
                    <a:pt x="11" y="1"/>
                  </a:moveTo>
                  <a:cubicBezTo>
                    <a:pt x="15" y="3"/>
                    <a:pt x="16" y="7"/>
                    <a:pt x="15" y="11"/>
                  </a:cubicBezTo>
                  <a:cubicBezTo>
                    <a:pt x="13" y="14"/>
                    <a:pt x="9" y="16"/>
                    <a:pt x="5" y="15"/>
                  </a:cubicBezTo>
                  <a:cubicBezTo>
                    <a:pt x="1"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4" name="Google Shape;3984;p88"/>
            <p:cNvSpPr/>
            <p:nvPr/>
          </p:nvSpPr>
          <p:spPr>
            <a:xfrm>
              <a:off x="4694100" y="3403997"/>
              <a:ext cx="394043" cy="387288"/>
            </a:xfrm>
            <a:custGeom>
              <a:rect b="b" l="l" r="r" t="t"/>
              <a:pathLst>
                <a:path extrusionOk="0" h="375" w="380">
                  <a:moveTo>
                    <a:pt x="40" y="121"/>
                  </a:moveTo>
                  <a:cubicBezTo>
                    <a:pt x="184" y="371"/>
                    <a:pt x="184" y="371"/>
                    <a:pt x="184" y="371"/>
                  </a:cubicBezTo>
                  <a:cubicBezTo>
                    <a:pt x="185" y="374"/>
                    <a:pt x="187" y="375"/>
                    <a:pt x="190" y="375"/>
                  </a:cubicBezTo>
                  <a:cubicBezTo>
                    <a:pt x="193" y="375"/>
                    <a:pt x="195" y="374"/>
                    <a:pt x="196" y="371"/>
                  </a:cubicBezTo>
                  <a:cubicBezTo>
                    <a:pt x="254" y="271"/>
                    <a:pt x="254" y="271"/>
                    <a:pt x="254" y="271"/>
                  </a:cubicBezTo>
                  <a:cubicBezTo>
                    <a:pt x="256" y="268"/>
                    <a:pt x="255" y="263"/>
                    <a:pt x="251" y="261"/>
                  </a:cubicBezTo>
                  <a:cubicBezTo>
                    <a:pt x="248" y="259"/>
                    <a:pt x="243" y="260"/>
                    <a:pt x="241" y="264"/>
                  </a:cubicBezTo>
                  <a:cubicBezTo>
                    <a:pt x="190" y="353"/>
                    <a:pt x="190" y="353"/>
                    <a:pt x="190" y="353"/>
                  </a:cubicBezTo>
                  <a:cubicBezTo>
                    <a:pt x="53" y="114"/>
                    <a:pt x="53" y="114"/>
                    <a:pt x="53" y="114"/>
                  </a:cubicBezTo>
                  <a:cubicBezTo>
                    <a:pt x="53" y="114"/>
                    <a:pt x="53" y="114"/>
                    <a:pt x="53" y="114"/>
                  </a:cubicBezTo>
                  <a:cubicBezTo>
                    <a:pt x="88" y="79"/>
                    <a:pt x="139" y="59"/>
                    <a:pt x="190" y="59"/>
                  </a:cubicBezTo>
                  <a:cubicBezTo>
                    <a:pt x="241" y="59"/>
                    <a:pt x="292" y="79"/>
                    <a:pt x="327" y="114"/>
                  </a:cubicBezTo>
                  <a:cubicBezTo>
                    <a:pt x="327" y="114"/>
                    <a:pt x="327" y="114"/>
                    <a:pt x="327" y="114"/>
                  </a:cubicBezTo>
                  <a:cubicBezTo>
                    <a:pt x="274" y="207"/>
                    <a:pt x="274" y="207"/>
                    <a:pt x="274" y="207"/>
                  </a:cubicBezTo>
                  <a:cubicBezTo>
                    <a:pt x="272" y="210"/>
                    <a:pt x="273" y="215"/>
                    <a:pt x="277" y="217"/>
                  </a:cubicBezTo>
                  <a:cubicBezTo>
                    <a:pt x="280" y="219"/>
                    <a:pt x="285" y="217"/>
                    <a:pt x="287" y="214"/>
                  </a:cubicBezTo>
                  <a:cubicBezTo>
                    <a:pt x="340" y="121"/>
                    <a:pt x="340" y="121"/>
                    <a:pt x="340" y="121"/>
                  </a:cubicBezTo>
                  <a:cubicBezTo>
                    <a:pt x="352" y="125"/>
                    <a:pt x="365" y="120"/>
                    <a:pt x="372" y="110"/>
                  </a:cubicBezTo>
                  <a:cubicBezTo>
                    <a:pt x="380" y="98"/>
                    <a:pt x="379" y="82"/>
                    <a:pt x="368" y="72"/>
                  </a:cubicBezTo>
                  <a:cubicBezTo>
                    <a:pt x="323" y="27"/>
                    <a:pt x="257" y="0"/>
                    <a:pt x="190" y="0"/>
                  </a:cubicBezTo>
                  <a:cubicBezTo>
                    <a:pt x="122" y="0"/>
                    <a:pt x="57" y="27"/>
                    <a:pt x="12" y="72"/>
                  </a:cubicBezTo>
                  <a:cubicBezTo>
                    <a:pt x="1" y="82"/>
                    <a:pt x="0" y="98"/>
                    <a:pt x="8" y="110"/>
                  </a:cubicBezTo>
                  <a:cubicBezTo>
                    <a:pt x="15" y="120"/>
                    <a:pt x="28" y="125"/>
                    <a:pt x="40" y="121"/>
                  </a:cubicBezTo>
                  <a:close/>
                  <a:moveTo>
                    <a:pt x="22" y="82"/>
                  </a:moveTo>
                  <a:cubicBezTo>
                    <a:pt x="65" y="40"/>
                    <a:pt x="128" y="15"/>
                    <a:pt x="190" y="15"/>
                  </a:cubicBezTo>
                  <a:cubicBezTo>
                    <a:pt x="252" y="15"/>
                    <a:pt x="315" y="40"/>
                    <a:pt x="358" y="82"/>
                  </a:cubicBezTo>
                  <a:cubicBezTo>
                    <a:pt x="363" y="88"/>
                    <a:pt x="364" y="96"/>
                    <a:pt x="360" y="102"/>
                  </a:cubicBezTo>
                  <a:cubicBezTo>
                    <a:pt x="355" y="109"/>
                    <a:pt x="344" y="110"/>
                    <a:pt x="337" y="103"/>
                  </a:cubicBezTo>
                  <a:cubicBezTo>
                    <a:pt x="300" y="66"/>
                    <a:pt x="245" y="44"/>
                    <a:pt x="190" y="44"/>
                  </a:cubicBezTo>
                  <a:cubicBezTo>
                    <a:pt x="135" y="44"/>
                    <a:pt x="80" y="66"/>
                    <a:pt x="42" y="103"/>
                  </a:cubicBezTo>
                  <a:cubicBezTo>
                    <a:pt x="36" y="110"/>
                    <a:pt x="25" y="109"/>
                    <a:pt x="20" y="102"/>
                  </a:cubicBezTo>
                  <a:cubicBezTo>
                    <a:pt x="16" y="96"/>
                    <a:pt x="17" y="88"/>
                    <a:pt x="22" y="82"/>
                  </a:cubicBezTo>
                  <a:close/>
                  <a:moveTo>
                    <a:pt x="22" y="82"/>
                  </a:moveTo>
                  <a:cubicBezTo>
                    <a:pt x="22" y="82"/>
                    <a:pt x="22" y="82"/>
                    <a:pt x="22" y="8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85" name="Google Shape;3985;p88"/>
          <p:cNvGrpSpPr/>
          <p:nvPr/>
        </p:nvGrpSpPr>
        <p:grpSpPr>
          <a:xfrm>
            <a:off x="4603892" y="2728199"/>
            <a:ext cx="353788" cy="357901"/>
            <a:chOff x="4697477" y="2705979"/>
            <a:chExt cx="387288" cy="391791"/>
          </a:xfrm>
        </p:grpSpPr>
        <p:sp>
          <p:nvSpPr>
            <p:cNvPr id="3986" name="Google Shape;3986;p88"/>
            <p:cNvSpPr/>
            <p:nvPr/>
          </p:nvSpPr>
          <p:spPr>
            <a:xfrm>
              <a:off x="4726749" y="2924391"/>
              <a:ext cx="327600" cy="165600"/>
            </a:xfrm>
            <a:prstGeom prst="rect">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7" name="Google Shape;3987;p88"/>
            <p:cNvSpPr/>
            <p:nvPr/>
          </p:nvSpPr>
          <p:spPr>
            <a:xfrm>
              <a:off x="4731253" y="2769026"/>
              <a:ext cx="319738" cy="110332"/>
            </a:xfrm>
            <a:custGeom>
              <a:rect b="b" l="l" r="r" t="t"/>
              <a:pathLst>
                <a:path extrusionOk="0" h="98" w="284">
                  <a:moveTo>
                    <a:pt x="0" y="0"/>
                  </a:moveTo>
                  <a:lnTo>
                    <a:pt x="20" y="98"/>
                  </a:lnTo>
                  <a:lnTo>
                    <a:pt x="263" y="98"/>
                  </a:lnTo>
                  <a:lnTo>
                    <a:pt x="284" y="20"/>
                  </a:lnTo>
                  <a:lnTo>
                    <a:pt x="0" y="0"/>
                  </a:lnTo>
                  <a:close/>
                  <a:moveTo>
                    <a:pt x="0" y="0"/>
                  </a:moveTo>
                  <a:lnTo>
                    <a:pt x="0" y="0"/>
                  </a:lnTo>
                  <a:close/>
                </a:path>
              </a:pathLst>
            </a:cu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8" name="Google Shape;3988;p88"/>
            <p:cNvSpPr/>
            <p:nvPr/>
          </p:nvSpPr>
          <p:spPr>
            <a:xfrm>
              <a:off x="4731253" y="2769026"/>
              <a:ext cx="319738" cy="110332"/>
            </a:xfrm>
            <a:custGeom>
              <a:rect b="b" l="l" r="r" t="t"/>
              <a:pathLst>
                <a:path extrusionOk="0" h="98" w="284">
                  <a:moveTo>
                    <a:pt x="0" y="0"/>
                  </a:moveTo>
                  <a:lnTo>
                    <a:pt x="20" y="98"/>
                  </a:lnTo>
                  <a:lnTo>
                    <a:pt x="263" y="98"/>
                  </a:lnTo>
                  <a:lnTo>
                    <a:pt x="284" y="20"/>
                  </a:lnTo>
                  <a:lnTo>
                    <a:pt x="0" y="0"/>
                  </a:lnTo>
                  <a:moveTo>
                    <a:pt x="0" y="0"/>
                  </a:moveTo>
                  <a:lnTo>
                    <a:pt x="0" y="0"/>
                  </a:lnTo>
                </a:path>
              </a:pathLst>
            </a:cu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89" name="Google Shape;3989;p88"/>
            <p:cNvSpPr/>
            <p:nvPr/>
          </p:nvSpPr>
          <p:spPr>
            <a:xfrm>
              <a:off x="4774034" y="2714985"/>
              <a:ext cx="150862" cy="164372"/>
            </a:xfrm>
            <a:custGeom>
              <a:rect b="b" l="l" r="r" t="t"/>
              <a:pathLst>
                <a:path extrusionOk="0" h="159" w="146">
                  <a:moveTo>
                    <a:pt x="146" y="159"/>
                  </a:moveTo>
                  <a:cubicBezTo>
                    <a:pt x="94" y="84"/>
                    <a:pt x="94" y="84"/>
                    <a:pt x="94" y="84"/>
                  </a:cubicBezTo>
                  <a:cubicBezTo>
                    <a:pt x="89" y="78"/>
                    <a:pt x="83" y="73"/>
                    <a:pt x="77" y="68"/>
                  </a:cubicBezTo>
                  <a:cubicBezTo>
                    <a:pt x="64" y="59"/>
                    <a:pt x="54" y="47"/>
                    <a:pt x="50" y="32"/>
                  </a:cubicBezTo>
                  <a:cubicBezTo>
                    <a:pt x="47" y="20"/>
                    <a:pt x="47" y="18"/>
                    <a:pt x="44" y="14"/>
                  </a:cubicBezTo>
                  <a:cubicBezTo>
                    <a:pt x="38" y="3"/>
                    <a:pt x="25" y="0"/>
                    <a:pt x="14" y="6"/>
                  </a:cubicBezTo>
                  <a:cubicBezTo>
                    <a:pt x="4" y="12"/>
                    <a:pt x="0" y="25"/>
                    <a:pt x="6" y="36"/>
                  </a:cubicBezTo>
                  <a:cubicBezTo>
                    <a:pt x="9" y="40"/>
                    <a:pt x="11" y="41"/>
                    <a:pt x="19" y="49"/>
                  </a:cubicBezTo>
                  <a:cubicBezTo>
                    <a:pt x="30" y="60"/>
                    <a:pt x="36" y="76"/>
                    <a:pt x="37" y="92"/>
                  </a:cubicBezTo>
                  <a:cubicBezTo>
                    <a:pt x="39" y="109"/>
                    <a:pt x="45" y="126"/>
                    <a:pt x="54" y="140"/>
                  </a:cubicBezTo>
                  <a:cubicBezTo>
                    <a:pt x="62" y="152"/>
                    <a:pt x="76" y="159"/>
                    <a:pt x="89" y="159"/>
                  </a:cubicBezTo>
                  <a:cubicBezTo>
                    <a:pt x="89" y="159"/>
                    <a:pt x="89" y="159"/>
                    <a:pt x="89" y="159"/>
                  </a:cubicBezTo>
                  <a:lnTo>
                    <a:pt x="146" y="159"/>
                  </a:lnTo>
                  <a:close/>
                  <a:moveTo>
                    <a:pt x="146" y="159"/>
                  </a:moveTo>
                  <a:cubicBezTo>
                    <a:pt x="146" y="159"/>
                    <a:pt x="146" y="159"/>
                    <a:pt x="146" y="159"/>
                  </a:cubicBezTo>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0" name="Google Shape;3990;p88"/>
            <p:cNvSpPr/>
            <p:nvPr/>
          </p:nvSpPr>
          <p:spPr>
            <a:xfrm>
              <a:off x="4704232" y="2879357"/>
              <a:ext cx="372653" cy="45033"/>
            </a:xfrm>
            <a:custGeom>
              <a:rect b="b" l="l" r="r" t="t"/>
              <a:pathLst>
                <a:path extrusionOk="0" h="44" w="360">
                  <a:moveTo>
                    <a:pt x="360" y="0"/>
                  </a:moveTo>
                  <a:cubicBezTo>
                    <a:pt x="360" y="44"/>
                    <a:pt x="360" y="44"/>
                    <a:pt x="360" y="44"/>
                  </a:cubicBezTo>
                  <a:cubicBezTo>
                    <a:pt x="342" y="44"/>
                    <a:pt x="29" y="44"/>
                    <a:pt x="0" y="44"/>
                  </a:cubicBezTo>
                  <a:cubicBezTo>
                    <a:pt x="0" y="0"/>
                    <a:pt x="0" y="0"/>
                    <a:pt x="0" y="0"/>
                  </a:cubicBezTo>
                  <a:lnTo>
                    <a:pt x="360" y="0"/>
                  </a:lnTo>
                  <a:close/>
                  <a:moveTo>
                    <a:pt x="360" y="0"/>
                  </a:moveTo>
                  <a:cubicBezTo>
                    <a:pt x="360" y="0"/>
                    <a:pt x="360" y="0"/>
                    <a:pt x="360"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1" name="Google Shape;3991;p88"/>
            <p:cNvSpPr/>
            <p:nvPr/>
          </p:nvSpPr>
          <p:spPr>
            <a:xfrm>
              <a:off x="4982315" y="2970550"/>
              <a:ext cx="720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2" name="Google Shape;3992;p88"/>
            <p:cNvSpPr/>
            <p:nvPr/>
          </p:nvSpPr>
          <p:spPr>
            <a:xfrm>
              <a:off x="4868605" y="2765648"/>
              <a:ext cx="113710" cy="113709"/>
            </a:xfrm>
            <a:custGeom>
              <a:rect b="b" l="l" r="r" t="t"/>
              <a:pathLst>
                <a:path extrusionOk="0" h="110" w="110">
                  <a:moveTo>
                    <a:pt x="110" y="55"/>
                  </a:moveTo>
                  <a:cubicBezTo>
                    <a:pt x="110" y="85"/>
                    <a:pt x="85" y="110"/>
                    <a:pt x="55" y="110"/>
                  </a:cubicBezTo>
                  <a:cubicBezTo>
                    <a:pt x="25" y="110"/>
                    <a:pt x="0" y="85"/>
                    <a:pt x="0" y="55"/>
                  </a:cubicBezTo>
                  <a:cubicBezTo>
                    <a:pt x="0" y="24"/>
                    <a:pt x="25" y="0"/>
                    <a:pt x="55" y="0"/>
                  </a:cubicBezTo>
                  <a:cubicBezTo>
                    <a:pt x="85" y="0"/>
                    <a:pt x="110" y="24"/>
                    <a:pt x="110" y="55"/>
                  </a:cubicBezTo>
                  <a:close/>
                  <a:moveTo>
                    <a:pt x="110" y="55"/>
                  </a:moveTo>
                  <a:cubicBezTo>
                    <a:pt x="110" y="55"/>
                    <a:pt x="110" y="55"/>
                    <a:pt x="110" y="55"/>
                  </a:cubicBezTo>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3" name="Google Shape;3993;p88"/>
            <p:cNvSpPr/>
            <p:nvPr/>
          </p:nvSpPr>
          <p:spPr>
            <a:xfrm>
              <a:off x="4844963" y="2970550"/>
              <a:ext cx="91193" cy="119339"/>
            </a:xfrm>
            <a:custGeom>
              <a:rect b="b" l="l" r="r" t="t"/>
              <a:pathLst>
                <a:path extrusionOk="0" h="116" w="88">
                  <a:moveTo>
                    <a:pt x="0" y="0"/>
                  </a:moveTo>
                  <a:cubicBezTo>
                    <a:pt x="0" y="116"/>
                    <a:pt x="0" y="116"/>
                    <a:pt x="0" y="116"/>
                  </a:cubicBezTo>
                  <a:cubicBezTo>
                    <a:pt x="88" y="116"/>
                    <a:pt x="88" y="116"/>
                    <a:pt x="88" y="116"/>
                  </a:cubicBezTo>
                  <a:cubicBezTo>
                    <a:pt x="88" y="0"/>
                    <a:pt x="88" y="0"/>
                    <a:pt x="88" y="0"/>
                  </a:cubicBezTo>
                  <a:cubicBezTo>
                    <a:pt x="77" y="0"/>
                    <a:pt x="11" y="0"/>
                    <a:pt x="0" y="0"/>
                  </a:cubicBezTo>
                  <a:close/>
                  <a:moveTo>
                    <a:pt x="0" y="0"/>
                  </a:moveTo>
                  <a:cubicBezTo>
                    <a:pt x="0" y="0"/>
                    <a:pt x="0" y="0"/>
                    <a:pt x="0" y="0"/>
                  </a:cubicBezTo>
                </a:path>
              </a:pathLst>
            </a:cu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4" name="Google Shape;3994;p88"/>
            <p:cNvSpPr/>
            <p:nvPr/>
          </p:nvSpPr>
          <p:spPr>
            <a:xfrm>
              <a:off x="4726749" y="2970550"/>
              <a:ext cx="73200" cy="74400"/>
            </a:xfrm>
            <a:prstGeom prst="rect">
              <a:avLst/>
            </a:prstGeom>
            <a:solidFill>
              <a:srgbClr val="8B7FA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5" name="Google Shape;3995;p88"/>
            <p:cNvSpPr/>
            <p:nvPr/>
          </p:nvSpPr>
          <p:spPr>
            <a:xfrm>
              <a:off x="4883241" y="2915384"/>
              <a:ext cx="15762" cy="18013"/>
            </a:xfrm>
            <a:custGeom>
              <a:rect b="b" l="l" r="r" t="t"/>
              <a:pathLst>
                <a:path extrusionOk="0" h="17" w="16">
                  <a:moveTo>
                    <a:pt x="11" y="2"/>
                  </a:moveTo>
                  <a:cubicBezTo>
                    <a:pt x="15" y="3"/>
                    <a:pt x="16" y="8"/>
                    <a:pt x="15" y="11"/>
                  </a:cubicBezTo>
                  <a:cubicBezTo>
                    <a:pt x="13" y="15"/>
                    <a:pt x="9" y="17"/>
                    <a:pt x="5" y="15"/>
                  </a:cubicBezTo>
                  <a:cubicBezTo>
                    <a:pt x="1" y="14"/>
                    <a:pt x="0" y="10"/>
                    <a:pt x="1" y="6"/>
                  </a:cubicBezTo>
                  <a:cubicBezTo>
                    <a:pt x="3" y="2"/>
                    <a:pt x="7" y="0"/>
                    <a:pt x="11" y="2"/>
                  </a:cubicBezTo>
                  <a:close/>
                  <a:moveTo>
                    <a:pt x="11" y="2"/>
                  </a:moveTo>
                  <a:cubicBezTo>
                    <a:pt x="11" y="2"/>
                    <a:pt x="11" y="2"/>
                    <a:pt x="11" y="2"/>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6" name="Google Shape;3996;p88"/>
            <p:cNvSpPr/>
            <p:nvPr/>
          </p:nvSpPr>
          <p:spPr>
            <a:xfrm>
              <a:off x="4697477" y="2705979"/>
              <a:ext cx="387288" cy="391791"/>
            </a:xfrm>
            <a:custGeom>
              <a:rect b="b" l="l" r="r" t="t"/>
              <a:pathLst>
                <a:path extrusionOk="0" h="379" w="374">
                  <a:moveTo>
                    <a:pt x="367" y="219"/>
                  </a:moveTo>
                  <a:cubicBezTo>
                    <a:pt x="371" y="219"/>
                    <a:pt x="374" y="216"/>
                    <a:pt x="374" y="212"/>
                  </a:cubicBezTo>
                  <a:cubicBezTo>
                    <a:pt x="374" y="168"/>
                    <a:pt x="374" y="168"/>
                    <a:pt x="374" y="168"/>
                  </a:cubicBezTo>
                  <a:cubicBezTo>
                    <a:pt x="374" y="164"/>
                    <a:pt x="371" y="160"/>
                    <a:pt x="367" y="160"/>
                  </a:cubicBezTo>
                  <a:cubicBezTo>
                    <a:pt x="328" y="160"/>
                    <a:pt x="328" y="160"/>
                    <a:pt x="328" y="160"/>
                  </a:cubicBezTo>
                  <a:cubicBezTo>
                    <a:pt x="348" y="84"/>
                    <a:pt x="348" y="84"/>
                    <a:pt x="348" y="84"/>
                  </a:cubicBezTo>
                  <a:cubicBezTo>
                    <a:pt x="348" y="82"/>
                    <a:pt x="348" y="80"/>
                    <a:pt x="347" y="78"/>
                  </a:cubicBezTo>
                  <a:cubicBezTo>
                    <a:pt x="345" y="77"/>
                    <a:pt x="343" y="75"/>
                    <a:pt x="341" y="75"/>
                  </a:cubicBezTo>
                  <a:cubicBezTo>
                    <a:pt x="265" y="70"/>
                    <a:pt x="265" y="70"/>
                    <a:pt x="265" y="70"/>
                  </a:cubicBezTo>
                  <a:cubicBezTo>
                    <a:pt x="253" y="58"/>
                    <a:pt x="237" y="51"/>
                    <a:pt x="220" y="51"/>
                  </a:cubicBezTo>
                  <a:cubicBezTo>
                    <a:pt x="206" y="51"/>
                    <a:pt x="192" y="55"/>
                    <a:pt x="181" y="64"/>
                  </a:cubicBezTo>
                  <a:cubicBezTo>
                    <a:pt x="143" y="61"/>
                    <a:pt x="143" y="61"/>
                    <a:pt x="143" y="61"/>
                  </a:cubicBezTo>
                  <a:cubicBezTo>
                    <a:pt x="137" y="54"/>
                    <a:pt x="133" y="47"/>
                    <a:pt x="131" y="39"/>
                  </a:cubicBezTo>
                  <a:cubicBezTo>
                    <a:pt x="128" y="28"/>
                    <a:pt x="128" y="24"/>
                    <a:pt x="125" y="19"/>
                  </a:cubicBezTo>
                  <a:cubicBezTo>
                    <a:pt x="117" y="5"/>
                    <a:pt x="99" y="0"/>
                    <a:pt x="85" y="8"/>
                  </a:cubicBezTo>
                  <a:cubicBezTo>
                    <a:pt x="71" y="16"/>
                    <a:pt x="66" y="34"/>
                    <a:pt x="74" y="48"/>
                  </a:cubicBezTo>
                  <a:cubicBezTo>
                    <a:pt x="77" y="53"/>
                    <a:pt x="80" y="55"/>
                    <a:pt x="81" y="57"/>
                  </a:cubicBezTo>
                  <a:cubicBezTo>
                    <a:pt x="34" y="53"/>
                    <a:pt x="34" y="53"/>
                    <a:pt x="34" y="53"/>
                  </a:cubicBezTo>
                  <a:cubicBezTo>
                    <a:pt x="31" y="53"/>
                    <a:pt x="29" y="54"/>
                    <a:pt x="28" y="56"/>
                  </a:cubicBezTo>
                  <a:cubicBezTo>
                    <a:pt x="26" y="57"/>
                    <a:pt x="26" y="60"/>
                    <a:pt x="26" y="62"/>
                  </a:cubicBezTo>
                  <a:cubicBezTo>
                    <a:pt x="46" y="160"/>
                    <a:pt x="46" y="160"/>
                    <a:pt x="46" y="160"/>
                  </a:cubicBezTo>
                  <a:cubicBezTo>
                    <a:pt x="7" y="160"/>
                    <a:pt x="7" y="160"/>
                    <a:pt x="7" y="160"/>
                  </a:cubicBezTo>
                  <a:cubicBezTo>
                    <a:pt x="3" y="160"/>
                    <a:pt x="0" y="164"/>
                    <a:pt x="0" y="168"/>
                  </a:cubicBezTo>
                  <a:cubicBezTo>
                    <a:pt x="0" y="212"/>
                    <a:pt x="0" y="212"/>
                    <a:pt x="0" y="212"/>
                  </a:cubicBezTo>
                  <a:cubicBezTo>
                    <a:pt x="0" y="216"/>
                    <a:pt x="3" y="219"/>
                    <a:pt x="7" y="219"/>
                  </a:cubicBezTo>
                  <a:cubicBezTo>
                    <a:pt x="21" y="219"/>
                    <a:pt x="21" y="219"/>
                    <a:pt x="21" y="219"/>
                  </a:cubicBezTo>
                  <a:cubicBezTo>
                    <a:pt x="21" y="365"/>
                    <a:pt x="21" y="365"/>
                    <a:pt x="21" y="365"/>
                  </a:cubicBezTo>
                  <a:cubicBezTo>
                    <a:pt x="7" y="365"/>
                    <a:pt x="7" y="365"/>
                    <a:pt x="7" y="365"/>
                  </a:cubicBezTo>
                  <a:cubicBezTo>
                    <a:pt x="3" y="365"/>
                    <a:pt x="0" y="368"/>
                    <a:pt x="0" y="372"/>
                  </a:cubicBezTo>
                  <a:cubicBezTo>
                    <a:pt x="0" y="376"/>
                    <a:pt x="3" y="379"/>
                    <a:pt x="7" y="379"/>
                  </a:cubicBezTo>
                  <a:cubicBezTo>
                    <a:pt x="367" y="379"/>
                    <a:pt x="367" y="379"/>
                    <a:pt x="367" y="379"/>
                  </a:cubicBezTo>
                  <a:cubicBezTo>
                    <a:pt x="371" y="379"/>
                    <a:pt x="374" y="376"/>
                    <a:pt x="374" y="372"/>
                  </a:cubicBezTo>
                  <a:cubicBezTo>
                    <a:pt x="374" y="368"/>
                    <a:pt x="371" y="365"/>
                    <a:pt x="367" y="365"/>
                  </a:cubicBezTo>
                  <a:cubicBezTo>
                    <a:pt x="352" y="365"/>
                    <a:pt x="352" y="365"/>
                    <a:pt x="352" y="365"/>
                  </a:cubicBezTo>
                  <a:cubicBezTo>
                    <a:pt x="352" y="219"/>
                    <a:pt x="352" y="219"/>
                    <a:pt x="352" y="219"/>
                  </a:cubicBezTo>
                  <a:lnTo>
                    <a:pt x="367" y="219"/>
                  </a:lnTo>
                  <a:close/>
                  <a:moveTo>
                    <a:pt x="331" y="89"/>
                  </a:moveTo>
                  <a:cubicBezTo>
                    <a:pt x="313" y="160"/>
                    <a:pt x="313" y="160"/>
                    <a:pt x="313" y="160"/>
                  </a:cubicBezTo>
                  <a:cubicBezTo>
                    <a:pt x="260" y="160"/>
                    <a:pt x="260" y="160"/>
                    <a:pt x="260" y="160"/>
                  </a:cubicBezTo>
                  <a:cubicBezTo>
                    <a:pt x="273" y="149"/>
                    <a:pt x="282" y="132"/>
                    <a:pt x="282" y="113"/>
                  </a:cubicBezTo>
                  <a:cubicBezTo>
                    <a:pt x="282" y="103"/>
                    <a:pt x="280" y="94"/>
                    <a:pt x="276" y="85"/>
                  </a:cubicBezTo>
                  <a:lnTo>
                    <a:pt x="331" y="89"/>
                  </a:lnTo>
                  <a:close/>
                  <a:moveTo>
                    <a:pt x="220" y="65"/>
                  </a:moveTo>
                  <a:cubicBezTo>
                    <a:pt x="246" y="65"/>
                    <a:pt x="267" y="86"/>
                    <a:pt x="267" y="113"/>
                  </a:cubicBezTo>
                  <a:cubicBezTo>
                    <a:pt x="267" y="139"/>
                    <a:pt x="246" y="160"/>
                    <a:pt x="220" y="160"/>
                  </a:cubicBezTo>
                  <a:cubicBezTo>
                    <a:pt x="194" y="160"/>
                    <a:pt x="172" y="139"/>
                    <a:pt x="172" y="113"/>
                  </a:cubicBezTo>
                  <a:cubicBezTo>
                    <a:pt x="172" y="86"/>
                    <a:pt x="194" y="65"/>
                    <a:pt x="220" y="65"/>
                  </a:cubicBezTo>
                  <a:close/>
                  <a:moveTo>
                    <a:pt x="169" y="78"/>
                  </a:moveTo>
                  <a:cubicBezTo>
                    <a:pt x="168" y="79"/>
                    <a:pt x="167" y="80"/>
                    <a:pt x="166" y="81"/>
                  </a:cubicBezTo>
                  <a:cubicBezTo>
                    <a:pt x="165" y="80"/>
                    <a:pt x="164" y="78"/>
                    <a:pt x="162" y="77"/>
                  </a:cubicBezTo>
                  <a:lnTo>
                    <a:pt x="169" y="78"/>
                  </a:lnTo>
                  <a:close/>
                  <a:moveTo>
                    <a:pt x="92" y="21"/>
                  </a:moveTo>
                  <a:cubicBezTo>
                    <a:pt x="99" y="17"/>
                    <a:pt x="108" y="19"/>
                    <a:pt x="112" y="26"/>
                  </a:cubicBezTo>
                  <a:cubicBezTo>
                    <a:pt x="114" y="29"/>
                    <a:pt x="114" y="31"/>
                    <a:pt x="117" y="43"/>
                  </a:cubicBezTo>
                  <a:cubicBezTo>
                    <a:pt x="121" y="59"/>
                    <a:pt x="132" y="73"/>
                    <a:pt x="146" y="83"/>
                  </a:cubicBezTo>
                  <a:cubicBezTo>
                    <a:pt x="151" y="87"/>
                    <a:pt x="156" y="91"/>
                    <a:pt x="160" y="95"/>
                  </a:cubicBezTo>
                  <a:cubicBezTo>
                    <a:pt x="159" y="101"/>
                    <a:pt x="158" y="107"/>
                    <a:pt x="158" y="113"/>
                  </a:cubicBezTo>
                  <a:cubicBezTo>
                    <a:pt x="158" y="132"/>
                    <a:pt x="166" y="149"/>
                    <a:pt x="180" y="160"/>
                  </a:cubicBezTo>
                  <a:cubicBezTo>
                    <a:pt x="163" y="160"/>
                    <a:pt x="163" y="160"/>
                    <a:pt x="163" y="160"/>
                  </a:cubicBezTo>
                  <a:cubicBezTo>
                    <a:pt x="163" y="160"/>
                    <a:pt x="163" y="160"/>
                    <a:pt x="163" y="160"/>
                  </a:cubicBezTo>
                  <a:cubicBezTo>
                    <a:pt x="152" y="160"/>
                    <a:pt x="141" y="155"/>
                    <a:pt x="135" y="145"/>
                  </a:cubicBezTo>
                  <a:cubicBezTo>
                    <a:pt x="126" y="132"/>
                    <a:pt x="120" y="116"/>
                    <a:pt x="119" y="100"/>
                  </a:cubicBezTo>
                  <a:cubicBezTo>
                    <a:pt x="117" y="82"/>
                    <a:pt x="110" y="65"/>
                    <a:pt x="98" y="53"/>
                  </a:cubicBezTo>
                  <a:cubicBezTo>
                    <a:pt x="90" y="44"/>
                    <a:pt x="88" y="44"/>
                    <a:pt x="87" y="41"/>
                  </a:cubicBezTo>
                  <a:cubicBezTo>
                    <a:pt x="83" y="34"/>
                    <a:pt x="85" y="25"/>
                    <a:pt x="92" y="21"/>
                  </a:cubicBezTo>
                  <a:close/>
                  <a:moveTo>
                    <a:pt x="42" y="69"/>
                  </a:moveTo>
                  <a:cubicBezTo>
                    <a:pt x="95" y="72"/>
                    <a:pt x="95" y="72"/>
                    <a:pt x="95" y="72"/>
                  </a:cubicBezTo>
                  <a:cubicBezTo>
                    <a:pt x="100" y="80"/>
                    <a:pt x="103" y="90"/>
                    <a:pt x="104" y="101"/>
                  </a:cubicBezTo>
                  <a:cubicBezTo>
                    <a:pt x="106" y="120"/>
                    <a:pt x="112" y="138"/>
                    <a:pt x="122" y="153"/>
                  </a:cubicBezTo>
                  <a:cubicBezTo>
                    <a:pt x="124" y="156"/>
                    <a:pt x="126" y="158"/>
                    <a:pt x="128" y="160"/>
                  </a:cubicBezTo>
                  <a:cubicBezTo>
                    <a:pt x="61" y="160"/>
                    <a:pt x="61" y="160"/>
                    <a:pt x="61" y="160"/>
                  </a:cubicBezTo>
                  <a:lnTo>
                    <a:pt x="42" y="69"/>
                  </a:lnTo>
                  <a:close/>
                  <a:moveTo>
                    <a:pt x="180" y="365"/>
                  </a:moveTo>
                  <a:cubicBezTo>
                    <a:pt x="150" y="365"/>
                    <a:pt x="150" y="365"/>
                    <a:pt x="150" y="365"/>
                  </a:cubicBezTo>
                  <a:cubicBezTo>
                    <a:pt x="150" y="263"/>
                    <a:pt x="150" y="263"/>
                    <a:pt x="150" y="263"/>
                  </a:cubicBezTo>
                  <a:cubicBezTo>
                    <a:pt x="180" y="263"/>
                    <a:pt x="180" y="263"/>
                    <a:pt x="180" y="263"/>
                  </a:cubicBezTo>
                  <a:lnTo>
                    <a:pt x="180" y="365"/>
                  </a:lnTo>
                  <a:close/>
                  <a:moveTo>
                    <a:pt x="224" y="365"/>
                  </a:moveTo>
                  <a:cubicBezTo>
                    <a:pt x="194" y="365"/>
                    <a:pt x="194" y="365"/>
                    <a:pt x="194" y="365"/>
                  </a:cubicBezTo>
                  <a:cubicBezTo>
                    <a:pt x="194" y="263"/>
                    <a:pt x="194" y="263"/>
                    <a:pt x="194" y="263"/>
                  </a:cubicBezTo>
                  <a:cubicBezTo>
                    <a:pt x="224" y="263"/>
                    <a:pt x="224" y="263"/>
                    <a:pt x="224" y="263"/>
                  </a:cubicBezTo>
                  <a:lnTo>
                    <a:pt x="224" y="365"/>
                  </a:lnTo>
                  <a:close/>
                  <a:moveTo>
                    <a:pt x="338" y="321"/>
                  </a:moveTo>
                  <a:cubicBezTo>
                    <a:pt x="282" y="321"/>
                    <a:pt x="282" y="321"/>
                    <a:pt x="282" y="321"/>
                  </a:cubicBezTo>
                  <a:cubicBezTo>
                    <a:pt x="282" y="263"/>
                    <a:pt x="282" y="263"/>
                    <a:pt x="282" y="263"/>
                  </a:cubicBezTo>
                  <a:cubicBezTo>
                    <a:pt x="338" y="263"/>
                    <a:pt x="338" y="263"/>
                    <a:pt x="338" y="263"/>
                  </a:cubicBezTo>
                  <a:lnTo>
                    <a:pt x="338" y="321"/>
                  </a:lnTo>
                  <a:close/>
                  <a:moveTo>
                    <a:pt x="220" y="204"/>
                  </a:moveTo>
                  <a:cubicBezTo>
                    <a:pt x="216" y="204"/>
                    <a:pt x="213" y="208"/>
                    <a:pt x="213" y="212"/>
                  </a:cubicBezTo>
                  <a:cubicBezTo>
                    <a:pt x="213" y="216"/>
                    <a:pt x="216" y="219"/>
                    <a:pt x="220" y="219"/>
                  </a:cubicBezTo>
                  <a:cubicBezTo>
                    <a:pt x="338" y="219"/>
                    <a:pt x="338" y="219"/>
                    <a:pt x="338" y="219"/>
                  </a:cubicBezTo>
                  <a:cubicBezTo>
                    <a:pt x="338" y="248"/>
                    <a:pt x="338" y="248"/>
                    <a:pt x="338" y="248"/>
                  </a:cubicBezTo>
                  <a:cubicBezTo>
                    <a:pt x="275" y="248"/>
                    <a:pt x="275" y="248"/>
                    <a:pt x="275" y="248"/>
                  </a:cubicBezTo>
                  <a:cubicBezTo>
                    <a:pt x="271" y="248"/>
                    <a:pt x="267" y="251"/>
                    <a:pt x="267" y="256"/>
                  </a:cubicBezTo>
                  <a:cubicBezTo>
                    <a:pt x="267" y="328"/>
                    <a:pt x="267" y="328"/>
                    <a:pt x="267" y="328"/>
                  </a:cubicBezTo>
                  <a:cubicBezTo>
                    <a:pt x="267" y="332"/>
                    <a:pt x="271" y="335"/>
                    <a:pt x="275" y="335"/>
                  </a:cubicBezTo>
                  <a:cubicBezTo>
                    <a:pt x="338" y="335"/>
                    <a:pt x="338" y="335"/>
                    <a:pt x="338" y="335"/>
                  </a:cubicBezTo>
                  <a:cubicBezTo>
                    <a:pt x="338" y="365"/>
                    <a:pt x="338" y="365"/>
                    <a:pt x="338" y="365"/>
                  </a:cubicBezTo>
                  <a:cubicBezTo>
                    <a:pt x="238" y="365"/>
                    <a:pt x="238" y="365"/>
                    <a:pt x="238" y="365"/>
                  </a:cubicBezTo>
                  <a:cubicBezTo>
                    <a:pt x="238" y="256"/>
                    <a:pt x="238" y="256"/>
                    <a:pt x="238" y="256"/>
                  </a:cubicBezTo>
                  <a:cubicBezTo>
                    <a:pt x="238" y="251"/>
                    <a:pt x="235" y="248"/>
                    <a:pt x="231" y="248"/>
                  </a:cubicBezTo>
                  <a:cubicBezTo>
                    <a:pt x="143" y="248"/>
                    <a:pt x="143" y="248"/>
                    <a:pt x="143" y="248"/>
                  </a:cubicBezTo>
                  <a:cubicBezTo>
                    <a:pt x="139" y="248"/>
                    <a:pt x="136" y="251"/>
                    <a:pt x="136" y="256"/>
                  </a:cubicBezTo>
                  <a:cubicBezTo>
                    <a:pt x="136" y="365"/>
                    <a:pt x="136" y="365"/>
                    <a:pt x="136" y="365"/>
                  </a:cubicBezTo>
                  <a:cubicBezTo>
                    <a:pt x="36" y="365"/>
                    <a:pt x="36" y="365"/>
                    <a:pt x="36" y="365"/>
                  </a:cubicBezTo>
                  <a:cubicBezTo>
                    <a:pt x="36" y="335"/>
                    <a:pt x="36" y="335"/>
                    <a:pt x="36" y="335"/>
                  </a:cubicBezTo>
                  <a:cubicBezTo>
                    <a:pt x="99" y="335"/>
                    <a:pt x="99" y="335"/>
                    <a:pt x="99" y="335"/>
                  </a:cubicBezTo>
                  <a:cubicBezTo>
                    <a:pt x="103" y="335"/>
                    <a:pt x="106" y="332"/>
                    <a:pt x="106" y="328"/>
                  </a:cubicBezTo>
                  <a:cubicBezTo>
                    <a:pt x="106" y="256"/>
                    <a:pt x="106" y="256"/>
                    <a:pt x="106" y="256"/>
                  </a:cubicBezTo>
                  <a:cubicBezTo>
                    <a:pt x="106" y="251"/>
                    <a:pt x="103" y="248"/>
                    <a:pt x="99" y="248"/>
                  </a:cubicBezTo>
                  <a:cubicBezTo>
                    <a:pt x="36" y="248"/>
                    <a:pt x="36" y="248"/>
                    <a:pt x="36" y="248"/>
                  </a:cubicBezTo>
                  <a:cubicBezTo>
                    <a:pt x="36" y="219"/>
                    <a:pt x="36" y="219"/>
                    <a:pt x="36" y="219"/>
                  </a:cubicBezTo>
                  <a:cubicBezTo>
                    <a:pt x="154" y="219"/>
                    <a:pt x="154" y="219"/>
                    <a:pt x="154" y="219"/>
                  </a:cubicBezTo>
                  <a:cubicBezTo>
                    <a:pt x="158" y="219"/>
                    <a:pt x="161" y="216"/>
                    <a:pt x="161" y="212"/>
                  </a:cubicBezTo>
                  <a:cubicBezTo>
                    <a:pt x="161" y="208"/>
                    <a:pt x="158" y="204"/>
                    <a:pt x="154" y="204"/>
                  </a:cubicBezTo>
                  <a:cubicBezTo>
                    <a:pt x="149" y="204"/>
                    <a:pt x="21" y="204"/>
                    <a:pt x="14" y="204"/>
                  </a:cubicBezTo>
                  <a:cubicBezTo>
                    <a:pt x="14" y="175"/>
                    <a:pt x="14" y="175"/>
                    <a:pt x="14" y="175"/>
                  </a:cubicBezTo>
                  <a:cubicBezTo>
                    <a:pt x="360" y="175"/>
                    <a:pt x="360" y="175"/>
                    <a:pt x="360" y="175"/>
                  </a:cubicBezTo>
                  <a:cubicBezTo>
                    <a:pt x="360" y="204"/>
                    <a:pt x="360" y="204"/>
                    <a:pt x="360" y="204"/>
                  </a:cubicBezTo>
                  <a:cubicBezTo>
                    <a:pt x="353" y="204"/>
                    <a:pt x="225" y="204"/>
                    <a:pt x="220" y="204"/>
                  </a:cubicBezTo>
                  <a:close/>
                  <a:moveTo>
                    <a:pt x="36" y="321"/>
                  </a:moveTo>
                  <a:cubicBezTo>
                    <a:pt x="36" y="263"/>
                    <a:pt x="36" y="263"/>
                    <a:pt x="36" y="263"/>
                  </a:cubicBezTo>
                  <a:cubicBezTo>
                    <a:pt x="92" y="263"/>
                    <a:pt x="92" y="263"/>
                    <a:pt x="92" y="263"/>
                  </a:cubicBezTo>
                  <a:cubicBezTo>
                    <a:pt x="92" y="321"/>
                    <a:pt x="92" y="321"/>
                    <a:pt x="92" y="321"/>
                  </a:cubicBezTo>
                  <a:lnTo>
                    <a:pt x="36" y="321"/>
                  </a:lnTo>
                  <a:close/>
                  <a:moveTo>
                    <a:pt x="36" y="321"/>
                  </a:moveTo>
                  <a:cubicBezTo>
                    <a:pt x="36" y="321"/>
                    <a:pt x="36" y="321"/>
                    <a:pt x="36" y="32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3997" name="Google Shape;3997;p88"/>
          <p:cNvGrpSpPr/>
          <p:nvPr/>
        </p:nvGrpSpPr>
        <p:grpSpPr>
          <a:xfrm>
            <a:off x="5188053" y="2819731"/>
            <a:ext cx="355845" cy="178950"/>
            <a:chOff x="5336953" y="2806178"/>
            <a:chExt cx="389540" cy="195895"/>
          </a:xfrm>
        </p:grpSpPr>
        <p:sp>
          <p:nvSpPr>
            <p:cNvPr id="3998" name="Google Shape;3998;p88"/>
            <p:cNvSpPr/>
            <p:nvPr/>
          </p:nvSpPr>
          <p:spPr>
            <a:xfrm>
              <a:off x="5345960" y="2812933"/>
              <a:ext cx="372653" cy="182386"/>
            </a:xfrm>
            <a:custGeom>
              <a:rect b="b" l="l" r="r" t="t"/>
              <a:pathLst>
                <a:path extrusionOk="0" h="176" w="360">
                  <a:moveTo>
                    <a:pt x="114" y="22"/>
                  </a:moveTo>
                  <a:cubicBezTo>
                    <a:pt x="126" y="22"/>
                    <a:pt x="136" y="12"/>
                    <a:pt x="136" y="0"/>
                  </a:cubicBezTo>
                  <a:cubicBezTo>
                    <a:pt x="360" y="0"/>
                    <a:pt x="360" y="0"/>
                    <a:pt x="360" y="0"/>
                  </a:cubicBezTo>
                  <a:cubicBezTo>
                    <a:pt x="360" y="176"/>
                    <a:pt x="360" y="176"/>
                    <a:pt x="360" y="176"/>
                  </a:cubicBezTo>
                  <a:cubicBezTo>
                    <a:pt x="136" y="176"/>
                    <a:pt x="136" y="176"/>
                    <a:pt x="136" y="176"/>
                  </a:cubicBezTo>
                  <a:cubicBezTo>
                    <a:pt x="136" y="164"/>
                    <a:pt x="126" y="154"/>
                    <a:pt x="114" y="154"/>
                  </a:cubicBezTo>
                  <a:cubicBezTo>
                    <a:pt x="102" y="154"/>
                    <a:pt x="92" y="164"/>
                    <a:pt x="92" y="176"/>
                  </a:cubicBezTo>
                  <a:cubicBezTo>
                    <a:pt x="0" y="176"/>
                    <a:pt x="0" y="176"/>
                    <a:pt x="0" y="176"/>
                  </a:cubicBezTo>
                  <a:cubicBezTo>
                    <a:pt x="0" y="0"/>
                    <a:pt x="0" y="0"/>
                    <a:pt x="0" y="0"/>
                  </a:cubicBezTo>
                  <a:cubicBezTo>
                    <a:pt x="92" y="0"/>
                    <a:pt x="92" y="0"/>
                    <a:pt x="92" y="0"/>
                  </a:cubicBezTo>
                  <a:cubicBezTo>
                    <a:pt x="92" y="12"/>
                    <a:pt x="102" y="22"/>
                    <a:pt x="114" y="22"/>
                  </a:cubicBezTo>
                  <a:close/>
                  <a:moveTo>
                    <a:pt x="114" y="22"/>
                  </a:moveTo>
                  <a:cubicBezTo>
                    <a:pt x="114" y="22"/>
                    <a:pt x="114" y="22"/>
                    <a:pt x="114" y="22"/>
                  </a:cubicBezTo>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3999" name="Google Shape;3999;p88"/>
            <p:cNvSpPr/>
            <p:nvPr/>
          </p:nvSpPr>
          <p:spPr>
            <a:xfrm>
              <a:off x="5509207" y="2868099"/>
              <a:ext cx="159869" cy="73179"/>
            </a:xfrm>
            <a:custGeom>
              <a:rect b="b" l="l" r="r" t="t"/>
              <a:pathLst>
                <a:path extrusionOk="0" h="71" w="154">
                  <a:moveTo>
                    <a:pt x="154" y="13"/>
                  </a:moveTo>
                  <a:cubicBezTo>
                    <a:pt x="154" y="57"/>
                    <a:pt x="154" y="57"/>
                    <a:pt x="154" y="57"/>
                  </a:cubicBezTo>
                  <a:cubicBezTo>
                    <a:pt x="129" y="69"/>
                    <a:pt x="111" y="71"/>
                    <a:pt x="92" y="62"/>
                  </a:cubicBezTo>
                  <a:cubicBezTo>
                    <a:pt x="72" y="53"/>
                    <a:pt x="50" y="50"/>
                    <a:pt x="29" y="56"/>
                  </a:cubicBezTo>
                  <a:cubicBezTo>
                    <a:pt x="28" y="56"/>
                    <a:pt x="26" y="57"/>
                    <a:pt x="22" y="57"/>
                  </a:cubicBezTo>
                  <a:cubicBezTo>
                    <a:pt x="10" y="57"/>
                    <a:pt x="0" y="47"/>
                    <a:pt x="0" y="35"/>
                  </a:cubicBezTo>
                  <a:cubicBezTo>
                    <a:pt x="0" y="23"/>
                    <a:pt x="10" y="13"/>
                    <a:pt x="22" y="13"/>
                  </a:cubicBezTo>
                  <a:cubicBezTo>
                    <a:pt x="26" y="13"/>
                    <a:pt x="28" y="14"/>
                    <a:pt x="30" y="14"/>
                  </a:cubicBezTo>
                  <a:cubicBezTo>
                    <a:pt x="50" y="20"/>
                    <a:pt x="72" y="16"/>
                    <a:pt x="92" y="8"/>
                  </a:cubicBezTo>
                  <a:cubicBezTo>
                    <a:pt x="111" y="0"/>
                    <a:pt x="129" y="1"/>
                    <a:pt x="154" y="13"/>
                  </a:cubicBezTo>
                  <a:close/>
                  <a:moveTo>
                    <a:pt x="154" y="13"/>
                  </a:moveTo>
                  <a:cubicBezTo>
                    <a:pt x="154" y="13"/>
                    <a:pt x="154" y="13"/>
                    <a:pt x="154" y="13"/>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0" name="Google Shape;4000;p88"/>
            <p:cNvSpPr/>
            <p:nvPr/>
          </p:nvSpPr>
          <p:spPr>
            <a:xfrm>
              <a:off x="5456292" y="2896245"/>
              <a:ext cx="14636" cy="14635"/>
            </a:xfrm>
            <a:custGeom>
              <a:rect b="b" l="l" r="r" t="t"/>
              <a:pathLst>
                <a:path extrusionOk="0" h="15" w="14">
                  <a:moveTo>
                    <a:pt x="14" y="8"/>
                  </a:moveTo>
                  <a:cubicBezTo>
                    <a:pt x="14" y="12"/>
                    <a:pt x="11" y="15"/>
                    <a:pt x="7" y="15"/>
                  </a:cubicBezTo>
                  <a:cubicBezTo>
                    <a:pt x="3" y="15"/>
                    <a:pt x="0" y="12"/>
                    <a:pt x="0" y="8"/>
                  </a:cubicBezTo>
                  <a:cubicBezTo>
                    <a:pt x="0" y="4"/>
                    <a:pt x="3" y="0"/>
                    <a:pt x="7" y="0"/>
                  </a:cubicBezTo>
                  <a:cubicBezTo>
                    <a:pt x="11" y="0"/>
                    <a:pt x="14" y="4"/>
                    <a:pt x="14" y="8"/>
                  </a:cubicBezTo>
                  <a:close/>
                  <a:moveTo>
                    <a:pt x="14" y="8"/>
                  </a:moveTo>
                  <a:cubicBezTo>
                    <a:pt x="14" y="8"/>
                    <a:pt x="14" y="8"/>
                    <a:pt x="14"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1" name="Google Shape;4001;p88"/>
            <p:cNvSpPr/>
            <p:nvPr/>
          </p:nvSpPr>
          <p:spPr>
            <a:xfrm>
              <a:off x="5386490" y="2851211"/>
              <a:ext cx="14636" cy="105829"/>
            </a:xfrm>
            <a:custGeom>
              <a:rect b="b" l="l" r="r" t="t"/>
              <a:pathLst>
                <a:path extrusionOk="0" h="102" w="14">
                  <a:moveTo>
                    <a:pt x="0" y="7"/>
                  </a:moveTo>
                  <a:cubicBezTo>
                    <a:pt x="0" y="95"/>
                    <a:pt x="0" y="95"/>
                    <a:pt x="0" y="95"/>
                  </a:cubicBezTo>
                  <a:cubicBezTo>
                    <a:pt x="0" y="99"/>
                    <a:pt x="3" y="102"/>
                    <a:pt x="7" y="102"/>
                  </a:cubicBezTo>
                  <a:cubicBezTo>
                    <a:pt x="11" y="102"/>
                    <a:pt x="14" y="99"/>
                    <a:pt x="14" y="95"/>
                  </a:cubicBezTo>
                  <a:cubicBezTo>
                    <a:pt x="14" y="7"/>
                    <a:pt x="14" y="7"/>
                    <a:pt x="14" y="7"/>
                  </a:cubicBezTo>
                  <a:cubicBezTo>
                    <a:pt x="14" y="3"/>
                    <a:pt x="11" y="0"/>
                    <a:pt x="7" y="0"/>
                  </a:cubicBezTo>
                  <a:cubicBezTo>
                    <a:pt x="3" y="0"/>
                    <a:pt x="0" y="3"/>
                    <a:pt x="0" y="7"/>
                  </a:cubicBezTo>
                  <a:close/>
                  <a:moveTo>
                    <a:pt x="0" y="7"/>
                  </a:moveTo>
                  <a:cubicBezTo>
                    <a:pt x="0" y="7"/>
                    <a:pt x="0" y="7"/>
                    <a:pt x="0" y="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2" name="Google Shape;4002;p88"/>
            <p:cNvSpPr/>
            <p:nvPr/>
          </p:nvSpPr>
          <p:spPr>
            <a:xfrm>
              <a:off x="5710732" y="2896245"/>
              <a:ext cx="15762" cy="15762"/>
            </a:xfrm>
            <a:custGeom>
              <a:rect b="b" l="l" r="r" t="t"/>
              <a:pathLst>
                <a:path extrusionOk="0" h="16" w="16">
                  <a:moveTo>
                    <a:pt x="11" y="1"/>
                  </a:moveTo>
                  <a:cubicBezTo>
                    <a:pt x="15" y="3"/>
                    <a:pt x="16" y="7"/>
                    <a:pt x="15" y="11"/>
                  </a:cubicBezTo>
                  <a:cubicBezTo>
                    <a:pt x="13" y="14"/>
                    <a:pt x="9" y="16"/>
                    <a:pt x="5" y="15"/>
                  </a:cubicBezTo>
                  <a:cubicBezTo>
                    <a:pt x="2" y="13"/>
                    <a:pt x="0" y="9"/>
                    <a:pt x="1" y="5"/>
                  </a:cubicBezTo>
                  <a:cubicBezTo>
                    <a:pt x="3" y="1"/>
                    <a:pt x="7" y="0"/>
                    <a:pt x="11" y="1"/>
                  </a:cubicBezTo>
                  <a:close/>
                  <a:moveTo>
                    <a:pt x="11" y="1"/>
                  </a:moveTo>
                  <a:cubicBezTo>
                    <a:pt x="11" y="1"/>
                    <a:pt x="11" y="1"/>
                    <a:pt x="11" y="1"/>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3" name="Google Shape;4003;p88"/>
            <p:cNvSpPr/>
            <p:nvPr/>
          </p:nvSpPr>
          <p:spPr>
            <a:xfrm>
              <a:off x="5336953" y="2806178"/>
              <a:ext cx="388415" cy="195895"/>
            </a:xfrm>
            <a:custGeom>
              <a:rect b="b" l="l" r="r" t="t"/>
              <a:pathLst>
                <a:path extrusionOk="0" h="190" w="375">
                  <a:moveTo>
                    <a:pt x="8" y="190"/>
                  </a:moveTo>
                  <a:cubicBezTo>
                    <a:pt x="100" y="190"/>
                    <a:pt x="100" y="190"/>
                    <a:pt x="100" y="190"/>
                  </a:cubicBezTo>
                  <a:cubicBezTo>
                    <a:pt x="104" y="190"/>
                    <a:pt x="107" y="187"/>
                    <a:pt x="107" y="183"/>
                  </a:cubicBezTo>
                  <a:cubicBezTo>
                    <a:pt x="107" y="175"/>
                    <a:pt x="114" y="168"/>
                    <a:pt x="122" y="168"/>
                  </a:cubicBezTo>
                  <a:cubicBezTo>
                    <a:pt x="130" y="168"/>
                    <a:pt x="137" y="175"/>
                    <a:pt x="137" y="183"/>
                  </a:cubicBezTo>
                  <a:cubicBezTo>
                    <a:pt x="137" y="187"/>
                    <a:pt x="140" y="190"/>
                    <a:pt x="144" y="190"/>
                  </a:cubicBezTo>
                  <a:cubicBezTo>
                    <a:pt x="368" y="190"/>
                    <a:pt x="368" y="190"/>
                    <a:pt x="368" y="190"/>
                  </a:cubicBezTo>
                  <a:cubicBezTo>
                    <a:pt x="372" y="190"/>
                    <a:pt x="375" y="187"/>
                    <a:pt x="375" y="183"/>
                  </a:cubicBezTo>
                  <a:cubicBezTo>
                    <a:pt x="375" y="128"/>
                    <a:pt x="375" y="128"/>
                    <a:pt x="375" y="128"/>
                  </a:cubicBezTo>
                  <a:cubicBezTo>
                    <a:pt x="375" y="124"/>
                    <a:pt x="372" y="120"/>
                    <a:pt x="368" y="120"/>
                  </a:cubicBezTo>
                  <a:cubicBezTo>
                    <a:pt x="364" y="120"/>
                    <a:pt x="361" y="124"/>
                    <a:pt x="361" y="128"/>
                  </a:cubicBezTo>
                  <a:cubicBezTo>
                    <a:pt x="361" y="175"/>
                    <a:pt x="361" y="175"/>
                    <a:pt x="361" y="175"/>
                  </a:cubicBezTo>
                  <a:cubicBezTo>
                    <a:pt x="150" y="175"/>
                    <a:pt x="150" y="175"/>
                    <a:pt x="150" y="175"/>
                  </a:cubicBezTo>
                  <a:cubicBezTo>
                    <a:pt x="148" y="165"/>
                    <a:pt x="140" y="157"/>
                    <a:pt x="129" y="154"/>
                  </a:cubicBezTo>
                  <a:cubicBezTo>
                    <a:pt x="129" y="139"/>
                    <a:pt x="129" y="139"/>
                    <a:pt x="129" y="139"/>
                  </a:cubicBezTo>
                  <a:cubicBezTo>
                    <a:pt x="129" y="135"/>
                    <a:pt x="126" y="131"/>
                    <a:pt x="122" y="131"/>
                  </a:cubicBezTo>
                  <a:cubicBezTo>
                    <a:pt x="118" y="131"/>
                    <a:pt x="115" y="135"/>
                    <a:pt x="115" y="139"/>
                  </a:cubicBezTo>
                  <a:cubicBezTo>
                    <a:pt x="115" y="154"/>
                    <a:pt x="115" y="154"/>
                    <a:pt x="115" y="154"/>
                  </a:cubicBezTo>
                  <a:cubicBezTo>
                    <a:pt x="104" y="157"/>
                    <a:pt x="96" y="165"/>
                    <a:pt x="94" y="175"/>
                  </a:cubicBezTo>
                  <a:cubicBezTo>
                    <a:pt x="15" y="175"/>
                    <a:pt x="15" y="175"/>
                    <a:pt x="15" y="175"/>
                  </a:cubicBezTo>
                  <a:cubicBezTo>
                    <a:pt x="15" y="14"/>
                    <a:pt x="15" y="14"/>
                    <a:pt x="15" y="14"/>
                  </a:cubicBezTo>
                  <a:cubicBezTo>
                    <a:pt x="94" y="14"/>
                    <a:pt x="94" y="14"/>
                    <a:pt x="94" y="14"/>
                  </a:cubicBezTo>
                  <a:cubicBezTo>
                    <a:pt x="96" y="25"/>
                    <a:pt x="104" y="33"/>
                    <a:pt x="115" y="35"/>
                  </a:cubicBezTo>
                  <a:cubicBezTo>
                    <a:pt x="115" y="51"/>
                    <a:pt x="115" y="51"/>
                    <a:pt x="115" y="51"/>
                  </a:cubicBezTo>
                  <a:cubicBezTo>
                    <a:pt x="115" y="55"/>
                    <a:pt x="118" y="58"/>
                    <a:pt x="122" y="58"/>
                  </a:cubicBezTo>
                  <a:cubicBezTo>
                    <a:pt x="126" y="58"/>
                    <a:pt x="129" y="55"/>
                    <a:pt x="129" y="51"/>
                  </a:cubicBezTo>
                  <a:cubicBezTo>
                    <a:pt x="129" y="35"/>
                    <a:pt x="129" y="35"/>
                    <a:pt x="129" y="35"/>
                  </a:cubicBezTo>
                  <a:cubicBezTo>
                    <a:pt x="140" y="33"/>
                    <a:pt x="148" y="25"/>
                    <a:pt x="150" y="14"/>
                  </a:cubicBezTo>
                  <a:cubicBezTo>
                    <a:pt x="361" y="14"/>
                    <a:pt x="361" y="14"/>
                    <a:pt x="361" y="14"/>
                  </a:cubicBezTo>
                  <a:cubicBezTo>
                    <a:pt x="361" y="62"/>
                    <a:pt x="361" y="62"/>
                    <a:pt x="361" y="62"/>
                  </a:cubicBezTo>
                  <a:cubicBezTo>
                    <a:pt x="361" y="66"/>
                    <a:pt x="364" y="69"/>
                    <a:pt x="368" y="69"/>
                  </a:cubicBezTo>
                  <a:cubicBezTo>
                    <a:pt x="372" y="69"/>
                    <a:pt x="375" y="66"/>
                    <a:pt x="375" y="62"/>
                  </a:cubicBezTo>
                  <a:cubicBezTo>
                    <a:pt x="375" y="7"/>
                    <a:pt x="375" y="7"/>
                    <a:pt x="375" y="7"/>
                  </a:cubicBezTo>
                  <a:cubicBezTo>
                    <a:pt x="375" y="3"/>
                    <a:pt x="372" y="0"/>
                    <a:pt x="368" y="0"/>
                  </a:cubicBezTo>
                  <a:cubicBezTo>
                    <a:pt x="144" y="0"/>
                    <a:pt x="144" y="0"/>
                    <a:pt x="144" y="0"/>
                  </a:cubicBezTo>
                  <a:cubicBezTo>
                    <a:pt x="140" y="0"/>
                    <a:pt x="137" y="3"/>
                    <a:pt x="137" y="7"/>
                  </a:cubicBezTo>
                  <a:cubicBezTo>
                    <a:pt x="137" y="15"/>
                    <a:pt x="130" y="22"/>
                    <a:pt x="122" y="22"/>
                  </a:cubicBezTo>
                  <a:cubicBezTo>
                    <a:pt x="114" y="22"/>
                    <a:pt x="107" y="15"/>
                    <a:pt x="107" y="7"/>
                  </a:cubicBezTo>
                  <a:cubicBezTo>
                    <a:pt x="107" y="3"/>
                    <a:pt x="104" y="0"/>
                    <a:pt x="100" y="0"/>
                  </a:cubicBezTo>
                  <a:cubicBezTo>
                    <a:pt x="8" y="0"/>
                    <a:pt x="8" y="0"/>
                    <a:pt x="8" y="0"/>
                  </a:cubicBezTo>
                  <a:cubicBezTo>
                    <a:pt x="4" y="0"/>
                    <a:pt x="0" y="3"/>
                    <a:pt x="0" y="7"/>
                  </a:cubicBezTo>
                  <a:cubicBezTo>
                    <a:pt x="0" y="183"/>
                    <a:pt x="0" y="183"/>
                    <a:pt x="0" y="183"/>
                  </a:cubicBezTo>
                  <a:cubicBezTo>
                    <a:pt x="0" y="187"/>
                    <a:pt x="4" y="190"/>
                    <a:pt x="8" y="190"/>
                  </a:cubicBezTo>
                  <a:close/>
                  <a:moveTo>
                    <a:pt x="8" y="190"/>
                  </a:moveTo>
                  <a:cubicBezTo>
                    <a:pt x="8" y="190"/>
                    <a:pt x="8" y="190"/>
                    <a:pt x="8" y="19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4" name="Google Shape;4004;p88"/>
            <p:cNvSpPr/>
            <p:nvPr/>
          </p:nvSpPr>
          <p:spPr>
            <a:xfrm>
              <a:off x="5502452" y="2860218"/>
              <a:ext cx="173379" cy="90067"/>
            </a:xfrm>
            <a:custGeom>
              <a:rect b="b" l="l" r="r" t="t"/>
              <a:pathLst>
                <a:path extrusionOk="0" h="88" w="168">
                  <a:moveTo>
                    <a:pt x="96" y="9"/>
                  </a:moveTo>
                  <a:cubicBezTo>
                    <a:pt x="76" y="18"/>
                    <a:pt x="56" y="20"/>
                    <a:pt x="38" y="15"/>
                  </a:cubicBezTo>
                  <a:cubicBezTo>
                    <a:pt x="37" y="15"/>
                    <a:pt x="34" y="14"/>
                    <a:pt x="29" y="14"/>
                  </a:cubicBezTo>
                  <a:cubicBezTo>
                    <a:pt x="13" y="14"/>
                    <a:pt x="0" y="27"/>
                    <a:pt x="0" y="43"/>
                  </a:cubicBezTo>
                  <a:cubicBezTo>
                    <a:pt x="0" y="59"/>
                    <a:pt x="13" y="72"/>
                    <a:pt x="29" y="72"/>
                  </a:cubicBezTo>
                  <a:cubicBezTo>
                    <a:pt x="34" y="72"/>
                    <a:pt x="37" y="71"/>
                    <a:pt x="38" y="71"/>
                  </a:cubicBezTo>
                  <a:cubicBezTo>
                    <a:pt x="56" y="66"/>
                    <a:pt x="76" y="68"/>
                    <a:pt x="96" y="77"/>
                  </a:cubicBezTo>
                  <a:cubicBezTo>
                    <a:pt x="120" y="88"/>
                    <a:pt x="140" y="83"/>
                    <a:pt x="164" y="71"/>
                  </a:cubicBezTo>
                  <a:cubicBezTo>
                    <a:pt x="166" y="70"/>
                    <a:pt x="168" y="68"/>
                    <a:pt x="168" y="65"/>
                  </a:cubicBezTo>
                  <a:cubicBezTo>
                    <a:pt x="168" y="21"/>
                    <a:pt x="168" y="21"/>
                    <a:pt x="168" y="21"/>
                  </a:cubicBezTo>
                  <a:cubicBezTo>
                    <a:pt x="168" y="18"/>
                    <a:pt x="166" y="15"/>
                    <a:pt x="164" y="14"/>
                  </a:cubicBezTo>
                  <a:cubicBezTo>
                    <a:pt x="137" y="2"/>
                    <a:pt x="117" y="0"/>
                    <a:pt x="96" y="9"/>
                  </a:cubicBezTo>
                  <a:close/>
                  <a:moveTo>
                    <a:pt x="153" y="60"/>
                  </a:moveTo>
                  <a:cubicBezTo>
                    <a:pt x="132" y="70"/>
                    <a:pt x="118" y="71"/>
                    <a:pt x="102" y="64"/>
                  </a:cubicBezTo>
                  <a:cubicBezTo>
                    <a:pt x="87" y="57"/>
                    <a:pt x="72" y="54"/>
                    <a:pt x="57" y="54"/>
                  </a:cubicBezTo>
                  <a:cubicBezTo>
                    <a:pt x="49" y="54"/>
                    <a:pt x="42" y="55"/>
                    <a:pt x="34" y="57"/>
                  </a:cubicBezTo>
                  <a:cubicBezTo>
                    <a:pt x="33" y="57"/>
                    <a:pt x="31" y="57"/>
                    <a:pt x="29" y="57"/>
                  </a:cubicBezTo>
                  <a:cubicBezTo>
                    <a:pt x="21" y="57"/>
                    <a:pt x="14" y="51"/>
                    <a:pt x="14" y="43"/>
                  </a:cubicBezTo>
                  <a:cubicBezTo>
                    <a:pt x="14" y="35"/>
                    <a:pt x="21" y="28"/>
                    <a:pt x="29" y="28"/>
                  </a:cubicBezTo>
                  <a:cubicBezTo>
                    <a:pt x="32" y="28"/>
                    <a:pt x="33" y="29"/>
                    <a:pt x="35" y="29"/>
                  </a:cubicBezTo>
                  <a:cubicBezTo>
                    <a:pt x="56" y="35"/>
                    <a:pt x="79" y="33"/>
                    <a:pt x="102" y="23"/>
                  </a:cubicBezTo>
                  <a:cubicBezTo>
                    <a:pt x="118" y="16"/>
                    <a:pt x="132" y="16"/>
                    <a:pt x="153" y="26"/>
                  </a:cubicBezTo>
                  <a:lnTo>
                    <a:pt x="153" y="60"/>
                  </a:lnTo>
                  <a:close/>
                  <a:moveTo>
                    <a:pt x="153" y="60"/>
                  </a:moveTo>
                  <a:cubicBezTo>
                    <a:pt x="153" y="60"/>
                    <a:pt x="153" y="60"/>
                    <a:pt x="153" y="60"/>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005" name="Google Shape;4005;p88"/>
          <p:cNvGrpSpPr/>
          <p:nvPr/>
        </p:nvGrpSpPr>
        <p:grpSpPr>
          <a:xfrm>
            <a:off x="5774271" y="2731284"/>
            <a:ext cx="354817" cy="354815"/>
            <a:chOff x="5978681" y="2709356"/>
            <a:chExt cx="388415" cy="388413"/>
          </a:xfrm>
        </p:grpSpPr>
        <p:sp>
          <p:nvSpPr>
            <p:cNvPr id="4006" name="Google Shape;4006;p88"/>
            <p:cNvSpPr/>
            <p:nvPr/>
          </p:nvSpPr>
          <p:spPr>
            <a:xfrm>
              <a:off x="6242127" y="2881609"/>
              <a:ext cx="118213" cy="163246"/>
            </a:xfrm>
            <a:custGeom>
              <a:rect b="b" l="l" r="r" t="t"/>
              <a:pathLst>
                <a:path extrusionOk="0" h="158" w="114">
                  <a:moveTo>
                    <a:pt x="114" y="147"/>
                  </a:moveTo>
                  <a:cubicBezTo>
                    <a:pt x="114" y="158"/>
                    <a:pt x="114" y="158"/>
                    <a:pt x="114" y="158"/>
                  </a:cubicBezTo>
                  <a:cubicBezTo>
                    <a:pt x="101" y="158"/>
                    <a:pt x="12" y="158"/>
                    <a:pt x="0" y="158"/>
                  </a:cubicBezTo>
                  <a:cubicBezTo>
                    <a:pt x="0" y="0"/>
                    <a:pt x="0" y="0"/>
                    <a:pt x="0" y="0"/>
                  </a:cubicBezTo>
                  <a:cubicBezTo>
                    <a:pt x="4" y="0"/>
                    <a:pt x="4" y="0"/>
                    <a:pt x="4" y="0"/>
                  </a:cubicBezTo>
                  <a:cubicBezTo>
                    <a:pt x="28" y="0"/>
                    <a:pt x="48" y="20"/>
                    <a:pt x="48" y="44"/>
                  </a:cubicBezTo>
                  <a:cubicBezTo>
                    <a:pt x="48" y="81"/>
                    <a:pt x="48" y="81"/>
                    <a:pt x="48" y="81"/>
                  </a:cubicBezTo>
                  <a:cubicBezTo>
                    <a:pt x="48" y="99"/>
                    <a:pt x="63" y="114"/>
                    <a:pt x="81" y="114"/>
                  </a:cubicBezTo>
                  <a:cubicBezTo>
                    <a:pt x="99" y="114"/>
                    <a:pt x="114" y="129"/>
                    <a:pt x="114" y="147"/>
                  </a:cubicBezTo>
                  <a:close/>
                  <a:moveTo>
                    <a:pt x="114" y="147"/>
                  </a:moveTo>
                  <a:cubicBezTo>
                    <a:pt x="114" y="147"/>
                    <a:pt x="114" y="147"/>
                    <a:pt x="114" y="147"/>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7" name="Google Shape;4007;p88"/>
            <p:cNvSpPr/>
            <p:nvPr/>
          </p:nvSpPr>
          <p:spPr>
            <a:xfrm>
              <a:off x="6291664" y="304485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8" name="Google Shape;4008;p88"/>
            <p:cNvSpPr/>
            <p:nvPr/>
          </p:nvSpPr>
          <p:spPr>
            <a:xfrm>
              <a:off x="6195968" y="2718363"/>
              <a:ext cx="46160" cy="326493"/>
            </a:xfrm>
            <a:custGeom>
              <a:rect b="b" l="l" r="r" t="t"/>
              <a:pathLst>
                <a:path extrusionOk="0" h="316" w="44">
                  <a:moveTo>
                    <a:pt x="44" y="316"/>
                  </a:moveTo>
                  <a:cubicBezTo>
                    <a:pt x="0" y="316"/>
                    <a:pt x="0" y="316"/>
                    <a:pt x="0" y="316"/>
                  </a:cubicBezTo>
                  <a:cubicBezTo>
                    <a:pt x="0" y="306"/>
                    <a:pt x="0" y="7"/>
                    <a:pt x="0" y="0"/>
                  </a:cubicBezTo>
                  <a:cubicBezTo>
                    <a:pt x="44" y="0"/>
                    <a:pt x="44" y="0"/>
                    <a:pt x="44" y="0"/>
                  </a:cubicBezTo>
                  <a:lnTo>
                    <a:pt x="44" y="316"/>
                  </a:lnTo>
                  <a:close/>
                  <a:moveTo>
                    <a:pt x="44" y="316"/>
                  </a:moveTo>
                  <a:cubicBezTo>
                    <a:pt x="44" y="316"/>
                    <a:pt x="44" y="316"/>
                    <a:pt x="44" y="31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09" name="Google Shape;4009;p88"/>
            <p:cNvSpPr/>
            <p:nvPr/>
          </p:nvSpPr>
          <p:spPr>
            <a:xfrm>
              <a:off x="6150934" y="2718363"/>
              <a:ext cx="45034" cy="326493"/>
            </a:xfrm>
            <a:custGeom>
              <a:rect b="b" l="l" r="r" t="t"/>
              <a:pathLst>
                <a:path extrusionOk="0" h="316" w="44">
                  <a:moveTo>
                    <a:pt x="0" y="0"/>
                  </a:moveTo>
                  <a:cubicBezTo>
                    <a:pt x="0" y="316"/>
                    <a:pt x="0" y="316"/>
                    <a:pt x="0" y="316"/>
                  </a:cubicBezTo>
                  <a:cubicBezTo>
                    <a:pt x="44" y="316"/>
                    <a:pt x="44" y="316"/>
                    <a:pt x="44" y="316"/>
                  </a:cubicBezTo>
                  <a:cubicBezTo>
                    <a:pt x="44" y="284"/>
                    <a:pt x="44" y="38"/>
                    <a:pt x="44" y="0"/>
                  </a:cubicBezTo>
                  <a:lnTo>
                    <a:pt x="0" y="0"/>
                  </a:lnTo>
                  <a:close/>
                  <a:moveTo>
                    <a:pt x="0" y="0"/>
                  </a:moveTo>
                  <a:cubicBezTo>
                    <a:pt x="0" y="0"/>
                    <a:pt x="0" y="0"/>
                    <a:pt x="0" y="0"/>
                  </a:cubicBezTo>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0" name="Google Shape;4010;p88"/>
            <p:cNvSpPr/>
            <p:nvPr/>
          </p:nvSpPr>
          <p:spPr>
            <a:xfrm>
              <a:off x="6104775" y="2718363"/>
              <a:ext cx="46160" cy="326493"/>
            </a:xfrm>
            <a:custGeom>
              <a:rect b="b" l="l" r="r" t="t"/>
              <a:pathLst>
                <a:path extrusionOk="0" h="316" w="44">
                  <a:moveTo>
                    <a:pt x="44" y="316"/>
                  </a:moveTo>
                  <a:cubicBezTo>
                    <a:pt x="0" y="316"/>
                    <a:pt x="0" y="316"/>
                    <a:pt x="0" y="316"/>
                  </a:cubicBezTo>
                  <a:cubicBezTo>
                    <a:pt x="0" y="307"/>
                    <a:pt x="0" y="9"/>
                    <a:pt x="0" y="0"/>
                  </a:cubicBezTo>
                  <a:cubicBezTo>
                    <a:pt x="44" y="0"/>
                    <a:pt x="44" y="0"/>
                    <a:pt x="44" y="0"/>
                  </a:cubicBezTo>
                  <a:lnTo>
                    <a:pt x="44" y="316"/>
                  </a:lnTo>
                  <a:close/>
                  <a:moveTo>
                    <a:pt x="44" y="316"/>
                  </a:moveTo>
                  <a:cubicBezTo>
                    <a:pt x="44" y="316"/>
                    <a:pt x="44" y="316"/>
                    <a:pt x="44" y="316"/>
                  </a:cubicBezTo>
                </a:path>
              </a:pathLst>
            </a:custGeom>
            <a:solidFill>
              <a:srgbClr val="F0C27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1" name="Google Shape;4011;p88"/>
            <p:cNvSpPr/>
            <p:nvPr/>
          </p:nvSpPr>
          <p:spPr>
            <a:xfrm>
              <a:off x="5986562" y="2881609"/>
              <a:ext cx="118213" cy="163246"/>
            </a:xfrm>
            <a:custGeom>
              <a:rect b="b" l="l" r="r" t="t"/>
              <a:pathLst>
                <a:path extrusionOk="0" h="158" w="114">
                  <a:moveTo>
                    <a:pt x="114" y="0"/>
                  </a:moveTo>
                  <a:cubicBezTo>
                    <a:pt x="114" y="158"/>
                    <a:pt x="114" y="158"/>
                    <a:pt x="114" y="158"/>
                  </a:cubicBezTo>
                  <a:cubicBezTo>
                    <a:pt x="102" y="158"/>
                    <a:pt x="12" y="158"/>
                    <a:pt x="0" y="158"/>
                  </a:cubicBezTo>
                  <a:cubicBezTo>
                    <a:pt x="0" y="147"/>
                    <a:pt x="0" y="147"/>
                    <a:pt x="0" y="147"/>
                  </a:cubicBezTo>
                  <a:cubicBezTo>
                    <a:pt x="0" y="129"/>
                    <a:pt x="14" y="114"/>
                    <a:pt x="33" y="114"/>
                  </a:cubicBezTo>
                  <a:cubicBezTo>
                    <a:pt x="51" y="114"/>
                    <a:pt x="66" y="99"/>
                    <a:pt x="66" y="81"/>
                  </a:cubicBezTo>
                  <a:cubicBezTo>
                    <a:pt x="66" y="44"/>
                    <a:pt x="66" y="44"/>
                    <a:pt x="66" y="44"/>
                  </a:cubicBezTo>
                  <a:cubicBezTo>
                    <a:pt x="66" y="20"/>
                    <a:pt x="85" y="0"/>
                    <a:pt x="109" y="0"/>
                  </a:cubicBezTo>
                  <a:lnTo>
                    <a:pt x="114" y="0"/>
                  </a:lnTo>
                  <a:close/>
                  <a:moveTo>
                    <a:pt x="114" y="0"/>
                  </a:moveTo>
                  <a:cubicBezTo>
                    <a:pt x="114" y="0"/>
                    <a:pt x="114" y="0"/>
                    <a:pt x="114" y="0"/>
                  </a:cubicBezTo>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2" name="Google Shape;4012;p88"/>
            <p:cNvSpPr/>
            <p:nvPr/>
          </p:nvSpPr>
          <p:spPr>
            <a:xfrm>
              <a:off x="6010204" y="3044855"/>
              <a:ext cx="45000" cy="45000"/>
            </a:xfrm>
            <a:prstGeom prst="rect">
              <a:avLst/>
            </a:prstGeom>
            <a:solidFill>
              <a:srgbClr val="64577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3" name="Google Shape;4013;p88"/>
            <p:cNvSpPr/>
            <p:nvPr/>
          </p:nvSpPr>
          <p:spPr>
            <a:xfrm>
              <a:off x="6233120" y="2780284"/>
              <a:ext cx="15762" cy="15762"/>
            </a:xfrm>
            <a:custGeom>
              <a:rect b="b" l="l" r="r" t="t"/>
              <a:pathLst>
                <a:path extrusionOk="0" h="15" w="15">
                  <a:moveTo>
                    <a:pt x="15" y="8"/>
                  </a:moveTo>
                  <a:cubicBezTo>
                    <a:pt x="15" y="12"/>
                    <a:pt x="12" y="15"/>
                    <a:pt x="8" y="15"/>
                  </a:cubicBezTo>
                  <a:cubicBezTo>
                    <a:pt x="4" y="15"/>
                    <a:pt x="0" y="12"/>
                    <a:pt x="0" y="8"/>
                  </a:cubicBezTo>
                  <a:cubicBezTo>
                    <a:pt x="0" y="4"/>
                    <a:pt x="4" y="0"/>
                    <a:pt x="8" y="0"/>
                  </a:cubicBezTo>
                  <a:cubicBezTo>
                    <a:pt x="12" y="0"/>
                    <a:pt x="15" y="4"/>
                    <a:pt x="15" y="8"/>
                  </a:cubicBezTo>
                  <a:close/>
                  <a:moveTo>
                    <a:pt x="15" y="8"/>
                  </a:moveTo>
                  <a:cubicBezTo>
                    <a:pt x="15" y="8"/>
                    <a:pt x="15" y="8"/>
                    <a:pt x="15" y="8"/>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14" name="Google Shape;4014;p88"/>
            <p:cNvSpPr/>
            <p:nvPr/>
          </p:nvSpPr>
          <p:spPr>
            <a:xfrm>
              <a:off x="5978681" y="2709356"/>
              <a:ext cx="388415" cy="388413"/>
            </a:xfrm>
            <a:custGeom>
              <a:rect b="b" l="l" r="r" t="t"/>
              <a:pathLst>
                <a:path extrusionOk="0" h="375" w="375">
                  <a:moveTo>
                    <a:pt x="335" y="273"/>
                  </a:moveTo>
                  <a:cubicBezTo>
                    <a:pt x="321" y="273"/>
                    <a:pt x="309" y="261"/>
                    <a:pt x="309" y="247"/>
                  </a:cubicBezTo>
                  <a:cubicBezTo>
                    <a:pt x="309" y="210"/>
                    <a:pt x="309" y="210"/>
                    <a:pt x="309" y="210"/>
                  </a:cubicBezTo>
                  <a:cubicBezTo>
                    <a:pt x="309" y="183"/>
                    <a:pt x="288" y="160"/>
                    <a:pt x="261" y="159"/>
                  </a:cubicBezTo>
                  <a:cubicBezTo>
                    <a:pt x="261" y="109"/>
                    <a:pt x="261" y="109"/>
                    <a:pt x="261" y="109"/>
                  </a:cubicBezTo>
                  <a:cubicBezTo>
                    <a:pt x="261" y="105"/>
                    <a:pt x="258" y="101"/>
                    <a:pt x="254" y="101"/>
                  </a:cubicBezTo>
                  <a:cubicBezTo>
                    <a:pt x="250" y="101"/>
                    <a:pt x="246" y="105"/>
                    <a:pt x="246" y="109"/>
                  </a:cubicBezTo>
                  <a:cubicBezTo>
                    <a:pt x="246" y="317"/>
                    <a:pt x="246" y="317"/>
                    <a:pt x="246" y="317"/>
                  </a:cubicBezTo>
                  <a:cubicBezTo>
                    <a:pt x="217" y="317"/>
                    <a:pt x="217" y="317"/>
                    <a:pt x="217" y="317"/>
                  </a:cubicBezTo>
                  <a:cubicBezTo>
                    <a:pt x="217" y="15"/>
                    <a:pt x="217" y="15"/>
                    <a:pt x="217" y="15"/>
                  </a:cubicBezTo>
                  <a:cubicBezTo>
                    <a:pt x="246" y="15"/>
                    <a:pt x="246" y="15"/>
                    <a:pt x="246" y="15"/>
                  </a:cubicBezTo>
                  <a:cubicBezTo>
                    <a:pt x="246" y="43"/>
                    <a:pt x="246" y="43"/>
                    <a:pt x="246" y="43"/>
                  </a:cubicBezTo>
                  <a:cubicBezTo>
                    <a:pt x="246" y="47"/>
                    <a:pt x="250" y="50"/>
                    <a:pt x="254" y="50"/>
                  </a:cubicBezTo>
                  <a:cubicBezTo>
                    <a:pt x="258" y="50"/>
                    <a:pt x="261" y="47"/>
                    <a:pt x="261" y="43"/>
                  </a:cubicBezTo>
                  <a:cubicBezTo>
                    <a:pt x="261" y="8"/>
                    <a:pt x="261" y="8"/>
                    <a:pt x="261" y="8"/>
                  </a:cubicBezTo>
                  <a:cubicBezTo>
                    <a:pt x="261" y="4"/>
                    <a:pt x="258" y="0"/>
                    <a:pt x="254" y="0"/>
                  </a:cubicBezTo>
                  <a:cubicBezTo>
                    <a:pt x="122" y="0"/>
                    <a:pt x="122" y="0"/>
                    <a:pt x="122" y="0"/>
                  </a:cubicBezTo>
                  <a:cubicBezTo>
                    <a:pt x="118" y="0"/>
                    <a:pt x="115" y="4"/>
                    <a:pt x="115" y="8"/>
                  </a:cubicBezTo>
                  <a:cubicBezTo>
                    <a:pt x="115" y="159"/>
                    <a:pt x="115" y="159"/>
                    <a:pt x="115" y="159"/>
                  </a:cubicBezTo>
                  <a:cubicBezTo>
                    <a:pt x="88" y="160"/>
                    <a:pt x="66" y="183"/>
                    <a:pt x="66" y="210"/>
                  </a:cubicBezTo>
                  <a:cubicBezTo>
                    <a:pt x="66" y="247"/>
                    <a:pt x="66" y="247"/>
                    <a:pt x="66" y="247"/>
                  </a:cubicBezTo>
                  <a:cubicBezTo>
                    <a:pt x="66" y="261"/>
                    <a:pt x="55" y="273"/>
                    <a:pt x="41" y="273"/>
                  </a:cubicBezTo>
                  <a:cubicBezTo>
                    <a:pt x="18" y="273"/>
                    <a:pt x="0" y="291"/>
                    <a:pt x="0" y="313"/>
                  </a:cubicBezTo>
                  <a:cubicBezTo>
                    <a:pt x="0" y="324"/>
                    <a:pt x="0" y="324"/>
                    <a:pt x="0" y="324"/>
                  </a:cubicBezTo>
                  <a:cubicBezTo>
                    <a:pt x="0" y="328"/>
                    <a:pt x="4" y="331"/>
                    <a:pt x="8" y="331"/>
                  </a:cubicBezTo>
                  <a:cubicBezTo>
                    <a:pt x="22" y="331"/>
                    <a:pt x="22" y="331"/>
                    <a:pt x="22" y="331"/>
                  </a:cubicBezTo>
                  <a:cubicBezTo>
                    <a:pt x="22" y="368"/>
                    <a:pt x="22" y="368"/>
                    <a:pt x="22" y="368"/>
                  </a:cubicBezTo>
                  <a:cubicBezTo>
                    <a:pt x="22" y="372"/>
                    <a:pt x="26" y="375"/>
                    <a:pt x="30" y="375"/>
                  </a:cubicBezTo>
                  <a:cubicBezTo>
                    <a:pt x="74" y="375"/>
                    <a:pt x="74" y="375"/>
                    <a:pt x="74" y="375"/>
                  </a:cubicBezTo>
                  <a:cubicBezTo>
                    <a:pt x="78" y="375"/>
                    <a:pt x="81" y="372"/>
                    <a:pt x="81" y="368"/>
                  </a:cubicBezTo>
                  <a:cubicBezTo>
                    <a:pt x="81" y="331"/>
                    <a:pt x="81" y="331"/>
                    <a:pt x="81" y="331"/>
                  </a:cubicBezTo>
                  <a:cubicBezTo>
                    <a:pt x="295" y="331"/>
                    <a:pt x="295" y="331"/>
                    <a:pt x="295" y="331"/>
                  </a:cubicBezTo>
                  <a:cubicBezTo>
                    <a:pt x="295" y="368"/>
                    <a:pt x="295" y="368"/>
                    <a:pt x="295" y="368"/>
                  </a:cubicBezTo>
                  <a:cubicBezTo>
                    <a:pt x="295" y="372"/>
                    <a:pt x="298" y="375"/>
                    <a:pt x="302" y="375"/>
                  </a:cubicBezTo>
                  <a:cubicBezTo>
                    <a:pt x="346" y="375"/>
                    <a:pt x="346" y="375"/>
                    <a:pt x="346" y="375"/>
                  </a:cubicBezTo>
                  <a:cubicBezTo>
                    <a:pt x="350" y="375"/>
                    <a:pt x="353" y="372"/>
                    <a:pt x="353" y="368"/>
                  </a:cubicBezTo>
                  <a:cubicBezTo>
                    <a:pt x="353" y="331"/>
                    <a:pt x="353" y="331"/>
                    <a:pt x="353" y="331"/>
                  </a:cubicBezTo>
                  <a:cubicBezTo>
                    <a:pt x="368" y="331"/>
                    <a:pt x="368" y="331"/>
                    <a:pt x="368" y="331"/>
                  </a:cubicBezTo>
                  <a:cubicBezTo>
                    <a:pt x="372" y="331"/>
                    <a:pt x="375" y="328"/>
                    <a:pt x="375" y="324"/>
                  </a:cubicBezTo>
                  <a:cubicBezTo>
                    <a:pt x="375" y="313"/>
                    <a:pt x="375" y="313"/>
                    <a:pt x="375" y="313"/>
                  </a:cubicBezTo>
                  <a:cubicBezTo>
                    <a:pt x="375" y="291"/>
                    <a:pt x="357" y="273"/>
                    <a:pt x="335" y="273"/>
                  </a:cubicBezTo>
                  <a:close/>
                  <a:moveTo>
                    <a:pt x="66" y="361"/>
                  </a:moveTo>
                  <a:cubicBezTo>
                    <a:pt x="37" y="361"/>
                    <a:pt x="37" y="361"/>
                    <a:pt x="37" y="361"/>
                  </a:cubicBezTo>
                  <a:cubicBezTo>
                    <a:pt x="37" y="331"/>
                    <a:pt x="37" y="331"/>
                    <a:pt x="37" y="331"/>
                  </a:cubicBezTo>
                  <a:cubicBezTo>
                    <a:pt x="66" y="331"/>
                    <a:pt x="66" y="331"/>
                    <a:pt x="66" y="331"/>
                  </a:cubicBezTo>
                  <a:lnTo>
                    <a:pt x="66" y="361"/>
                  </a:lnTo>
                  <a:close/>
                  <a:moveTo>
                    <a:pt x="115" y="317"/>
                  </a:moveTo>
                  <a:cubicBezTo>
                    <a:pt x="15" y="317"/>
                    <a:pt x="15" y="317"/>
                    <a:pt x="15" y="317"/>
                  </a:cubicBezTo>
                  <a:cubicBezTo>
                    <a:pt x="15" y="313"/>
                    <a:pt x="15" y="313"/>
                    <a:pt x="15" y="313"/>
                  </a:cubicBezTo>
                  <a:cubicBezTo>
                    <a:pt x="15" y="299"/>
                    <a:pt x="26" y="287"/>
                    <a:pt x="41" y="287"/>
                  </a:cubicBezTo>
                  <a:cubicBezTo>
                    <a:pt x="63" y="287"/>
                    <a:pt x="81" y="269"/>
                    <a:pt x="81" y="247"/>
                  </a:cubicBezTo>
                  <a:cubicBezTo>
                    <a:pt x="81" y="210"/>
                    <a:pt x="81" y="210"/>
                    <a:pt x="81" y="210"/>
                  </a:cubicBezTo>
                  <a:cubicBezTo>
                    <a:pt x="81" y="191"/>
                    <a:pt x="96" y="175"/>
                    <a:pt x="115" y="173"/>
                  </a:cubicBezTo>
                  <a:lnTo>
                    <a:pt x="115" y="317"/>
                  </a:lnTo>
                  <a:close/>
                  <a:moveTo>
                    <a:pt x="158" y="317"/>
                  </a:moveTo>
                  <a:cubicBezTo>
                    <a:pt x="129" y="317"/>
                    <a:pt x="129" y="317"/>
                    <a:pt x="129" y="317"/>
                  </a:cubicBezTo>
                  <a:cubicBezTo>
                    <a:pt x="129" y="15"/>
                    <a:pt x="129" y="15"/>
                    <a:pt x="129" y="15"/>
                  </a:cubicBezTo>
                  <a:cubicBezTo>
                    <a:pt x="158" y="15"/>
                    <a:pt x="158" y="15"/>
                    <a:pt x="158" y="15"/>
                  </a:cubicBezTo>
                  <a:lnTo>
                    <a:pt x="158" y="317"/>
                  </a:lnTo>
                  <a:close/>
                  <a:moveTo>
                    <a:pt x="202" y="317"/>
                  </a:moveTo>
                  <a:cubicBezTo>
                    <a:pt x="173" y="317"/>
                    <a:pt x="173" y="317"/>
                    <a:pt x="173" y="317"/>
                  </a:cubicBezTo>
                  <a:cubicBezTo>
                    <a:pt x="173" y="263"/>
                    <a:pt x="173" y="263"/>
                    <a:pt x="173" y="263"/>
                  </a:cubicBezTo>
                  <a:cubicBezTo>
                    <a:pt x="202" y="263"/>
                    <a:pt x="202" y="263"/>
                    <a:pt x="202" y="263"/>
                  </a:cubicBezTo>
                  <a:lnTo>
                    <a:pt x="202" y="317"/>
                  </a:lnTo>
                  <a:close/>
                  <a:moveTo>
                    <a:pt x="202" y="249"/>
                  </a:moveTo>
                  <a:cubicBezTo>
                    <a:pt x="173" y="249"/>
                    <a:pt x="173" y="249"/>
                    <a:pt x="173" y="249"/>
                  </a:cubicBezTo>
                  <a:cubicBezTo>
                    <a:pt x="173" y="173"/>
                    <a:pt x="173" y="173"/>
                    <a:pt x="173" y="173"/>
                  </a:cubicBezTo>
                  <a:cubicBezTo>
                    <a:pt x="202" y="173"/>
                    <a:pt x="202" y="173"/>
                    <a:pt x="202" y="173"/>
                  </a:cubicBezTo>
                  <a:lnTo>
                    <a:pt x="202" y="249"/>
                  </a:lnTo>
                  <a:close/>
                  <a:moveTo>
                    <a:pt x="202" y="159"/>
                  </a:moveTo>
                  <a:cubicBezTo>
                    <a:pt x="173" y="159"/>
                    <a:pt x="173" y="159"/>
                    <a:pt x="173" y="159"/>
                  </a:cubicBezTo>
                  <a:cubicBezTo>
                    <a:pt x="173" y="83"/>
                    <a:pt x="173" y="83"/>
                    <a:pt x="173" y="83"/>
                  </a:cubicBezTo>
                  <a:cubicBezTo>
                    <a:pt x="202" y="83"/>
                    <a:pt x="202" y="83"/>
                    <a:pt x="202" y="83"/>
                  </a:cubicBezTo>
                  <a:lnTo>
                    <a:pt x="202" y="159"/>
                  </a:lnTo>
                  <a:close/>
                  <a:moveTo>
                    <a:pt x="202" y="68"/>
                  </a:moveTo>
                  <a:cubicBezTo>
                    <a:pt x="173" y="68"/>
                    <a:pt x="173" y="68"/>
                    <a:pt x="173" y="68"/>
                  </a:cubicBezTo>
                  <a:cubicBezTo>
                    <a:pt x="173" y="15"/>
                    <a:pt x="173" y="15"/>
                    <a:pt x="173" y="15"/>
                  </a:cubicBezTo>
                  <a:cubicBezTo>
                    <a:pt x="202" y="15"/>
                    <a:pt x="202" y="15"/>
                    <a:pt x="202" y="15"/>
                  </a:cubicBezTo>
                  <a:lnTo>
                    <a:pt x="202" y="68"/>
                  </a:lnTo>
                  <a:close/>
                  <a:moveTo>
                    <a:pt x="339" y="361"/>
                  </a:moveTo>
                  <a:cubicBezTo>
                    <a:pt x="309" y="361"/>
                    <a:pt x="309" y="361"/>
                    <a:pt x="309" y="361"/>
                  </a:cubicBezTo>
                  <a:cubicBezTo>
                    <a:pt x="309" y="331"/>
                    <a:pt x="309" y="331"/>
                    <a:pt x="309" y="331"/>
                  </a:cubicBezTo>
                  <a:cubicBezTo>
                    <a:pt x="339" y="331"/>
                    <a:pt x="339" y="331"/>
                    <a:pt x="339" y="331"/>
                  </a:cubicBezTo>
                  <a:lnTo>
                    <a:pt x="339" y="361"/>
                  </a:lnTo>
                  <a:close/>
                  <a:moveTo>
                    <a:pt x="360" y="317"/>
                  </a:moveTo>
                  <a:cubicBezTo>
                    <a:pt x="261" y="317"/>
                    <a:pt x="261" y="317"/>
                    <a:pt x="261" y="317"/>
                  </a:cubicBezTo>
                  <a:cubicBezTo>
                    <a:pt x="261" y="173"/>
                    <a:pt x="261" y="173"/>
                    <a:pt x="261" y="173"/>
                  </a:cubicBezTo>
                  <a:cubicBezTo>
                    <a:pt x="280" y="175"/>
                    <a:pt x="295" y="191"/>
                    <a:pt x="295" y="210"/>
                  </a:cubicBezTo>
                  <a:cubicBezTo>
                    <a:pt x="295" y="247"/>
                    <a:pt x="295" y="247"/>
                    <a:pt x="295" y="247"/>
                  </a:cubicBezTo>
                  <a:cubicBezTo>
                    <a:pt x="295" y="269"/>
                    <a:pt x="313" y="287"/>
                    <a:pt x="335" y="287"/>
                  </a:cubicBezTo>
                  <a:cubicBezTo>
                    <a:pt x="349" y="287"/>
                    <a:pt x="360" y="299"/>
                    <a:pt x="360" y="313"/>
                  </a:cubicBezTo>
                  <a:lnTo>
                    <a:pt x="360" y="317"/>
                  </a:lnTo>
                  <a:close/>
                  <a:moveTo>
                    <a:pt x="360" y="317"/>
                  </a:moveTo>
                  <a:cubicBezTo>
                    <a:pt x="360" y="317"/>
                    <a:pt x="360" y="317"/>
                    <a:pt x="360" y="317"/>
                  </a:cubicBezTo>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7" name="Shape 1777"/>
        <p:cNvGrpSpPr/>
        <p:nvPr/>
      </p:nvGrpSpPr>
      <p:grpSpPr>
        <a:xfrm>
          <a:off x="0" y="0"/>
          <a:ext cx="0" cy="0"/>
          <a:chOff x="0" y="0"/>
          <a:chExt cx="0" cy="0"/>
        </a:xfrm>
      </p:grpSpPr>
      <p:pic>
        <p:nvPicPr>
          <p:cNvPr id="1778" name="Google Shape;1778;p35" title="ben.jpg"/>
          <p:cNvPicPr preferRelativeResize="0"/>
          <p:nvPr>
            <p:ph idx="2" type="pic"/>
          </p:nvPr>
        </p:nvPicPr>
        <p:blipFill rotWithShape="1">
          <a:blip r:embed="rId3">
            <a:alphaModFix/>
          </a:blip>
          <a:srcRect b="21875" l="0" r="0" t="21875"/>
          <a:stretch/>
        </p:blipFill>
        <p:spPr>
          <a:xfrm>
            <a:off x="-75" y="-150"/>
            <a:ext cx="9143997" cy="5143501"/>
          </a:xfrm>
          <a:prstGeom prst="rect">
            <a:avLst/>
          </a:prstGeom>
        </p:spPr>
      </p:pic>
      <p:grpSp>
        <p:nvGrpSpPr>
          <p:cNvPr id="1779" name="Google Shape;1779;p35"/>
          <p:cNvGrpSpPr/>
          <p:nvPr/>
        </p:nvGrpSpPr>
        <p:grpSpPr>
          <a:xfrm flipH="1">
            <a:off x="279251" y="141989"/>
            <a:ext cx="8638374" cy="4781811"/>
            <a:chOff x="226375" y="141989"/>
            <a:chExt cx="8638374" cy="4781811"/>
          </a:xfrm>
        </p:grpSpPr>
        <p:sp>
          <p:nvSpPr>
            <p:cNvPr id="1780" name="Google Shape;1780;p35"/>
            <p:cNvSpPr/>
            <p:nvPr/>
          </p:nvSpPr>
          <p:spPr>
            <a:xfrm>
              <a:off x="226375" y="204337"/>
              <a:ext cx="224925" cy="23156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1" name="Google Shape;1781;p35"/>
            <p:cNvSpPr/>
            <p:nvPr/>
          </p:nvSpPr>
          <p:spPr>
            <a:xfrm rot="494564">
              <a:off x="5981472" y="4678438"/>
              <a:ext cx="224925" cy="230428"/>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2" name="Google Shape;1782;p35"/>
            <p:cNvSpPr/>
            <p:nvPr/>
          </p:nvSpPr>
          <p:spPr>
            <a:xfrm>
              <a:off x="451305" y="4718437"/>
              <a:ext cx="145158" cy="150448"/>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3" name="Google Shape;1783;p35"/>
            <p:cNvSpPr/>
            <p:nvPr/>
          </p:nvSpPr>
          <p:spPr>
            <a:xfrm>
              <a:off x="4959876" y="377869"/>
              <a:ext cx="127282" cy="120481"/>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4" name="Google Shape;1784;p35"/>
            <p:cNvSpPr/>
            <p:nvPr/>
          </p:nvSpPr>
          <p:spPr>
            <a:xfrm>
              <a:off x="8666524" y="324533"/>
              <a:ext cx="198225" cy="204097"/>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5" name="Google Shape;1785;p35"/>
            <p:cNvSpPr/>
            <p:nvPr/>
          </p:nvSpPr>
          <p:spPr>
            <a:xfrm>
              <a:off x="7919326" y="141989"/>
              <a:ext cx="127275" cy="135042"/>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6" name="Google Shape;1786;p35"/>
            <p:cNvSpPr/>
            <p:nvPr/>
          </p:nvSpPr>
          <p:spPr>
            <a:xfrm>
              <a:off x="8706204" y="2849813"/>
              <a:ext cx="127275" cy="130389"/>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787" name="Google Shape;1787;p35"/>
            <p:cNvSpPr/>
            <p:nvPr/>
          </p:nvSpPr>
          <p:spPr>
            <a:xfrm rot="1512199">
              <a:off x="406707" y="2100062"/>
              <a:ext cx="234379" cy="240125"/>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dk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788" name="Google Shape;1788;p35"/>
          <p:cNvSpPr txBox="1"/>
          <p:nvPr/>
        </p:nvSpPr>
        <p:spPr>
          <a:xfrm>
            <a:off x="796275" y="2397025"/>
            <a:ext cx="7551300" cy="13362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None/>
            </a:pPr>
            <a:r>
              <a:rPr lang="en" sz="7200">
                <a:solidFill>
                  <a:schemeClr val="dk2"/>
                </a:solidFill>
                <a:latin typeface="Fira Sans Black"/>
                <a:ea typeface="Fira Sans Black"/>
                <a:cs typeface="Fira Sans Black"/>
                <a:sym typeface="Fira Sans Black"/>
              </a:rPr>
              <a:t>A SPECIAL ANNOUNCEMENT</a:t>
            </a:r>
            <a:endParaRPr sz="7200">
              <a:solidFill>
                <a:schemeClr val="dk2"/>
              </a:solidFill>
              <a:latin typeface="Fira Sans Black"/>
              <a:ea typeface="Fira Sans Black"/>
              <a:cs typeface="Fira Sans Black"/>
              <a:sym typeface="Fira Sans Black"/>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018" name="Shape 4018"/>
        <p:cNvGrpSpPr/>
        <p:nvPr/>
      </p:nvGrpSpPr>
      <p:grpSpPr>
        <a:xfrm>
          <a:off x="0" y="0"/>
          <a:ext cx="0" cy="0"/>
          <a:chOff x="0" y="0"/>
          <a:chExt cx="0" cy="0"/>
        </a:xfrm>
      </p:grpSpPr>
      <p:sp>
        <p:nvSpPr>
          <p:cNvPr id="4019" name="Google Shape;4019;p8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4020" name="Google Shape;4020;p89"/>
          <p:cNvSpPr txBox="1"/>
          <p:nvPr>
            <p:ph idx="1" type="body"/>
          </p:nvPr>
        </p:nvSpPr>
        <p:spPr>
          <a:xfrm>
            <a:off x="1508400" y="1017725"/>
            <a:ext cx="6127200" cy="139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alternatives resources within the same style of this template</a:t>
            </a:r>
            <a:endParaRPr/>
          </a:p>
          <a:p>
            <a:pPr indent="0" lvl="0" marL="0" rtl="0" algn="l">
              <a:spcBef>
                <a:spcPts val="1000"/>
              </a:spcBef>
              <a:spcAft>
                <a:spcPts val="0"/>
              </a:spcAft>
              <a:buNone/>
            </a:pPr>
            <a:r>
              <a:rPr lang="en" sz="2200">
                <a:latin typeface="Pacifico"/>
                <a:ea typeface="Pacifico"/>
                <a:cs typeface="Pacifico"/>
                <a:sym typeface="Pacifico"/>
              </a:rPr>
              <a:t>Vectors</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3"/>
              </a:rPr>
              <a:t>Bowling game twitch background</a:t>
            </a:r>
            <a:endParaRPr/>
          </a:p>
          <a:p>
            <a:pPr indent="-304800" lvl="0" marL="457200" rtl="0" algn="l">
              <a:spcBef>
                <a:spcPts val="0"/>
              </a:spcBef>
              <a:spcAft>
                <a:spcPts val="0"/>
              </a:spcAft>
              <a:buClr>
                <a:schemeClr val="dk1"/>
              </a:buClr>
              <a:buSzPts val="1200"/>
              <a:buChar char="●"/>
            </a:pPr>
            <a:r>
              <a:rPr lang="en" u="sng">
                <a:hlinkClick r:id="rId4"/>
              </a:rPr>
              <a:t>Bowling game landing page template</a:t>
            </a:r>
            <a:endParaRPr sz="2200">
              <a:latin typeface="Pacifico"/>
              <a:ea typeface="Pacifico"/>
              <a:cs typeface="Pacifico"/>
              <a:sym typeface="Pacifico"/>
            </a:endParaRPr>
          </a:p>
        </p:txBody>
      </p:sp>
      <p:grpSp>
        <p:nvGrpSpPr>
          <p:cNvPr id="4021" name="Google Shape;4021;p89"/>
          <p:cNvGrpSpPr/>
          <p:nvPr/>
        </p:nvGrpSpPr>
        <p:grpSpPr>
          <a:xfrm>
            <a:off x="1124852" y="2766066"/>
            <a:ext cx="2453022" cy="1630782"/>
            <a:chOff x="922025" y="778623"/>
            <a:chExt cx="5595397" cy="3719850"/>
          </a:xfrm>
        </p:grpSpPr>
        <p:sp>
          <p:nvSpPr>
            <p:cNvPr id="4022" name="Google Shape;4022;p89"/>
            <p:cNvSpPr/>
            <p:nvPr/>
          </p:nvSpPr>
          <p:spPr>
            <a:xfrm>
              <a:off x="3010186" y="1908498"/>
              <a:ext cx="1511895" cy="718718"/>
            </a:xfrm>
            <a:custGeom>
              <a:rect b="b" l="l" r="r" t="t"/>
              <a:pathLst>
                <a:path extrusionOk="0" h="759" w="1592">
                  <a:moveTo>
                    <a:pt x="747" y="0"/>
                  </a:moveTo>
                  <a:cubicBezTo>
                    <a:pt x="50" y="0"/>
                    <a:pt x="0" y="759"/>
                    <a:pt x="0" y="759"/>
                  </a:cubicBezTo>
                  <a:cubicBezTo>
                    <a:pt x="46" y="759"/>
                    <a:pt x="46" y="759"/>
                    <a:pt x="46" y="759"/>
                  </a:cubicBezTo>
                  <a:cubicBezTo>
                    <a:pt x="144" y="759"/>
                    <a:pt x="144" y="759"/>
                    <a:pt x="144" y="759"/>
                  </a:cubicBezTo>
                  <a:cubicBezTo>
                    <a:pt x="144" y="759"/>
                    <a:pt x="144" y="759"/>
                    <a:pt x="144" y="759"/>
                  </a:cubicBezTo>
                  <a:cubicBezTo>
                    <a:pt x="385" y="759"/>
                    <a:pt x="385" y="759"/>
                    <a:pt x="385" y="759"/>
                  </a:cubicBezTo>
                  <a:cubicBezTo>
                    <a:pt x="385" y="759"/>
                    <a:pt x="385" y="759"/>
                    <a:pt x="385" y="759"/>
                  </a:cubicBezTo>
                  <a:cubicBezTo>
                    <a:pt x="627" y="759"/>
                    <a:pt x="627" y="759"/>
                    <a:pt x="627" y="759"/>
                  </a:cubicBezTo>
                  <a:cubicBezTo>
                    <a:pt x="747" y="759"/>
                    <a:pt x="747" y="759"/>
                    <a:pt x="747" y="759"/>
                  </a:cubicBezTo>
                  <a:cubicBezTo>
                    <a:pt x="868" y="759"/>
                    <a:pt x="868" y="759"/>
                    <a:pt x="868" y="759"/>
                  </a:cubicBezTo>
                  <a:cubicBezTo>
                    <a:pt x="1109" y="759"/>
                    <a:pt x="1109" y="759"/>
                    <a:pt x="1109" y="759"/>
                  </a:cubicBezTo>
                  <a:cubicBezTo>
                    <a:pt x="1351" y="759"/>
                    <a:pt x="1351" y="759"/>
                    <a:pt x="1351" y="759"/>
                  </a:cubicBezTo>
                  <a:cubicBezTo>
                    <a:pt x="1592" y="759"/>
                    <a:pt x="1592" y="759"/>
                    <a:pt x="1592" y="759"/>
                  </a:cubicBezTo>
                  <a:cubicBezTo>
                    <a:pt x="1592" y="0"/>
                    <a:pt x="1592" y="0"/>
                    <a:pt x="1592" y="0"/>
                  </a:cubicBezTo>
                  <a:lnTo>
                    <a:pt x="747" y="0"/>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3" name="Google Shape;4023;p89"/>
            <p:cNvSpPr/>
            <p:nvPr/>
          </p:nvSpPr>
          <p:spPr>
            <a:xfrm>
              <a:off x="3160188" y="841214"/>
              <a:ext cx="1436355" cy="659364"/>
            </a:xfrm>
            <a:custGeom>
              <a:rect b="b" l="l" r="r" t="t"/>
              <a:pathLst>
                <a:path extrusionOk="0" h="696" w="1512">
                  <a:moveTo>
                    <a:pt x="951" y="696"/>
                  </a:moveTo>
                  <a:cubicBezTo>
                    <a:pt x="1512" y="696"/>
                    <a:pt x="1512" y="696"/>
                    <a:pt x="1512" y="696"/>
                  </a:cubicBezTo>
                  <a:cubicBezTo>
                    <a:pt x="1379" y="0"/>
                    <a:pt x="1379" y="0"/>
                    <a:pt x="1379" y="0"/>
                  </a:cubicBezTo>
                  <a:cubicBezTo>
                    <a:pt x="589" y="0"/>
                    <a:pt x="589" y="0"/>
                    <a:pt x="589" y="0"/>
                  </a:cubicBezTo>
                  <a:cubicBezTo>
                    <a:pt x="0" y="0"/>
                    <a:pt x="0" y="0"/>
                    <a:pt x="0" y="0"/>
                  </a:cubicBezTo>
                  <a:cubicBezTo>
                    <a:pt x="3" y="182"/>
                    <a:pt x="88" y="696"/>
                    <a:pt x="951" y="696"/>
                  </a:cubicBezTo>
                  <a:close/>
                  <a:moveTo>
                    <a:pt x="1353" y="35"/>
                  </a:moveTo>
                  <a:cubicBezTo>
                    <a:pt x="1467" y="631"/>
                    <a:pt x="1467" y="631"/>
                    <a:pt x="1467" y="631"/>
                  </a:cubicBezTo>
                  <a:cubicBezTo>
                    <a:pt x="1467" y="631"/>
                    <a:pt x="1357" y="147"/>
                    <a:pt x="1235" y="35"/>
                  </a:cubicBezTo>
                  <a:lnTo>
                    <a:pt x="1353" y="35"/>
                  </a:lnTo>
                  <a:close/>
                </a:path>
              </a:pathLst>
            </a:custGeom>
            <a:solidFill>
              <a:schemeClr val="accent1"/>
            </a:solid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4" name="Google Shape;4024;p89"/>
            <p:cNvSpPr/>
            <p:nvPr/>
          </p:nvSpPr>
          <p:spPr>
            <a:xfrm>
              <a:off x="2843996" y="1908498"/>
              <a:ext cx="900" cy="4953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5" name="Google Shape;4025;p89"/>
            <p:cNvSpPr/>
            <p:nvPr/>
          </p:nvSpPr>
          <p:spPr>
            <a:xfrm>
              <a:off x="3720268" y="1908498"/>
              <a:ext cx="801812" cy="0"/>
            </a:xfrm>
            <a:custGeom>
              <a:rect b="b" l="l" r="r" t="t"/>
              <a:pathLst>
                <a:path extrusionOk="0" h="120000" w="845">
                  <a:moveTo>
                    <a:pt x="845" y="0"/>
                  </a:moveTo>
                  <a:cubicBezTo>
                    <a:pt x="845" y="0"/>
                    <a:pt x="845" y="0"/>
                    <a:pt x="845" y="0"/>
                  </a:cubicBezTo>
                  <a:cubicBezTo>
                    <a:pt x="1" y="0"/>
                    <a:pt x="1" y="0"/>
                    <a:pt x="1" y="0"/>
                  </a:cubicBezTo>
                  <a:cubicBezTo>
                    <a:pt x="1" y="0"/>
                    <a:pt x="0" y="0"/>
                    <a:pt x="0" y="0"/>
                  </a:cubicBezTo>
                  <a:lnTo>
                    <a:pt x="845" y="0"/>
                  </a:lnTo>
                  <a:close/>
                </a:path>
              </a:pathLst>
            </a:cu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6" name="Google Shape;4026;p89"/>
            <p:cNvSpPr/>
            <p:nvPr/>
          </p:nvSpPr>
          <p:spPr>
            <a:xfrm>
              <a:off x="4894387" y="1908498"/>
              <a:ext cx="9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7" name="Google Shape;4027;p89"/>
            <p:cNvSpPr/>
            <p:nvPr/>
          </p:nvSpPr>
          <p:spPr>
            <a:xfrm>
              <a:off x="2879609" y="1908498"/>
              <a:ext cx="39000" cy="900"/>
            </a:xfrm>
            <a:prstGeom prst="rect">
              <a:avLst/>
            </a:prstGeom>
            <a:solidFill>
              <a:srgbClr val="4C3A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8" name="Google Shape;4028;p89"/>
            <p:cNvSpPr/>
            <p:nvPr/>
          </p:nvSpPr>
          <p:spPr>
            <a:xfrm>
              <a:off x="4827479" y="1908498"/>
              <a:ext cx="669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29" name="Google Shape;4029;p89"/>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0" name="Google Shape;4030;p89"/>
            <p:cNvSpPr/>
            <p:nvPr/>
          </p:nvSpPr>
          <p:spPr>
            <a:xfrm>
              <a:off x="4522080" y="1908498"/>
              <a:ext cx="74400" cy="900"/>
            </a:xfrm>
            <a:prstGeom prst="rect">
              <a:avLst/>
            </a:pr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1" name="Google Shape;4031;p89"/>
            <p:cNvSpPr/>
            <p:nvPr/>
          </p:nvSpPr>
          <p:spPr>
            <a:xfrm>
              <a:off x="4827479" y="1908498"/>
              <a:ext cx="1686719" cy="1919817"/>
            </a:xfrm>
            <a:custGeom>
              <a:rect b="b" l="l" r="r" t="t"/>
              <a:pathLst>
                <a:path extrusionOk="0" h="1779" w="1563">
                  <a:moveTo>
                    <a:pt x="62" y="790"/>
                  </a:moveTo>
                  <a:lnTo>
                    <a:pt x="62" y="0"/>
                  </a:lnTo>
                  <a:lnTo>
                    <a:pt x="0" y="0"/>
                  </a:lnTo>
                  <a:lnTo>
                    <a:pt x="0" y="790"/>
                  </a:lnTo>
                  <a:lnTo>
                    <a:pt x="1563" y="1779"/>
                  </a:lnTo>
                  <a:lnTo>
                    <a:pt x="1563" y="1587"/>
                  </a:lnTo>
                  <a:lnTo>
                    <a:pt x="62" y="79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2" name="Google Shape;4032;p89"/>
            <p:cNvSpPr/>
            <p:nvPr/>
          </p:nvSpPr>
          <p:spPr>
            <a:xfrm>
              <a:off x="4894387" y="1908498"/>
              <a:ext cx="1619812" cy="1712619"/>
            </a:xfrm>
            <a:custGeom>
              <a:rect b="b" l="l" r="r" t="t"/>
              <a:pathLst>
                <a:path extrusionOk="0" h="1587" w="1501">
                  <a:moveTo>
                    <a:pt x="119" y="790"/>
                  </a:moveTo>
                  <a:lnTo>
                    <a:pt x="0" y="0"/>
                  </a:lnTo>
                  <a:lnTo>
                    <a:pt x="0" y="790"/>
                  </a:lnTo>
                  <a:lnTo>
                    <a:pt x="1501" y="1587"/>
                  </a:lnTo>
                  <a:lnTo>
                    <a:pt x="1501" y="1305"/>
                  </a:lnTo>
                  <a:lnTo>
                    <a:pt x="119" y="790"/>
                  </a:lnTo>
                  <a:close/>
                  <a:moveTo>
                    <a:pt x="1413" y="1375"/>
                  </a:moveTo>
                  <a:lnTo>
                    <a:pt x="93" y="810"/>
                  </a:lnTo>
                  <a:lnTo>
                    <a:pt x="118" y="810"/>
                  </a:lnTo>
                  <a:lnTo>
                    <a:pt x="1413" y="1316"/>
                  </a:lnTo>
                  <a:lnTo>
                    <a:pt x="1413" y="1375"/>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3" name="Google Shape;4033;p89"/>
            <p:cNvSpPr/>
            <p:nvPr/>
          </p:nvSpPr>
          <p:spPr>
            <a:xfrm>
              <a:off x="926342" y="1908498"/>
              <a:ext cx="1992120" cy="2587814"/>
            </a:xfrm>
            <a:custGeom>
              <a:rect b="b" l="l" r="r" t="t"/>
              <a:pathLst>
                <a:path extrusionOk="0" h="2398" w="1846">
                  <a:moveTo>
                    <a:pt x="1810" y="0"/>
                  </a:moveTo>
                  <a:lnTo>
                    <a:pt x="1777" y="0"/>
                  </a:lnTo>
                  <a:lnTo>
                    <a:pt x="1777" y="459"/>
                  </a:lnTo>
                  <a:lnTo>
                    <a:pt x="1777" y="666"/>
                  </a:lnTo>
                  <a:lnTo>
                    <a:pt x="0" y="2130"/>
                  </a:lnTo>
                  <a:lnTo>
                    <a:pt x="0" y="2398"/>
                  </a:lnTo>
                  <a:lnTo>
                    <a:pt x="1577" y="1099"/>
                  </a:lnTo>
                  <a:lnTo>
                    <a:pt x="1846" y="666"/>
                  </a:lnTo>
                  <a:lnTo>
                    <a:pt x="1846" y="0"/>
                  </a:lnTo>
                  <a:lnTo>
                    <a:pt x="1810"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4" name="Google Shape;4034;p89"/>
            <p:cNvSpPr/>
            <p:nvPr/>
          </p:nvSpPr>
          <p:spPr>
            <a:xfrm>
              <a:off x="4522080" y="1908498"/>
              <a:ext cx="1992120" cy="2587814"/>
            </a:xfrm>
            <a:custGeom>
              <a:rect b="b" l="l" r="r" t="t"/>
              <a:pathLst>
                <a:path extrusionOk="0" h="2398" w="1846">
                  <a:moveTo>
                    <a:pt x="69" y="666"/>
                  </a:moveTo>
                  <a:lnTo>
                    <a:pt x="69" y="0"/>
                  </a:lnTo>
                  <a:lnTo>
                    <a:pt x="0" y="0"/>
                  </a:lnTo>
                  <a:lnTo>
                    <a:pt x="0" y="666"/>
                  </a:lnTo>
                  <a:lnTo>
                    <a:pt x="1846" y="2398"/>
                  </a:lnTo>
                  <a:lnTo>
                    <a:pt x="1846" y="2130"/>
                  </a:lnTo>
                  <a:lnTo>
                    <a:pt x="69" y="666"/>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5" name="Google Shape;4035;p89"/>
            <p:cNvSpPr/>
            <p:nvPr/>
          </p:nvSpPr>
          <p:spPr>
            <a:xfrm>
              <a:off x="926342" y="2627214"/>
              <a:ext cx="1917658" cy="1579883"/>
            </a:xfrm>
            <a:custGeom>
              <a:rect b="b" l="l" r="r" t="t"/>
              <a:pathLst>
                <a:path extrusionOk="0" h="1464" w="1777">
                  <a:moveTo>
                    <a:pt x="1619" y="92"/>
                  </a:moveTo>
                  <a:lnTo>
                    <a:pt x="0" y="1329"/>
                  </a:lnTo>
                  <a:lnTo>
                    <a:pt x="0" y="1464"/>
                  </a:lnTo>
                  <a:lnTo>
                    <a:pt x="1777" y="0"/>
                  </a:lnTo>
                  <a:lnTo>
                    <a:pt x="1619" y="92"/>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6" name="Google Shape;4036;p89"/>
            <p:cNvSpPr/>
            <p:nvPr/>
          </p:nvSpPr>
          <p:spPr>
            <a:xfrm>
              <a:off x="926342" y="2627214"/>
              <a:ext cx="1917658" cy="1579883"/>
            </a:xfrm>
            <a:custGeom>
              <a:rect b="b" l="l" r="r" t="t"/>
              <a:pathLst>
                <a:path extrusionOk="0" h="1464" w="1777">
                  <a:moveTo>
                    <a:pt x="1777" y="0"/>
                  </a:moveTo>
                  <a:lnTo>
                    <a:pt x="1777" y="0"/>
                  </a:lnTo>
                  <a:lnTo>
                    <a:pt x="0" y="1464"/>
                  </a:lnTo>
                  <a:lnTo>
                    <a:pt x="0" y="1464"/>
                  </a:lnTo>
                  <a:lnTo>
                    <a:pt x="1777"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7" name="Google Shape;4037;p89"/>
            <p:cNvSpPr/>
            <p:nvPr/>
          </p:nvSpPr>
          <p:spPr>
            <a:xfrm>
              <a:off x="4596541" y="2627214"/>
              <a:ext cx="1917658" cy="1579883"/>
            </a:xfrm>
            <a:custGeom>
              <a:rect b="b" l="l" r="r" t="t"/>
              <a:pathLst>
                <a:path extrusionOk="0" h="1464" w="1777">
                  <a:moveTo>
                    <a:pt x="214" y="124"/>
                  </a:moveTo>
                  <a:lnTo>
                    <a:pt x="214" y="124"/>
                  </a:lnTo>
                  <a:lnTo>
                    <a:pt x="171" y="99"/>
                  </a:lnTo>
                  <a:lnTo>
                    <a:pt x="0" y="0"/>
                  </a:lnTo>
                  <a:lnTo>
                    <a:pt x="1777" y="1464"/>
                  </a:lnTo>
                  <a:lnTo>
                    <a:pt x="1777" y="1113"/>
                  </a:lnTo>
                  <a:lnTo>
                    <a:pt x="214" y="124"/>
                  </a:lnTo>
                  <a:lnTo>
                    <a:pt x="214" y="12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8" name="Google Shape;4038;p89"/>
            <p:cNvSpPr/>
            <p:nvPr/>
          </p:nvSpPr>
          <p:spPr>
            <a:xfrm>
              <a:off x="2917379" y="2627214"/>
              <a:ext cx="3596817" cy="1869094"/>
            </a:xfrm>
            <a:custGeom>
              <a:rect b="b" l="l" r="r" t="t"/>
              <a:pathLst>
                <a:path extrusionOk="0" h="1971" w="3787">
                  <a:moveTo>
                    <a:pt x="3787" y="1971"/>
                  </a:moveTo>
                  <a:cubicBezTo>
                    <a:pt x="484" y="1971"/>
                    <a:pt x="484" y="1971"/>
                    <a:pt x="484" y="1971"/>
                  </a:cubicBezTo>
                  <a:cubicBezTo>
                    <a:pt x="390" y="1892"/>
                    <a:pt x="313" y="1804"/>
                    <a:pt x="252" y="1709"/>
                  </a:cubicBezTo>
                  <a:cubicBezTo>
                    <a:pt x="191" y="1615"/>
                    <a:pt x="144" y="1514"/>
                    <a:pt x="109" y="1410"/>
                  </a:cubicBezTo>
                  <a:cubicBezTo>
                    <a:pt x="0" y="1079"/>
                    <a:pt x="11" y="717"/>
                    <a:pt x="52" y="430"/>
                  </a:cubicBezTo>
                  <a:cubicBezTo>
                    <a:pt x="78" y="248"/>
                    <a:pt x="117" y="95"/>
                    <a:pt x="144" y="0"/>
                  </a:cubicBezTo>
                  <a:cubicBezTo>
                    <a:pt x="1690" y="0"/>
                    <a:pt x="1690" y="0"/>
                    <a:pt x="1690" y="0"/>
                  </a:cubicBezTo>
                  <a:lnTo>
                    <a:pt x="3787" y="1971"/>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39" name="Google Shape;4039;p89"/>
            <p:cNvSpPr/>
            <p:nvPr/>
          </p:nvSpPr>
          <p:spPr>
            <a:xfrm>
              <a:off x="926342" y="1908498"/>
              <a:ext cx="1686719" cy="1919817"/>
            </a:xfrm>
            <a:custGeom>
              <a:rect b="b" l="l" r="r" t="t"/>
              <a:pathLst>
                <a:path extrusionOk="0" h="1779" w="1563">
                  <a:moveTo>
                    <a:pt x="1501" y="0"/>
                  </a:moveTo>
                  <a:lnTo>
                    <a:pt x="1501" y="790"/>
                  </a:lnTo>
                  <a:lnTo>
                    <a:pt x="0" y="1587"/>
                  </a:lnTo>
                  <a:lnTo>
                    <a:pt x="0" y="1779"/>
                  </a:lnTo>
                  <a:lnTo>
                    <a:pt x="1563" y="790"/>
                  </a:lnTo>
                  <a:lnTo>
                    <a:pt x="1563" y="0"/>
                  </a:lnTo>
                  <a:lnTo>
                    <a:pt x="1501"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0" name="Google Shape;4040;p89"/>
            <p:cNvSpPr/>
            <p:nvPr/>
          </p:nvSpPr>
          <p:spPr>
            <a:xfrm>
              <a:off x="926342" y="1908498"/>
              <a:ext cx="1619812" cy="1712619"/>
            </a:xfrm>
            <a:custGeom>
              <a:rect b="b" l="l" r="r" t="t"/>
              <a:pathLst>
                <a:path extrusionOk="0" h="1587" w="1501">
                  <a:moveTo>
                    <a:pt x="1382" y="790"/>
                  </a:moveTo>
                  <a:lnTo>
                    <a:pt x="0" y="1305"/>
                  </a:lnTo>
                  <a:lnTo>
                    <a:pt x="0" y="1587"/>
                  </a:lnTo>
                  <a:lnTo>
                    <a:pt x="1501" y="790"/>
                  </a:lnTo>
                  <a:lnTo>
                    <a:pt x="1501" y="0"/>
                  </a:lnTo>
                  <a:lnTo>
                    <a:pt x="1382" y="79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1" name="Google Shape;4041;p89"/>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2" name="Google Shape;4042;p89"/>
            <p:cNvSpPr/>
            <p:nvPr/>
          </p:nvSpPr>
          <p:spPr>
            <a:xfrm>
              <a:off x="2843996" y="841214"/>
              <a:ext cx="126261" cy="659364"/>
            </a:xfrm>
            <a:custGeom>
              <a:rect b="b" l="l" r="r" t="t"/>
              <a:pathLst>
                <a:path extrusionOk="0" h="611" w="117">
                  <a:moveTo>
                    <a:pt x="117" y="0"/>
                  </a:moveTo>
                  <a:lnTo>
                    <a:pt x="0" y="611"/>
                  </a:lnTo>
                  <a:lnTo>
                    <a:pt x="0" y="611"/>
                  </a:lnTo>
                  <a:lnTo>
                    <a:pt x="117" y="0"/>
                  </a:lnTo>
                  <a:lnTo>
                    <a:pt x="117"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3" name="Google Shape;4043;p89"/>
            <p:cNvSpPr/>
            <p:nvPr/>
          </p:nvSpPr>
          <p:spPr>
            <a:xfrm>
              <a:off x="2613057" y="1908498"/>
              <a:ext cx="900" cy="8526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4" name="Google Shape;4044;p89"/>
            <p:cNvSpPr/>
            <p:nvPr/>
          </p:nvSpPr>
          <p:spPr>
            <a:xfrm>
              <a:off x="2843996" y="2403830"/>
              <a:ext cx="900" cy="2232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5" name="Google Shape;4045;p89"/>
            <p:cNvSpPr/>
            <p:nvPr/>
          </p:nvSpPr>
          <p:spPr>
            <a:xfrm>
              <a:off x="2452264" y="781860"/>
              <a:ext cx="710081" cy="1979173"/>
            </a:xfrm>
            <a:custGeom>
              <a:rect b="b" l="l" r="r" t="t"/>
              <a:pathLst>
                <a:path extrusionOk="0" h="2088" w="747">
                  <a:moveTo>
                    <a:pt x="745" y="62"/>
                  </a:moveTo>
                  <a:cubicBezTo>
                    <a:pt x="744" y="23"/>
                    <a:pt x="747" y="0"/>
                    <a:pt x="747" y="0"/>
                  </a:cubicBezTo>
                  <a:cubicBezTo>
                    <a:pt x="490" y="0"/>
                    <a:pt x="490" y="0"/>
                    <a:pt x="490" y="0"/>
                  </a:cubicBezTo>
                  <a:cubicBezTo>
                    <a:pt x="349" y="758"/>
                    <a:pt x="349" y="758"/>
                    <a:pt x="349" y="758"/>
                  </a:cubicBezTo>
                  <a:cubicBezTo>
                    <a:pt x="349" y="758"/>
                    <a:pt x="349" y="758"/>
                    <a:pt x="349" y="758"/>
                  </a:cubicBezTo>
                  <a:cubicBezTo>
                    <a:pt x="0" y="758"/>
                    <a:pt x="0" y="758"/>
                    <a:pt x="0" y="758"/>
                  </a:cubicBezTo>
                  <a:cubicBezTo>
                    <a:pt x="0" y="1061"/>
                    <a:pt x="0" y="1061"/>
                    <a:pt x="0" y="1061"/>
                  </a:cubicBezTo>
                  <a:cubicBezTo>
                    <a:pt x="52" y="1061"/>
                    <a:pt x="52" y="1061"/>
                    <a:pt x="52" y="1061"/>
                  </a:cubicBezTo>
                  <a:cubicBezTo>
                    <a:pt x="52" y="1188"/>
                    <a:pt x="52" y="1188"/>
                    <a:pt x="52" y="1188"/>
                  </a:cubicBezTo>
                  <a:cubicBezTo>
                    <a:pt x="99" y="1188"/>
                    <a:pt x="99" y="1188"/>
                    <a:pt x="99" y="1188"/>
                  </a:cubicBezTo>
                  <a:cubicBezTo>
                    <a:pt x="99" y="1188"/>
                    <a:pt x="99" y="1188"/>
                    <a:pt x="99" y="1188"/>
                  </a:cubicBezTo>
                  <a:cubicBezTo>
                    <a:pt x="169" y="1188"/>
                    <a:pt x="169" y="1188"/>
                    <a:pt x="169" y="1188"/>
                  </a:cubicBezTo>
                  <a:cubicBezTo>
                    <a:pt x="169" y="2088"/>
                    <a:pt x="169" y="2088"/>
                    <a:pt x="169" y="2088"/>
                  </a:cubicBezTo>
                  <a:cubicBezTo>
                    <a:pt x="232" y="2051"/>
                    <a:pt x="232" y="2051"/>
                    <a:pt x="232" y="2051"/>
                  </a:cubicBezTo>
                  <a:cubicBezTo>
                    <a:pt x="412" y="1947"/>
                    <a:pt x="412" y="1947"/>
                    <a:pt x="412" y="1947"/>
                  </a:cubicBezTo>
                  <a:cubicBezTo>
                    <a:pt x="412" y="1711"/>
                    <a:pt x="412" y="1711"/>
                    <a:pt x="412" y="1711"/>
                  </a:cubicBezTo>
                  <a:cubicBezTo>
                    <a:pt x="412" y="1188"/>
                    <a:pt x="412" y="1188"/>
                    <a:pt x="412" y="1188"/>
                  </a:cubicBezTo>
                  <a:cubicBezTo>
                    <a:pt x="412" y="1188"/>
                    <a:pt x="412" y="1188"/>
                    <a:pt x="412" y="1188"/>
                  </a:cubicBezTo>
                  <a:cubicBezTo>
                    <a:pt x="412" y="1188"/>
                    <a:pt x="412" y="1188"/>
                    <a:pt x="412" y="1188"/>
                  </a:cubicBezTo>
                  <a:cubicBezTo>
                    <a:pt x="450" y="1188"/>
                    <a:pt x="450" y="1188"/>
                    <a:pt x="450" y="1188"/>
                  </a:cubicBezTo>
                  <a:cubicBezTo>
                    <a:pt x="450" y="1061"/>
                    <a:pt x="450" y="1061"/>
                    <a:pt x="450" y="1061"/>
                  </a:cubicBezTo>
                  <a:cubicBezTo>
                    <a:pt x="555" y="1061"/>
                    <a:pt x="555" y="1061"/>
                    <a:pt x="555" y="1061"/>
                  </a:cubicBezTo>
                  <a:cubicBezTo>
                    <a:pt x="555" y="758"/>
                    <a:pt x="555" y="758"/>
                    <a:pt x="555" y="758"/>
                  </a:cubicBezTo>
                  <a:cubicBezTo>
                    <a:pt x="412" y="758"/>
                    <a:pt x="412" y="758"/>
                    <a:pt x="412" y="758"/>
                  </a:cubicBezTo>
                  <a:cubicBezTo>
                    <a:pt x="545" y="62"/>
                    <a:pt x="545" y="62"/>
                    <a:pt x="545" y="62"/>
                  </a:cubicBezTo>
                  <a:lnTo>
                    <a:pt x="745" y="6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6" name="Google Shape;4046;p89"/>
            <p:cNvSpPr/>
            <p:nvPr/>
          </p:nvSpPr>
          <p:spPr>
            <a:xfrm>
              <a:off x="2546150" y="1908498"/>
              <a:ext cx="66908" cy="0"/>
            </a:xfrm>
            <a:custGeom>
              <a:rect b="b" l="l" r="r" t="t"/>
              <a:pathLst>
                <a:path extrusionOk="0" h="120000" w="62">
                  <a:moveTo>
                    <a:pt x="62" y="0"/>
                  </a:moveTo>
                  <a:lnTo>
                    <a:pt x="62" y="0"/>
                  </a:lnTo>
                  <a:lnTo>
                    <a:pt x="0" y="0"/>
                  </a:lnTo>
                  <a:lnTo>
                    <a:pt x="0" y="0"/>
                  </a:lnTo>
                  <a:lnTo>
                    <a:pt x="62" y="0"/>
                  </a:lnTo>
                  <a:lnTo>
                    <a:pt x="62"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7" name="Google Shape;4047;p89"/>
            <p:cNvSpPr/>
            <p:nvPr/>
          </p:nvSpPr>
          <p:spPr>
            <a:xfrm>
              <a:off x="2843996" y="1908498"/>
              <a:ext cx="35613" cy="0"/>
            </a:xfrm>
            <a:custGeom>
              <a:rect b="b" l="l" r="r" t="t"/>
              <a:pathLst>
                <a:path extrusionOk="0" h="120000" w="33">
                  <a:moveTo>
                    <a:pt x="33" y="0"/>
                  </a:moveTo>
                  <a:lnTo>
                    <a:pt x="33" y="0"/>
                  </a:lnTo>
                  <a:lnTo>
                    <a:pt x="0" y="0"/>
                  </a:lnTo>
                  <a:lnTo>
                    <a:pt x="0" y="0"/>
                  </a:lnTo>
                  <a:lnTo>
                    <a:pt x="0" y="0"/>
                  </a:lnTo>
                  <a:lnTo>
                    <a:pt x="33" y="0"/>
                  </a:lnTo>
                  <a:close/>
                </a:path>
              </a:pathLst>
            </a:cu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8" name="Google Shape;4048;p89"/>
            <p:cNvSpPr/>
            <p:nvPr/>
          </p:nvSpPr>
          <p:spPr>
            <a:xfrm>
              <a:off x="2546150" y="1908498"/>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49" name="Google Shape;4049;p89"/>
            <p:cNvSpPr/>
            <p:nvPr/>
          </p:nvSpPr>
          <p:spPr>
            <a:xfrm>
              <a:off x="2843996" y="2627214"/>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0" name="Google Shape;4050;p89"/>
            <p:cNvSpPr/>
            <p:nvPr/>
          </p:nvSpPr>
          <p:spPr>
            <a:xfrm>
              <a:off x="926342" y="2726496"/>
              <a:ext cx="1747152" cy="1334915"/>
            </a:xfrm>
            <a:custGeom>
              <a:rect b="b" l="l" r="r" t="t"/>
              <a:pathLst>
                <a:path extrusionOk="0" h="1237" w="1619">
                  <a:moveTo>
                    <a:pt x="1563" y="32"/>
                  </a:moveTo>
                  <a:lnTo>
                    <a:pt x="1563" y="32"/>
                  </a:lnTo>
                  <a:lnTo>
                    <a:pt x="0" y="1021"/>
                  </a:lnTo>
                  <a:lnTo>
                    <a:pt x="0" y="1237"/>
                  </a:lnTo>
                  <a:lnTo>
                    <a:pt x="1619" y="0"/>
                  </a:lnTo>
                  <a:lnTo>
                    <a:pt x="1563" y="32"/>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1" name="Google Shape;4051;p89"/>
            <p:cNvSpPr/>
            <p:nvPr/>
          </p:nvSpPr>
          <p:spPr>
            <a:xfrm>
              <a:off x="2613057" y="2761029"/>
              <a:ext cx="900" cy="900"/>
            </a:xfrm>
            <a:prstGeom prst="rect">
              <a:avLst/>
            </a:prstGeom>
            <a:solidFill>
              <a:srgbClr val="392B7B"/>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2" name="Google Shape;4052;p89"/>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3" name="Google Shape;4053;p89"/>
            <p:cNvSpPr/>
            <p:nvPr/>
          </p:nvSpPr>
          <p:spPr>
            <a:xfrm>
              <a:off x="4596541" y="1908498"/>
              <a:ext cx="230938" cy="852530"/>
            </a:xfrm>
            <a:custGeom>
              <a:rect b="b" l="l" r="r" t="t"/>
              <a:pathLst>
                <a:path extrusionOk="0" h="900" w="243">
                  <a:moveTo>
                    <a:pt x="53" y="0"/>
                  </a:moveTo>
                  <a:cubicBezTo>
                    <a:pt x="0" y="0"/>
                    <a:pt x="0" y="0"/>
                    <a:pt x="0" y="0"/>
                  </a:cubicBezTo>
                  <a:cubicBezTo>
                    <a:pt x="0" y="759"/>
                    <a:pt x="0" y="759"/>
                    <a:pt x="0" y="759"/>
                  </a:cubicBezTo>
                  <a:cubicBezTo>
                    <a:pt x="194" y="871"/>
                    <a:pt x="194" y="871"/>
                    <a:pt x="194" y="871"/>
                  </a:cubicBezTo>
                  <a:cubicBezTo>
                    <a:pt x="243" y="900"/>
                    <a:pt x="243" y="900"/>
                    <a:pt x="243" y="900"/>
                  </a:cubicBezTo>
                  <a:cubicBezTo>
                    <a:pt x="243" y="582"/>
                    <a:pt x="243" y="582"/>
                    <a:pt x="243" y="582"/>
                  </a:cubicBezTo>
                  <a:cubicBezTo>
                    <a:pt x="54" y="403"/>
                    <a:pt x="48" y="112"/>
                    <a:pt x="53"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4" name="Google Shape;4054;p89"/>
            <p:cNvSpPr/>
            <p:nvPr/>
          </p:nvSpPr>
          <p:spPr>
            <a:xfrm>
              <a:off x="4781076" y="2734051"/>
              <a:ext cx="46404" cy="26979"/>
            </a:xfrm>
            <a:custGeom>
              <a:rect b="b" l="l" r="r" t="t"/>
              <a:pathLst>
                <a:path extrusionOk="0" h="25" w="43">
                  <a:moveTo>
                    <a:pt x="43" y="25"/>
                  </a:moveTo>
                  <a:lnTo>
                    <a:pt x="43" y="25"/>
                  </a:lnTo>
                  <a:lnTo>
                    <a:pt x="0" y="0"/>
                  </a:lnTo>
                  <a:lnTo>
                    <a:pt x="43" y="25"/>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5" name="Google Shape;4055;p89"/>
            <p:cNvSpPr/>
            <p:nvPr/>
          </p:nvSpPr>
          <p:spPr>
            <a:xfrm>
              <a:off x="2918458" y="1908498"/>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6" name="Google Shape;4056;p89"/>
            <p:cNvSpPr/>
            <p:nvPr/>
          </p:nvSpPr>
          <p:spPr>
            <a:xfrm>
              <a:off x="2918458" y="1908498"/>
              <a:ext cx="802889" cy="0"/>
            </a:xfrm>
            <a:custGeom>
              <a:rect b="b" l="l" r="r" t="t"/>
              <a:pathLst>
                <a:path extrusionOk="0" h="120000" w="845">
                  <a:moveTo>
                    <a:pt x="844" y="0"/>
                  </a:moveTo>
                  <a:cubicBezTo>
                    <a:pt x="844" y="0"/>
                    <a:pt x="845" y="0"/>
                    <a:pt x="845" y="0"/>
                  </a:cubicBezTo>
                  <a:cubicBezTo>
                    <a:pt x="844" y="0"/>
                    <a:pt x="844" y="0"/>
                    <a:pt x="844" y="0"/>
                  </a:cubicBezTo>
                  <a:cubicBezTo>
                    <a:pt x="0" y="0"/>
                    <a:pt x="0" y="0"/>
                    <a:pt x="0" y="0"/>
                  </a:cubicBezTo>
                  <a:cubicBezTo>
                    <a:pt x="0" y="0"/>
                    <a:pt x="0" y="0"/>
                    <a:pt x="0" y="0"/>
                  </a:cubicBezTo>
                  <a:lnTo>
                    <a:pt x="844" y="0"/>
                  </a:ln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7" name="Google Shape;4057;p89"/>
            <p:cNvSpPr/>
            <p:nvPr/>
          </p:nvSpPr>
          <p:spPr>
            <a:xfrm>
              <a:off x="2628166" y="2627214"/>
              <a:ext cx="290293" cy="467274"/>
            </a:xfrm>
            <a:custGeom>
              <a:rect b="b" l="l" r="r" t="t"/>
              <a:pathLst>
                <a:path extrusionOk="0" h="433" w="269">
                  <a:moveTo>
                    <a:pt x="269" y="0"/>
                  </a:moveTo>
                  <a:lnTo>
                    <a:pt x="0" y="433"/>
                  </a:lnTo>
                  <a:lnTo>
                    <a:pt x="269" y="0"/>
                  </a:lnTo>
                  <a:lnTo>
                    <a:pt x="269" y="0"/>
                  </a:lnTo>
                  <a:close/>
                </a:path>
              </a:pathLst>
            </a:custGeom>
            <a:solidFill>
              <a:srgbClr val="EDCF7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8" name="Google Shape;4058;p89"/>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59" name="Google Shape;4059;p89"/>
            <p:cNvSpPr/>
            <p:nvPr/>
          </p:nvSpPr>
          <p:spPr>
            <a:xfrm>
              <a:off x="4376394" y="2656352"/>
              <a:ext cx="1999674" cy="1787081"/>
            </a:xfrm>
            <a:custGeom>
              <a:rect b="b" l="l" r="r" t="t"/>
              <a:pathLst>
                <a:path extrusionOk="0" h="1656" w="1853">
                  <a:moveTo>
                    <a:pt x="0" y="0"/>
                  </a:moveTo>
                  <a:lnTo>
                    <a:pt x="1853" y="1656"/>
                  </a:lnTo>
                  <a:lnTo>
                    <a:pt x="113"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0" name="Google Shape;4060;p89"/>
            <p:cNvSpPr/>
            <p:nvPr/>
          </p:nvSpPr>
          <p:spPr>
            <a:xfrm>
              <a:off x="4994749" y="2782612"/>
              <a:ext cx="1424485" cy="609723"/>
            </a:xfrm>
            <a:custGeom>
              <a:rect b="b" l="l" r="r" t="t"/>
              <a:pathLst>
                <a:path extrusionOk="0" h="565" w="1320">
                  <a:moveTo>
                    <a:pt x="0" y="0"/>
                  </a:moveTo>
                  <a:lnTo>
                    <a:pt x="1320" y="565"/>
                  </a:lnTo>
                  <a:lnTo>
                    <a:pt x="1320" y="506"/>
                  </a:lnTo>
                  <a:lnTo>
                    <a:pt x="25" y="0"/>
                  </a:lnTo>
                  <a:lnTo>
                    <a:pt x="0" y="0"/>
                  </a:lnTo>
                  <a:close/>
                </a:path>
              </a:pathLst>
            </a:custGeom>
            <a:solidFill>
              <a:schemeClr val="accent4"/>
            </a:solidFill>
            <a:ln cap="flat" cmpd="sng" w="9525">
              <a:solidFill>
                <a:schemeClr val="accent4"/>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1" name="Google Shape;4061;p89"/>
            <p:cNvSpPr/>
            <p:nvPr/>
          </p:nvSpPr>
          <p:spPr>
            <a:xfrm>
              <a:off x="3760197"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2" name="Google Shape;4062;p89"/>
            <p:cNvSpPr/>
            <p:nvPr/>
          </p:nvSpPr>
          <p:spPr>
            <a:xfrm>
              <a:off x="3953366"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3" name="Google Shape;4063;p89"/>
            <p:cNvSpPr/>
            <p:nvPr/>
          </p:nvSpPr>
          <p:spPr>
            <a:xfrm>
              <a:off x="3467747"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4" name="Google Shape;4064;p89"/>
            <p:cNvSpPr/>
            <p:nvPr/>
          </p:nvSpPr>
          <p:spPr>
            <a:xfrm>
              <a:off x="3663074" y="1181148"/>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5" name="Google Shape;4065;p89"/>
            <p:cNvSpPr/>
            <p:nvPr/>
          </p:nvSpPr>
          <p:spPr>
            <a:xfrm>
              <a:off x="3856242" y="1181148"/>
              <a:ext cx="1170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6" name="Google Shape;4066;p89"/>
            <p:cNvSpPr/>
            <p:nvPr/>
          </p:nvSpPr>
          <p:spPr>
            <a:xfrm>
              <a:off x="3564870" y="1046254"/>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7" name="Google Shape;4067;p89"/>
            <p:cNvSpPr/>
            <p:nvPr/>
          </p:nvSpPr>
          <p:spPr>
            <a:xfrm>
              <a:off x="3760197" y="1046254"/>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8" name="Google Shape;4068;p89"/>
            <p:cNvSpPr/>
            <p:nvPr/>
          </p:nvSpPr>
          <p:spPr>
            <a:xfrm>
              <a:off x="3663074" y="909201"/>
              <a:ext cx="114300" cy="1155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69" name="Google Shape;4069;p89"/>
            <p:cNvSpPr/>
            <p:nvPr/>
          </p:nvSpPr>
          <p:spPr>
            <a:xfrm>
              <a:off x="3755881"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0" name="Google Shape;4070;p89"/>
            <p:cNvSpPr/>
            <p:nvPr/>
          </p:nvSpPr>
          <p:spPr>
            <a:xfrm>
              <a:off x="3951207"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1" name="Google Shape;4071;p89"/>
            <p:cNvSpPr/>
            <p:nvPr/>
          </p:nvSpPr>
          <p:spPr>
            <a:xfrm>
              <a:off x="3464510"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2" name="Google Shape;4072;p89"/>
            <p:cNvSpPr/>
            <p:nvPr/>
          </p:nvSpPr>
          <p:spPr>
            <a:xfrm>
              <a:off x="3658757" y="1177910"/>
              <a:ext cx="123024" cy="123024"/>
            </a:xfrm>
            <a:custGeom>
              <a:rect b="b" l="l" r="r" t="t"/>
              <a:pathLst>
                <a:path extrusionOk="0" h="130" w="129">
                  <a:moveTo>
                    <a:pt x="64" y="130"/>
                  </a:moveTo>
                  <a:cubicBezTo>
                    <a:pt x="29" y="130"/>
                    <a:pt x="0" y="101"/>
                    <a:pt x="0" y="65"/>
                  </a:cubicBezTo>
                  <a:cubicBezTo>
                    <a:pt x="0" y="29"/>
                    <a:pt x="29" y="0"/>
                    <a:pt x="64" y="0"/>
                  </a:cubicBezTo>
                  <a:cubicBezTo>
                    <a:pt x="100" y="0"/>
                    <a:pt x="129" y="29"/>
                    <a:pt x="129" y="65"/>
                  </a:cubicBezTo>
                  <a:cubicBezTo>
                    <a:pt x="129" y="101"/>
                    <a:pt x="100" y="130"/>
                    <a:pt x="64" y="130"/>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3" name="Google Shape;4073;p89"/>
            <p:cNvSpPr/>
            <p:nvPr/>
          </p:nvSpPr>
          <p:spPr>
            <a:xfrm>
              <a:off x="3853005" y="1177910"/>
              <a:ext cx="123024" cy="123024"/>
            </a:xfrm>
            <a:custGeom>
              <a:rect b="b" l="l" r="r" t="t"/>
              <a:pathLst>
                <a:path extrusionOk="0" h="130" w="130">
                  <a:moveTo>
                    <a:pt x="65" y="130"/>
                  </a:moveTo>
                  <a:cubicBezTo>
                    <a:pt x="29" y="130"/>
                    <a:pt x="0" y="101"/>
                    <a:pt x="0" y="65"/>
                  </a:cubicBezTo>
                  <a:cubicBezTo>
                    <a:pt x="0" y="29"/>
                    <a:pt x="29" y="0"/>
                    <a:pt x="65" y="0"/>
                  </a:cubicBezTo>
                  <a:cubicBezTo>
                    <a:pt x="101" y="0"/>
                    <a:pt x="130" y="29"/>
                    <a:pt x="130" y="65"/>
                  </a:cubicBezTo>
                  <a:cubicBezTo>
                    <a:pt x="130" y="101"/>
                    <a:pt x="101" y="130"/>
                    <a:pt x="65" y="130"/>
                  </a:cubicBezTo>
                  <a:close/>
                  <a:moveTo>
                    <a:pt x="65" y="8"/>
                  </a:moveTo>
                  <a:cubicBezTo>
                    <a:pt x="34" y="8"/>
                    <a:pt x="8" y="34"/>
                    <a:pt x="8" y="65"/>
                  </a:cubicBezTo>
                  <a:cubicBezTo>
                    <a:pt x="8" y="96"/>
                    <a:pt x="34" y="122"/>
                    <a:pt x="65" y="122"/>
                  </a:cubicBezTo>
                  <a:cubicBezTo>
                    <a:pt x="96" y="122"/>
                    <a:pt x="122" y="96"/>
                    <a:pt x="122" y="65"/>
                  </a:cubicBezTo>
                  <a:cubicBezTo>
                    <a:pt x="122" y="34"/>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4" name="Google Shape;4074;p89"/>
            <p:cNvSpPr/>
            <p:nvPr/>
          </p:nvSpPr>
          <p:spPr>
            <a:xfrm>
              <a:off x="3562712" y="1041937"/>
              <a:ext cx="121945" cy="121945"/>
            </a:xfrm>
            <a:custGeom>
              <a:rect b="b" l="l" r="r" t="t"/>
              <a:pathLst>
                <a:path extrusionOk="0" h="129" w="129">
                  <a:moveTo>
                    <a:pt x="64" y="129"/>
                  </a:moveTo>
                  <a:cubicBezTo>
                    <a:pt x="29" y="129"/>
                    <a:pt x="0" y="100"/>
                    <a:pt x="0" y="64"/>
                  </a:cubicBezTo>
                  <a:cubicBezTo>
                    <a:pt x="0" y="29"/>
                    <a:pt x="29" y="0"/>
                    <a:pt x="64" y="0"/>
                  </a:cubicBezTo>
                  <a:cubicBezTo>
                    <a:pt x="100" y="0"/>
                    <a:pt x="129" y="29"/>
                    <a:pt x="129" y="64"/>
                  </a:cubicBezTo>
                  <a:cubicBezTo>
                    <a:pt x="129" y="100"/>
                    <a:pt x="100" y="129"/>
                    <a:pt x="64" y="129"/>
                  </a:cubicBezTo>
                  <a:close/>
                  <a:moveTo>
                    <a:pt x="64" y="8"/>
                  </a:moveTo>
                  <a:cubicBezTo>
                    <a:pt x="33" y="8"/>
                    <a:pt x="7" y="33"/>
                    <a:pt x="7" y="64"/>
                  </a:cubicBezTo>
                  <a:cubicBezTo>
                    <a:pt x="7" y="96"/>
                    <a:pt x="33" y="121"/>
                    <a:pt x="64" y="121"/>
                  </a:cubicBezTo>
                  <a:cubicBezTo>
                    <a:pt x="96" y="121"/>
                    <a:pt x="121" y="96"/>
                    <a:pt x="121" y="64"/>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5" name="Google Shape;4075;p89"/>
            <p:cNvSpPr/>
            <p:nvPr/>
          </p:nvSpPr>
          <p:spPr>
            <a:xfrm>
              <a:off x="3755881" y="1041937"/>
              <a:ext cx="123024" cy="121945"/>
            </a:xfrm>
            <a:custGeom>
              <a:rect b="b" l="l" r="r" t="t"/>
              <a:pathLst>
                <a:path extrusionOk="0" h="129" w="129">
                  <a:moveTo>
                    <a:pt x="65" y="129"/>
                  </a:moveTo>
                  <a:cubicBezTo>
                    <a:pt x="29" y="129"/>
                    <a:pt x="0" y="100"/>
                    <a:pt x="0" y="64"/>
                  </a:cubicBezTo>
                  <a:cubicBezTo>
                    <a:pt x="0" y="29"/>
                    <a:pt x="29" y="0"/>
                    <a:pt x="65" y="0"/>
                  </a:cubicBezTo>
                  <a:cubicBezTo>
                    <a:pt x="100" y="0"/>
                    <a:pt x="129" y="29"/>
                    <a:pt x="129" y="64"/>
                  </a:cubicBezTo>
                  <a:cubicBezTo>
                    <a:pt x="129" y="100"/>
                    <a:pt x="100" y="129"/>
                    <a:pt x="65" y="129"/>
                  </a:cubicBezTo>
                  <a:close/>
                  <a:moveTo>
                    <a:pt x="65" y="8"/>
                  </a:moveTo>
                  <a:cubicBezTo>
                    <a:pt x="33" y="8"/>
                    <a:pt x="8" y="33"/>
                    <a:pt x="8" y="64"/>
                  </a:cubicBezTo>
                  <a:cubicBezTo>
                    <a:pt x="8" y="96"/>
                    <a:pt x="33" y="121"/>
                    <a:pt x="65" y="121"/>
                  </a:cubicBezTo>
                  <a:cubicBezTo>
                    <a:pt x="96" y="121"/>
                    <a:pt x="122" y="96"/>
                    <a:pt x="122" y="64"/>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6" name="Google Shape;4076;p89"/>
            <p:cNvSpPr/>
            <p:nvPr/>
          </p:nvSpPr>
          <p:spPr>
            <a:xfrm>
              <a:off x="3658757" y="90596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4"/>
                    <a:pt x="8" y="65"/>
                  </a:cubicBezTo>
                  <a:cubicBezTo>
                    <a:pt x="8" y="96"/>
                    <a:pt x="33" y="122"/>
                    <a:pt x="64" y="122"/>
                  </a:cubicBezTo>
                  <a:cubicBezTo>
                    <a:pt x="96" y="122"/>
                    <a:pt x="121" y="96"/>
                    <a:pt x="121" y="65"/>
                  </a:cubicBezTo>
                  <a:cubicBezTo>
                    <a:pt x="121" y="34"/>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7" name="Google Shape;4077;p89"/>
            <p:cNvSpPr/>
            <p:nvPr/>
          </p:nvSpPr>
          <p:spPr>
            <a:xfrm>
              <a:off x="4217758" y="1318200"/>
              <a:ext cx="114300" cy="114300"/>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8" name="Google Shape;4078;p89"/>
            <p:cNvSpPr/>
            <p:nvPr/>
          </p:nvSpPr>
          <p:spPr>
            <a:xfrm>
              <a:off x="4213442" y="1313884"/>
              <a:ext cx="123024"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8" y="33"/>
                    <a:pt x="8" y="65"/>
                  </a:cubicBezTo>
                  <a:cubicBezTo>
                    <a:pt x="8"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79" name="Google Shape;4079;p89"/>
            <p:cNvSpPr/>
            <p:nvPr/>
          </p:nvSpPr>
          <p:spPr>
            <a:xfrm>
              <a:off x="2800825" y="1538350"/>
              <a:ext cx="1840200" cy="248100"/>
            </a:xfrm>
            <a:prstGeom prst="rect">
              <a:avLst/>
            </a:pr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0" name="Google Shape;4080;p89"/>
            <p:cNvSpPr/>
            <p:nvPr/>
          </p:nvSpPr>
          <p:spPr>
            <a:xfrm>
              <a:off x="2820250" y="1557775"/>
              <a:ext cx="1800000" cy="210900"/>
            </a:xfrm>
            <a:prstGeom prst="rect">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1" name="Google Shape;4081;p89"/>
            <p:cNvSpPr/>
            <p:nvPr/>
          </p:nvSpPr>
          <p:spPr>
            <a:xfrm>
              <a:off x="2796525" y="1535100"/>
              <a:ext cx="1847502" cy="252525"/>
            </a:xfrm>
            <a:custGeom>
              <a:rect b="b" l="l" r="r" t="t"/>
              <a:pathLst>
                <a:path extrusionOk="0" h="290" w="1945">
                  <a:moveTo>
                    <a:pt x="1941" y="290"/>
                  </a:moveTo>
                  <a:cubicBezTo>
                    <a:pt x="4" y="290"/>
                    <a:pt x="4" y="290"/>
                    <a:pt x="4" y="290"/>
                  </a:cubicBezTo>
                  <a:cubicBezTo>
                    <a:pt x="2" y="290"/>
                    <a:pt x="0" y="288"/>
                    <a:pt x="0" y="286"/>
                  </a:cubicBezTo>
                  <a:cubicBezTo>
                    <a:pt x="0" y="4"/>
                    <a:pt x="0" y="4"/>
                    <a:pt x="0" y="4"/>
                  </a:cubicBezTo>
                  <a:cubicBezTo>
                    <a:pt x="0" y="2"/>
                    <a:pt x="2" y="0"/>
                    <a:pt x="4" y="0"/>
                  </a:cubicBezTo>
                  <a:cubicBezTo>
                    <a:pt x="1941" y="0"/>
                    <a:pt x="1941" y="0"/>
                    <a:pt x="1941" y="0"/>
                  </a:cubicBezTo>
                  <a:cubicBezTo>
                    <a:pt x="1943" y="0"/>
                    <a:pt x="1945" y="2"/>
                    <a:pt x="1945" y="4"/>
                  </a:cubicBezTo>
                  <a:cubicBezTo>
                    <a:pt x="1945" y="286"/>
                    <a:pt x="1945" y="286"/>
                    <a:pt x="1945" y="286"/>
                  </a:cubicBezTo>
                  <a:cubicBezTo>
                    <a:pt x="1945" y="288"/>
                    <a:pt x="1943" y="290"/>
                    <a:pt x="1941" y="290"/>
                  </a:cubicBezTo>
                  <a:close/>
                  <a:moveTo>
                    <a:pt x="8" y="282"/>
                  </a:moveTo>
                  <a:cubicBezTo>
                    <a:pt x="1937" y="282"/>
                    <a:pt x="1937" y="282"/>
                    <a:pt x="1937" y="282"/>
                  </a:cubicBezTo>
                  <a:cubicBezTo>
                    <a:pt x="1937" y="8"/>
                    <a:pt x="1937" y="8"/>
                    <a:pt x="1937" y="8"/>
                  </a:cubicBezTo>
                  <a:cubicBezTo>
                    <a:pt x="8" y="8"/>
                    <a:pt x="8" y="8"/>
                    <a:pt x="8" y="8"/>
                  </a:cubicBezTo>
                  <a:lnTo>
                    <a:pt x="8" y="282"/>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2" name="Google Shape;4082;p89"/>
            <p:cNvSpPr/>
            <p:nvPr/>
          </p:nvSpPr>
          <p:spPr>
            <a:xfrm>
              <a:off x="2818108" y="1554809"/>
              <a:ext cx="1804335" cy="210874"/>
            </a:xfrm>
            <a:custGeom>
              <a:rect b="b" l="l" r="r" t="t"/>
              <a:pathLst>
                <a:path extrusionOk="0" h="244" w="1899">
                  <a:moveTo>
                    <a:pt x="1897" y="244"/>
                  </a:moveTo>
                  <a:cubicBezTo>
                    <a:pt x="2" y="244"/>
                    <a:pt x="2" y="244"/>
                    <a:pt x="2" y="244"/>
                  </a:cubicBezTo>
                  <a:cubicBezTo>
                    <a:pt x="1" y="244"/>
                    <a:pt x="0" y="243"/>
                    <a:pt x="0" y="243"/>
                  </a:cubicBezTo>
                  <a:cubicBezTo>
                    <a:pt x="0" y="1"/>
                    <a:pt x="0" y="1"/>
                    <a:pt x="0" y="1"/>
                  </a:cubicBezTo>
                  <a:cubicBezTo>
                    <a:pt x="0" y="1"/>
                    <a:pt x="1" y="0"/>
                    <a:pt x="2" y="0"/>
                  </a:cubicBezTo>
                  <a:cubicBezTo>
                    <a:pt x="1897" y="0"/>
                    <a:pt x="1897" y="0"/>
                    <a:pt x="1897" y="0"/>
                  </a:cubicBezTo>
                  <a:cubicBezTo>
                    <a:pt x="1898" y="0"/>
                    <a:pt x="1899" y="1"/>
                    <a:pt x="1899" y="1"/>
                  </a:cubicBezTo>
                  <a:cubicBezTo>
                    <a:pt x="1899" y="243"/>
                    <a:pt x="1899" y="243"/>
                    <a:pt x="1899" y="243"/>
                  </a:cubicBezTo>
                  <a:cubicBezTo>
                    <a:pt x="1899" y="243"/>
                    <a:pt x="1898" y="244"/>
                    <a:pt x="1897" y="244"/>
                  </a:cubicBezTo>
                  <a:close/>
                  <a:moveTo>
                    <a:pt x="3" y="241"/>
                  </a:moveTo>
                  <a:cubicBezTo>
                    <a:pt x="1896" y="241"/>
                    <a:pt x="1896" y="241"/>
                    <a:pt x="1896" y="241"/>
                  </a:cubicBezTo>
                  <a:cubicBezTo>
                    <a:pt x="1896" y="3"/>
                    <a:pt x="1896" y="3"/>
                    <a:pt x="1896" y="3"/>
                  </a:cubicBezTo>
                  <a:cubicBezTo>
                    <a:pt x="3" y="3"/>
                    <a:pt x="3" y="3"/>
                    <a:pt x="3" y="3"/>
                  </a:cubicBezTo>
                  <a:lnTo>
                    <a:pt x="3" y="241"/>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3" name="Google Shape;4083;p89"/>
            <p:cNvSpPr/>
            <p:nvPr/>
          </p:nvSpPr>
          <p:spPr>
            <a:xfrm>
              <a:off x="926342" y="2627214"/>
              <a:ext cx="2450761" cy="1869094"/>
            </a:xfrm>
            <a:custGeom>
              <a:rect b="b" l="l" r="r" t="t"/>
              <a:pathLst>
                <a:path extrusionOk="0" h="1971" w="2580">
                  <a:moveTo>
                    <a:pt x="2205" y="1410"/>
                  </a:moveTo>
                  <a:cubicBezTo>
                    <a:pt x="2096" y="1079"/>
                    <a:pt x="2107" y="717"/>
                    <a:pt x="2148" y="430"/>
                  </a:cubicBezTo>
                  <a:cubicBezTo>
                    <a:pt x="2174" y="248"/>
                    <a:pt x="2213" y="95"/>
                    <a:pt x="2240" y="0"/>
                  </a:cubicBezTo>
                  <a:cubicBezTo>
                    <a:pt x="2194" y="0"/>
                    <a:pt x="2194" y="0"/>
                    <a:pt x="2194" y="0"/>
                  </a:cubicBezTo>
                  <a:cubicBezTo>
                    <a:pt x="2097" y="0"/>
                    <a:pt x="2097" y="0"/>
                    <a:pt x="2097" y="0"/>
                  </a:cubicBezTo>
                  <a:cubicBezTo>
                    <a:pt x="0" y="1971"/>
                    <a:pt x="0" y="1971"/>
                    <a:pt x="0" y="1971"/>
                  </a:cubicBezTo>
                  <a:cubicBezTo>
                    <a:pt x="1467" y="1971"/>
                    <a:pt x="1467" y="1971"/>
                    <a:pt x="1467" y="1971"/>
                  </a:cubicBezTo>
                  <a:cubicBezTo>
                    <a:pt x="2057" y="1971"/>
                    <a:pt x="2057" y="1971"/>
                    <a:pt x="2057" y="1971"/>
                  </a:cubicBezTo>
                  <a:cubicBezTo>
                    <a:pt x="2580" y="1971"/>
                    <a:pt x="2580" y="1971"/>
                    <a:pt x="2580" y="1971"/>
                  </a:cubicBezTo>
                  <a:cubicBezTo>
                    <a:pt x="2392" y="1814"/>
                    <a:pt x="2275" y="1618"/>
                    <a:pt x="2205" y="141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4" name="Google Shape;4084;p89"/>
            <p:cNvSpPr/>
            <p:nvPr/>
          </p:nvSpPr>
          <p:spPr>
            <a:xfrm>
              <a:off x="4445419" y="2657452"/>
              <a:ext cx="1999674" cy="1787081"/>
            </a:xfrm>
            <a:custGeom>
              <a:rect b="b" l="l" r="r" t="t"/>
              <a:pathLst>
                <a:path extrusionOk="0" h="1656" w="1853">
                  <a:moveTo>
                    <a:pt x="0" y="0"/>
                  </a:moveTo>
                  <a:lnTo>
                    <a:pt x="1853" y="1656"/>
                  </a:lnTo>
                  <a:lnTo>
                    <a:pt x="113" y="0"/>
                  </a:lnTo>
                  <a:lnTo>
                    <a:pt x="0" y="0"/>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5" name="Google Shape;4085;p89"/>
            <p:cNvSpPr/>
            <p:nvPr/>
          </p:nvSpPr>
          <p:spPr>
            <a:xfrm>
              <a:off x="2879609" y="781860"/>
              <a:ext cx="2108666" cy="1678084"/>
            </a:xfrm>
            <a:custGeom>
              <a:rect b="b" l="l" r="r" t="t"/>
              <a:pathLst>
                <a:path extrusionOk="0" h="1770" w="2219">
                  <a:moveTo>
                    <a:pt x="1870" y="758"/>
                  </a:moveTo>
                  <a:cubicBezTo>
                    <a:pt x="1870" y="758"/>
                    <a:pt x="1870" y="758"/>
                    <a:pt x="1870" y="758"/>
                  </a:cubicBezTo>
                  <a:cubicBezTo>
                    <a:pt x="1729" y="0"/>
                    <a:pt x="1729" y="0"/>
                    <a:pt x="1729" y="0"/>
                  </a:cubicBezTo>
                  <a:cubicBezTo>
                    <a:pt x="297" y="0"/>
                    <a:pt x="297" y="0"/>
                    <a:pt x="297" y="0"/>
                  </a:cubicBezTo>
                  <a:cubicBezTo>
                    <a:pt x="297" y="0"/>
                    <a:pt x="294" y="23"/>
                    <a:pt x="295" y="62"/>
                  </a:cubicBezTo>
                  <a:cubicBezTo>
                    <a:pt x="884" y="62"/>
                    <a:pt x="884" y="62"/>
                    <a:pt x="884" y="62"/>
                  </a:cubicBezTo>
                  <a:cubicBezTo>
                    <a:pt x="1674" y="62"/>
                    <a:pt x="1674" y="62"/>
                    <a:pt x="1674" y="62"/>
                  </a:cubicBezTo>
                  <a:cubicBezTo>
                    <a:pt x="1674" y="62"/>
                    <a:pt x="1674" y="62"/>
                    <a:pt x="1674" y="62"/>
                  </a:cubicBezTo>
                  <a:cubicBezTo>
                    <a:pt x="1807" y="758"/>
                    <a:pt x="1807" y="758"/>
                    <a:pt x="1807" y="758"/>
                  </a:cubicBezTo>
                  <a:cubicBezTo>
                    <a:pt x="1807" y="758"/>
                    <a:pt x="1807" y="758"/>
                    <a:pt x="1807" y="758"/>
                  </a:cubicBezTo>
                  <a:cubicBezTo>
                    <a:pt x="1246" y="758"/>
                    <a:pt x="1246" y="758"/>
                    <a:pt x="1246" y="758"/>
                  </a:cubicBezTo>
                  <a:cubicBezTo>
                    <a:pt x="884" y="758"/>
                    <a:pt x="884" y="758"/>
                    <a:pt x="884" y="758"/>
                  </a:cubicBezTo>
                  <a:cubicBezTo>
                    <a:pt x="105" y="758"/>
                    <a:pt x="105" y="758"/>
                    <a:pt x="105" y="758"/>
                  </a:cubicBezTo>
                  <a:cubicBezTo>
                    <a:pt x="105" y="1061"/>
                    <a:pt x="105" y="1061"/>
                    <a:pt x="105" y="1061"/>
                  </a:cubicBezTo>
                  <a:cubicBezTo>
                    <a:pt x="0" y="1061"/>
                    <a:pt x="0" y="1061"/>
                    <a:pt x="0" y="1061"/>
                  </a:cubicBezTo>
                  <a:cubicBezTo>
                    <a:pt x="0" y="1188"/>
                    <a:pt x="0" y="1188"/>
                    <a:pt x="0" y="1188"/>
                  </a:cubicBezTo>
                  <a:cubicBezTo>
                    <a:pt x="40" y="1188"/>
                    <a:pt x="40" y="1188"/>
                    <a:pt x="40" y="1188"/>
                  </a:cubicBezTo>
                  <a:cubicBezTo>
                    <a:pt x="884" y="1188"/>
                    <a:pt x="884" y="1188"/>
                    <a:pt x="884" y="1188"/>
                  </a:cubicBezTo>
                  <a:cubicBezTo>
                    <a:pt x="885" y="1188"/>
                    <a:pt x="885" y="1188"/>
                    <a:pt x="885" y="1188"/>
                  </a:cubicBezTo>
                  <a:cubicBezTo>
                    <a:pt x="1729" y="1188"/>
                    <a:pt x="1729" y="1188"/>
                    <a:pt x="1729" y="1188"/>
                  </a:cubicBezTo>
                  <a:cubicBezTo>
                    <a:pt x="1807" y="1188"/>
                    <a:pt x="1807" y="1188"/>
                    <a:pt x="1807" y="1188"/>
                  </a:cubicBezTo>
                  <a:cubicBezTo>
                    <a:pt x="1807" y="1188"/>
                    <a:pt x="1807" y="1188"/>
                    <a:pt x="1807" y="1188"/>
                  </a:cubicBezTo>
                  <a:cubicBezTo>
                    <a:pt x="1807" y="1188"/>
                    <a:pt x="1807" y="1188"/>
                    <a:pt x="1807" y="1188"/>
                  </a:cubicBezTo>
                  <a:cubicBezTo>
                    <a:pt x="1860" y="1188"/>
                    <a:pt x="1860" y="1188"/>
                    <a:pt x="1860" y="1188"/>
                  </a:cubicBezTo>
                  <a:cubicBezTo>
                    <a:pt x="1855" y="1300"/>
                    <a:pt x="1861" y="1591"/>
                    <a:pt x="2050" y="1770"/>
                  </a:cubicBezTo>
                  <a:cubicBezTo>
                    <a:pt x="2050" y="1188"/>
                    <a:pt x="2050" y="1188"/>
                    <a:pt x="2050" y="1188"/>
                  </a:cubicBezTo>
                  <a:cubicBezTo>
                    <a:pt x="2050" y="1188"/>
                    <a:pt x="2050" y="1188"/>
                    <a:pt x="2050" y="1188"/>
                  </a:cubicBezTo>
                  <a:cubicBezTo>
                    <a:pt x="2050" y="1188"/>
                    <a:pt x="2050" y="1188"/>
                    <a:pt x="2050" y="1188"/>
                  </a:cubicBezTo>
                  <a:cubicBezTo>
                    <a:pt x="2120" y="1188"/>
                    <a:pt x="2120" y="1188"/>
                    <a:pt x="2120" y="1188"/>
                  </a:cubicBezTo>
                  <a:cubicBezTo>
                    <a:pt x="2120" y="1188"/>
                    <a:pt x="2120" y="1188"/>
                    <a:pt x="2120" y="1188"/>
                  </a:cubicBezTo>
                  <a:cubicBezTo>
                    <a:pt x="2167" y="1188"/>
                    <a:pt x="2167" y="1188"/>
                    <a:pt x="2167" y="1188"/>
                  </a:cubicBezTo>
                  <a:cubicBezTo>
                    <a:pt x="2167" y="1061"/>
                    <a:pt x="2167" y="1061"/>
                    <a:pt x="2167" y="1061"/>
                  </a:cubicBezTo>
                  <a:cubicBezTo>
                    <a:pt x="2219" y="1061"/>
                    <a:pt x="2219" y="1061"/>
                    <a:pt x="2219" y="1061"/>
                  </a:cubicBezTo>
                  <a:cubicBezTo>
                    <a:pt x="2219" y="758"/>
                    <a:pt x="2219" y="758"/>
                    <a:pt x="2219" y="758"/>
                  </a:cubicBezTo>
                  <a:lnTo>
                    <a:pt x="1870" y="758"/>
                  </a:lnTo>
                  <a:close/>
                  <a:moveTo>
                    <a:pt x="2140" y="1158"/>
                  </a:moveTo>
                  <a:cubicBezTo>
                    <a:pt x="2140" y="1158"/>
                    <a:pt x="2112" y="1061"/>
                    <a:pt x="1984" y="1061"/>
                  </a:cubicBezTo>
                  <a:cubicBezTo>
                    <a:pt x="2140" y="1061"/>
                    <a:pt x="2140" y="1061"/>
                    <a:pt x="2140" y="1061"/>
                  </a:cubicBezTo>
                  <a:lnTo>
                    <a:pt x="2140" y="1158"/>
                  </a:lnTo>
                  <a:close/>
                  <a:moveTo>
                    <a:pt x="2192" y="1023"/>
                  </a:moveTo>
                  <a:cubicBezTo>
                    <a:pt x="2192" y="1023"/>
                    <a:pt x="2192" y="840"/>
                    <a:pt x="2055" y="783"/>
                  </a:cubicBezTo>
                  <a:cubicBezTo>
                    <a:pt x="2192" y="783"/>
                    <a:pt x="2192" y="783"/>
                    <a:pt x="2192" y="783"/>
                  </a:cubicBezTo>
                  <a:lnTo>
                    <a:pt x="2192" y="1023"/>
                  </a:ln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6" name="Google Shape;4086;p89"/>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7" name="Google Shape;4087;p89"/>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8" name="Google Shape;4088;p89"/>
            <p:cNvSpPr/>
            <p:nvPr/>
          </p:nvSpPr>
          <p:spPr>
            <a:xfrm>
              <a:off x="4831796" y="1524319"/>
              <a:ext cx="130578" cy="227702"/>
            </a:xfrm>
            <a:custGeom>
              <a:rect b="b" l="l" r="r" t="t"/>
              <a:pathLst>
                <a:path extrusionOk="0" h="240" w="137">
                  <a:moveTo>
                    <a:pt x="137" y="240"/>
                  </a:moveTo>
                  <a:cubicBezTo>
                    <a:pt x="137" y="0"/>
                    <a:pt x="137" y="0"/>
                    <a:pt x="137" y="0"/>
                  </a:cubicBezTo>
                  <a:cubicBezTo>
                    <a:pt x="0" y="0"/>
                    <a:pt x="0" y="0"/>
                    <a:pt x="0" y="0"/>
                  </a:cubicBezTo>
                  <a:cubicBezTo>
                    <a:pt x="137" y="57"/>
                    <a:pt x="137" y="240"/>
                    <a:pt x="137" y="240"/>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89" name="Google Shape;4089;p89"/>
            <p:cNvSpPr/>
            <p:nvPr/>
          </p:nvSpPr>
          <p:spPr>
            <a:xfrm>
              <a:off x="4764889" y="1787632"/>
              <a:ext cx="147844" cy="91729"/>
            </a:xfrm>
            <a:custGeom>
              <a:rect b="b" l="l" r="r" t="t"/>
              <a:pathLst>
                <a:path extrusionOk="0" h="97" w="156">
                  <a:moveTo>
                    <a:pt x="156" y="97"/>
                  </a:moveTo>
                  <a:cubicBezTo>
                    <a:pt x="156" y="0"/>
                    <a:pt x="156" y="0"/>
                    <a:pt x="156" y="0"/>
                  </a:cubicBezTo>
                  <a:cubicBezTo>
                    <a:pt x="0" y="0"/>
                    <a:pt x="0" y="0"/>
                    <a:pt x="0" y="0"/>
                  </a:cubicBezTo>
                  <a:cubicBezTo>
                    <a:pt x="128" y="0"/>
                    <a:pt x="156" y="97"/>
                    <a:pt x="156" y="97"/>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0" name="Google Shape;4090;p89"/>
            <p:cNvSpPr/>
            <p:nvPr/>
          </p:nvSpPr>
          <p:spPr>
            <a:xfrm>
              <a:off x="2843996" y="841214"/>
              <a:ext cx="1219444" cy="659364"/>
            </a:xfrm>
            <a:custGeom>
              <a:rect b="b" l="l" r="r" t="t"/>
              <a:pathLst>
                <a:path extrusionOk="0" h="696" w="1284">
                  <a:moveTo>
                    <a:pt x="1284" y="696"/>
                  </a:moveTo>
                  <a:cubicBezTo>
                    <a:pt x="421" y="696"/>
                    <a:pt x="336" y="182"/>
                    <a:pt x="333" y="0"/>
                  </a:cubicBezTo>
                  <a:cubicBezTo>
                    <a:pt x="133" y="0"/>
                    <a:pt x="133" y="0"/>
                    <a:pt x="133" y="0"/>
                  </a:cubicBezTo>
                  <a:cubicBezTo>
                    <a:pt x="0" y="696"/>
                    <a:pt x="0" y="696"/>
                    <a:pt x="0" y="696"/>
                  </a:cubicBezTo>
                  <a:cubicBezTo>
                    <a:pt x="143" y="696"/>
                    <a:pt x="143" y="696"/>
                    <a:pt x="143" y="696"/>
                  </a:cubicBezTo>
                  <a:cubicBezTo>
                    <a:pt x="922" y="696"/>
                    <a:pt x="922" y="696"/>
                    <a:pt x="922" y="696"/>
                  </a:cubicBezTo>
                  <a:lnTo>
                    <a:pt x="1284" y="696"/>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1" name="Google Shape;4091;p89"/>
            <p:cNvSpPr/>
            <p:nvPr/>
          </p:nvSpPr>
          <p:spPr>
            <a:xfrm>
              <a:off x="4333227" y="874668"/>
              <a:ext cx="221226" cy="564399"/>
            </a:xfrm>
            <a:custGeom>
              <a:rect b="b" l="l" r="r" t="t"/>
              <a:pathLst>
                <a:path extrusionOk="0" h="596" w="232">
                  <a:moveTo>
                    <a:pt x="232" y="596"/>
                  </a:moveTo>
                  <a:cubicBezTo>
                    <a:pt x="118" y="0"/>
                    <a:pt x="118" y="0"/>
                    <a:pt x="118" y="0"/>
                  </a:cubicBezTo>
                  <a:cubicBezTo>
                    <a:pt x="0" y="0"/>
                    <a:pt x="0" y="0"/>
                    <a:pt x="0" y="0"/>
                  </a:cubicBezTo>
                  <a:cubicBezTo>
                    <a:pt x="122" y="112"/>
                    <a:pt x="232" y="596"/>
                    <a:pt x="232" y="596"/>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2" name="Google Shape;4092;p89"/>
            <p:cNvSpPr/>
            <p:nvPr/>
          </p:nvSpPr>
          <p:spPr>
            <a:xfrm>
              <a:off x="3371702" y="1318200"/>
              <a:ext cx="1143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3" name="Google Shape;4093;p89"/>
            <p:cNvSpPr/>
            <p:nvPr/>
          </p:nvSpPr>
          <p:spPr>
            <a:xfrm>
              <a:off x="3564870" y="1318200"/>
              <a:ext cx="117000" cy="114300"/>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4" name="Google Shape;4094;p89"/>
            <p:cNvSpPr/>
            <p:nvPr/>
          </p:nvSpPr>
          <p:spPr>
            <a:xfrm>
              <a:off x="3367386" y="1313884"/>
              <a:ext cx="123024" cy="121945"/>
            </a:xfrm>
            <a:custGeom>
              <a:rect b="b" l="l" r="r" t="t"/>
              <a:pathLst>
                <a:path extrusionOk="0" h="129" w="129">
                  <a:moveTo>
                    <a:pt x="65" y="129"/>
                  </a:moveTo>
                  <a:cubicBezTo>
                    <a:pt x="29" y="129"/>
                    <a:pt x="0" y="100"/>
                    <a:pt x="0" y="65"/>
                  </a:cubicBezTo>
                  <a:cubicBezTo>
                    <a:pt x="0" y="29"/>
                    <a:pt x="29" y="0"/>
                    <a:pt x="65" y="0"/>
                  </a:cubicBezTo>
                  <a:cubicBezTo>
                    <a:pt x="100" y="0"/>
                    <a:pt x="129" y="29"/>
                    <a:pt x="129" y="65"/>
                  </a:cubicBezTo>
                  <a:cubicBezTo>
                    <a:pt x="129" y="100"/>
                    <a:pt x="100" y="129"/>
                    <a:pt x="65" y="129"/>
                  </a:cubicBezTo>
                  <a:close/>
                  <a:moveTo>
                    <a:pt x="65" y="8"/>
                  </a:moveTo>
                  <a:cubicBezTo>
                    <a:pt x="33" y="8"/>
                    <a:pt x="8" y="33"/>
                    <a:pt x="8" y="65"/>
                  </a:cubicBezTo>
                  <a:cubicBezTo>
                    <a:pt x="8" y="96"/>
                    <a:pt x="33" y="121"/>
                    <a:pt x="65" y="121"/>
                  </a:cubicBezTo>
                  <a:cubicBezTo>
                    <a:pt x="96" y="121"/>
                    <a:pt x="122" y="96"/>
                    <a:pt x="122" y="65"/>
                  </a:cubicBezTo>
                  <a:cubicBezTo>
                    <a:pt x="122" y="33"/>
                    <a:pt x="96" y="8"/>
                    <a:pt x="65"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5" name="Google Shape;4095;p89"/>
            <p:cNvSpPr/>
            <p:nvPr/>
          </p:nvSpPr>
          <p:spPr>
            <a:xfrm>
              <a:off x="3562712" y="1313884"/>
              <a:ext cx="121945" cy="121945"/>
            </a:xfrm>
            <a:custGeom>
              <a:rect b="b" l="l" r="r" t="t"/>
              <a:pathLst>
                <a:path extrusionOk="0" h="129" w="129">
                  <a:moveTo>
                    <a:pt x="64" y="129"/>
                  </a:moveTo>
                  <a:cubicBezTo>
                    <a:pt x="29" y="129"/>
                    <a:pt x="0" y="100"/>
                    <a:pt x="0" y="65"/>
                  </a:cubicBezTo>
                  <a:cubicBezTo>
                    <a:pt x="0" y="29"/>
                    <a:pt x="29" y="0"/>
                    <a:pt x="64" y="0"/>
                  </a:cubicBezTo>
                  <a:cubicBezTo>
                    <a:pt x="100" y="0"/>
                    <a:pt x="129" y="29"/>
                    <a:pt x="129" y="65"/>
                  </a:cubicBezTo>
                  <a:cubicBezTo>
                    <a:pt x="129" y="100"/>
                    <a:pt x="100" y="129"/>
                    <a:pt x="64" y="129"/>
                  </a:cubicBezTo>
                  <a:close/>
                  <a:moveTo>
                    <a:pt x="64" y="8"/>
                  </a:moveTo>
                  <a:cubicBezTo>
                    <a:pt x="33" y="8"/>
                    <a:pt x="7" y="33"/>
                    <a:pt x="7" y="65"/>
                  </a:cubicBezTo>
                  <a:cubicBezTo>
                    <a:pt x="7" y="96"/>
                    <a:pt x="33" y="121"/>
                    <a:pt x="64" y="121"/>
                  </a:cubicBezTo>
                  <a:cubicBezTo>
                    <a:pt x="96" y="121"/>
                    <a:pt x="121" y="96"/>
                    <a:pt x="121" y="65"/>
                  </a:cubicBezTo>
                  <a:cubicBezTo>
                    <a:pt x="121" y="33"/>
                    <a:pt x="96" y="8"/>
                    <a:pt x="64" y="8"/>
                  </a:cubicBez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6" name="Google Shape;4096;p89"/>
            <p:cNvSpPr/>
            <p:nvPr/>
          </p:nvSpPr>
          <p:spPr>
            <a:xfrm>
              <a:off x="2918921" y="1908510"/>
              <a:ext cx="1603625" cy="718718"/>
            </a:xfrm>
            <a:custGeom>
              <a:rect b="b" l="l" r="r" t="t"/>
              <a:pathLst>
                <a:path extrusionOk="0" h="759" w="1689">
                  <a:moveTo>
                    <a:pt x="844" y="0"/>
                  </a:moveTo>
                  <a:cubicBezTo>
                    <a:pt x="844" y="0"/>
                    <a:pt x="844" y="0"/>
                    <a:pt x="844" y="0"/>
                  </a:cubicBezTo>
                  <a:cubicBezTo>
                    <a:pt x="0" y="0"/>
                    <a:pt x="0" y="0"/>
                    <a:pt x="0" y="0"/>
                  </a:cubicBezTo>
                  <a:cubicBezTo>
                    <a:pt x="0" y="759"/>
                    <a:pt x="0" y="759"/>
                    <a:pt x="0" y="759"/>
                  </a:cubicBezTo>
                  <a:cubicBezTo>
                    <a:pt x="97" y="759"/>
                    <a:pt x="97" y="759"/>
                    <a:pt x="97" y="759"/>
                  </a:cubicBezTo>
                  <a:cubicBezTo>
                    <a:pt x="97" y="759"/>
                    <a:pt x="147" y="0"/>
                    <a:pt x="844" y="0"/>
                  </a:cubicBezTo>
                  <a:cubicBezTo>
                    <a:pt x="1542" y="0"/>
                    <a:pt x="1591" y="759"/>
                    <a:pt x="1591" y="759"/>
                  </a:cubicBezTo>
                  <a:cubicBezTo>
                    <a:pt x="1689" y="759"/>
                    <a:pt x="1689" y="759"/>
                    <a:pt x="1689" y="759"/>
                  </a:cubicBezTo>
                  <a:cubicBezTo>
                    <a:pt x="1689" y="0"/>
                    <a:pt x="1689" y="0"/>
                    <a:pt x="1689" y="0"/>
                  </a:cubicBezTo>
                  <a:lnTo>
                    <a:pt x="844" y="0"/>
                  </a:ln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097" name="Google Shape;4097;p89"/>
            <p:cNvSpPr/>
            <p:nvPr/>
          </p:nvSpPr>
          <p:spPr>
            <a:xfrm>
              <a:off x="922025" y="778623"/>
              <a:ext cx="5595397" cy="3719850"/>
            </a:xfrm>
            <a:custGeom>
              <a:rect b="b" l="l" r="r" t="t"/>
              <a:pathLst>
                <a:path extrusionOk="0" h="3925" w="5890">
                  <a:moveTo>
                    <a:pt x="5890" y="3922"/>
                  </a:moveTo>
                  <a:cubicBezTo>
                    <a:pt x="5890" y="3922"/>
                    <a:pt x="5890" y="3922"/>
                    <a:pt x="5890" y="3922"/>
                  </a:cubicBezTo>
                  <a:cubicBezTo>
                    <a:pt x="5890" y="2678"/>
                    <a:pt x="5890" y="2678"/>
                    <a:pt x="5890" y="2678"/>
                  </a:cubicBezTo>
                  <a:cubicBezTo>
                    <a:pt x="5890" y="2677"/>
                    <a:pt x="5890" y="2675"/>
                    <a:pt x="5888" y="2675"/>
                  </a:cubicBezTo>
                  <a:cubicBezTo>
                    <a:pt x="4320" y="2089"/>
                    <a:pt x="4320" y="2089"/>
                    <a:pt x="4320" y="2089"/>
                  </a:cubicBezTo>
                  <a:cubicBezTo>
                    <a:pt x="4186" y="1196"/>
                    <a:pt x="4186" y="1196"/>
                    <a:pt x="4186" y="1196"/>
                  </a:cubicBezTo>
                  <a:cubicBezTo>
                    <a:pt x="4228" y="1196"/>
                    <a:pt x="4228" y="1196"/>
                    <a:pt x="4228" y="1196"/>
                  </a:cubicBezTo>
                  <a:cubicBezTo>
                    <a:pt x="4230" y="1196"/>
                    <a:pt x="4232" y="1194"/>
                    <a:pt x="4232" y="1192"/>
                  </a:cubicBezTo>
                  <a:cubicBezTo>
                    <a:pt x="4232" y="1068"/>
                    <a:pt x="4232" y="1068"/>
                    <a:pt x="4232" y="1068"/>
                  </a:cubicBezTo>
                  <a:cubicBezTo>
                    <a:pt x="4280" y="1068"/>
                    <a:pt x="4280" y="1068"/>
                    <a:pt x="4280" y="1068"/>
                  </a:cubicBezTo>
                  <a:cubicBezTo>
                    <a:pt x="4282" y="1068"/>
                    <a:pt x="4284" y="1067"/>
                    <a:pt x="4284" y="1065"/>
                  </a:cubicBezTo>
                  <a:cubicBezTo>
                    <a:pt x="4284" y="762"/>
                    <a:pt x="4284" y="762"/>
                    <a:pt x="4284" y="762"/>
                  </a:cubicBezTo>
                  <a:cubicBezTo>
                    <a:pt x="4284" y="760"/>
                    <a:pt x="4282" y="758"/>
                    <a:pt x="4280" y="758"/>
                  </a:cubicBezTo>
                  <a:cubicBezTo>
                    <a:pt x="3934" y="758"/>
                    <a:pt x="3934" y="758"/>
                    <a:pt x="3934" y="758"/>
                  </a:cubicBezTo>
                  <a:cubicBezTo>
                    <a:pt x="3794" y="3"/>
                    <a:pt x="3794" y="3"/>
                    <a:pt x="3794" y="3"/>
                  </a:cubicBezTo>
                  <a:cubicBezTo>
                    <a:pt x="3794" y="1"/>
                    <a:pt x="3792" y="0"/>
                    <a:pt x="3790" y="0"/>
                  </a:cubicBezTo>
                  <a:cubicBezTo>
                    <a:pt x="2945" y="0"/>
                    <a:pt x="2945" y="0"/>
                    <a:pt x="2945" y="0"/>
                  </a:cubicBezTo>
                  <a:cubicBezTo>
                    <a:pt x="2101" y="0"/>
                    <a:pt x="2101" y="0"/>
                    <a:pt x="2101" y="0"/>
                  </a:cubicBezTo>
                  <a:cubicBezTo>
                    <a:pt x="2099" y="0"/>
                    <a:pt x="2097" y="1"/>
                    <a:pt x="2097" y="3"/>
                  </a:cubicBezTo>
                  <a:cubicBezTo>
                    <a:pt x="1957" y="758"/>
                    <a:pt x="1957" y="758"/>
                    <a:pt x="1957" y="758"/>
                  </a:cubicBezTo>
                  <a:cubicBezTo>
                    <a:pt x="1611" y="758"/>
                    <a:pt x="1611" y="758"/>
                    <a:pt x="1611" y="758"/>
                  </a:cubicBezTo>
                  <a:cubicBezTo>
                    <a:pt x="1609" y="758"/>
                    <a:pt x="1607" y="760"/>
                    <a:pt x="1607" y="762"/>
                  </a:cubicBezTo>
                  <a:cubicBezTo>
                    <a:pt x="1607" y="1065"/>
                    <a:pt x="1607" y="1065"/>
                    <a:pt x="1607" y="1065"/>
                  </a:cubicBezTo>
                  <a:cubicBezTo>
                    <a:pt x="1607" y="1067"/>
                    <a:pt x="1609" y="1068"/>
                    <a:pt x="1611" y="1068"/>
                  </a:cubicBezTo>
                  <a:cubicBezTo>
                    <a:pt x="1659" y="1068"/>
                    <a:pt x="1659" y="1068"/>
                    <a:pt x="1659" y="1068"/>
                  </a:cubicBezTo>
                  <a:cubicBezTo>
                    <a:pt x="1659" y="1192"/>
                    <a:pt x="1659" y="1192"/>
                    <a:pt x="1659" y="1192"/>
                  </a:cubicBezTo>
                  <a:cubicBezTo>
                    <a:pt x="1659" y="1194"/>
                    <a:pt x="1661" y="1196"/>
                    <a:pt x="1663" y="1196"/>
                  </a:cubicBezTo>
                  <a:cubicBezTo>
                    <a:pt x="1705" y="1196"/>
                    <a:pt x="1705" y="1196"/>
                    <a:pt x="1705" y="1196"/>
                  </a:cubicBezTo>
                  <a:cubicBezTo>
                    <a:pt x="1571" y="2089"/>
                    <a:pt x="1571" y="2089"/>
                    <a:pt x="1571" y="2089"/>
                  </a:cubicBezTo>
                  <a:cubicBezTo>
                    <a:pt x="3" y="2675"/>
                    <a:pt x="3" y="2675"/>
                    <a:pt x="3" y="2675"/>
                  </a:cubicBezTo>
                  <a:cubicBezTo>
                    <a:pt x="1" y="2675"/>
                    <a:pt x="0" y="2677"/>
                    <a:pt x="0" y="2678"/>
                  </a:cubicBezTo>
                  <a:cubicBezTo>
                    <a:pt x="0" y="3922"/>
                    <a:pt x="0" y="3922"/>
                    <a:pt x="0" y="3922"/>
                  </a:cubicBezTo>
                  <a:cubicBezTo>
                    <a:pt x="0" y="3922"/>
                    <a:pt x="0" y="3922"/>
                    <a:pt x="0" y="3922"/>
                  </a:cubicBezTo>
                  <a:cubicBezTo>
                    <a:pt x="0" y="3922"/>
                    <a:pt x="1" y="3923"/>
                    <a:pt x="1" y="3923"/>
                  </a:cubicBezTo>
                  <a:cubicBezTo>
                    <a:pt x="1" y="3923"/>
                    <a:pt x="1" y="3923"/>
                    <a:pt x="1" y="3923"/>
                  </a:cubicBezTo>
                  <a:cubicBezTo>
                    <a:pt x="1" y="3923"/>
                    <a:pt x="1" y="3923"/>
                    <a:pt x="1" y="3923"/>
                  </a:cubicBezTo>
                  <a:cubicBezTo>
                    <a:pt x="1" y="3924"/>
                    <a:pt x="1" y="3924"/>
                    <a:pt x="1" y="3924"/>
                  </a:cubicBezTo>
                  <a:cubicBezTo>
                    <a:pt x="2" y="3924"/>
                    <a:pt x="2" y="3924"/>
                    <a:pt x="2" y="3924"/>
                  </a:cubicBezTo>
                  <a:cubicBezTo>
                    <a:pt x="2" y="3925"/>
                    <a:pt x="2" y="3925"/>
                    <a:pt x="3" y="3925"/>
                  </a:cubicBezTo>
                  <a:cubicBezTo>
                    <a:pt x="3" y="3925"/>
                    <a:pt x="3" y="3925"/>
                    <a:pt x="3" y="3925"/>
                  </a:cubicBezTo>
                  <a:cubicBezTo>
                    <a:pt x="3" y="3925"/>
                    <a:pt x="4" y="3925"/>
                    <a:pt x="4" y="3925"/>
                  </a:cubicBezTo>
                  <a:cubicBezTo>
                    <a:pt x="5887" y="3925"/>
                    <a:pt x="5887" y="3925"/>
                    <a:pt x="5887" y="3925"/>
                  </a:cubicBezTo>
                  <a:cubicBezTo>
                    <a:pt x="5888" y="3925"/>
                    <a:pt x="5889" y="3925"/>
                    <a:pt x="5889" y="3924"/>
                  </a:cubicBezTo>
                  <a:cubicBezTo>
                    <a:pt x="5889" y="3924"/>
                    <a:pt x="5889" y="3924"/>
                    <a:pt x="5889" y="3924"/>
                  </a:cubicBezTo>
                  <a:cubicBezTo>
                    <a:pt x="5890" y="3924"/>
                    <a:pt x="5890" y="3924"/>
                    <a:pt x="5890" y="3924"/>
                  </a:cubicBezTo>
                  <a:cubicBezTo>
                    <a:pt x="5890" y="3924"/>
                    <a:pt x="5890" y="3923"/>
                    <a:pt x="5890" y="3923"/>
                  </a:cubicBezTo>
                  <a:cubicBezTo>
                    <a:pt x="5890" y="3923"/>
                    <a:pt x="5890" y="3922"/>
                    <a:pt x="5890" y="3922"/>
                  </a:cubicBezTo>
                  <a:close/>
                  <a:moveTo>
                    <a:pt x="4958" y="3918"/>
                  </a:moveTo>
                  <a:cubicBezTo>
                    <a:pt x="3551" y="1952"/>
                    <a:pt x="3551" y="1952"/>
                    <a:pt x="3551" y="1952"/>
                  </a:cubicBezTo>
                  <a:cubicBezTo>
                    <a:pt x="3786" y="1952"/>
                    <a:pt x="3786" y="1952"/>
                    <a:pt x="3786" y="1952"/>
                  </a:cubicBezTo>
                  <a:cubicBezTo>
                    <a:pt x="3787" y="1952"/>
                    <a:pt x="3787" y="1952"/>
                    <a:pt x="3787" y="1952"/>
                  </a:cubicBezTo>
                  <a:cubicBezTo>
                    <a:pt x="3787" y="1953"/>
                    <a:pt x="3787" y="1953"/>
                    <a:pt x="3787" y="1953"/>
                  </a:cubicBezTo>
                  <a:cubicBezTo>
                    <a:pt x="3787" y="1953"/>
                    <a:pt x="3787" y="1953"/>
                    <a:pt x="3787" y="1954"/>
                  </a:cubicBezTo>
                  <a:cubicBezTo>
                    <a:pt x="3787" y="1954"/>
                    <a:pt x="3787" y="1954"/>
                    <a:pt x="3787" y="1954"/>
                  </a:cubicBezTo>
                  <a:cubicBezTo>
                    <a:pt x="5877" y="3918"/>
                    <a:pt x="5877" y="3918"/>
                    <a:pt x="5877" y="3918"/>
                  </a:cubicBezTo>
                  <a:lnTo>
                    <a:pt x="4958" y="3918"/>
                  </a:lnTo>
                  <a:close/>
                  <a:moveTo>
                    <a:pt x="4215" y="3918"/>
                  </a:moveTo>
                  <a:cubicBezTo>
                    <a:pt x="3309" y="1952"/>
                    <a:pt x="3309" y="1952"/>
                    <a:pt x="3309" y="1952"/>
                  </a:cubicBezTo>
                  <a:cubicBezTo>
                    <a:pt x="3548" y="1952"/>
                    <a:pt x="3548" y="1952"/>
                    <a:pt x="3548" y="1952"/>
                  </a:cubicBezTo>
                  <a:cubicBezTo>
                    <a:pt x="4955" y="3918"/>
                    <a:pt x="4955" y="3918"/>
                    <a:pt x="4955" y="3918"/>
                  </a:cubicBezTo>
                  <a:lnTo>
                    <a:pt x="4215" y="3918"/>
                  </a:lnTo>
                  <a:close/>
                  <a:moveTo>
                    <a:pt x="936" y="3918"/>
                  </a:moveTo>
                  <a:cubicBezTo>
                    <a:pt x="2343" y="1952"/>
                    <a:pt x="2343" y="1952"/>
                    <a:pt x="2343" y="1952"/>
                  </a:cubicBezTo>
                  <a:cubicBezTo>
                    <a:pt x="2581" y="1952"/>
                    <a:pt x="2581" y="1952"/>
                    <a:pt x="2581" y="1952"/>
                  </a:cubicBezTo>
                  <a:cubicBezTo>
                    <a:pt x="1676" y="3918"/>
                    <a:pt x="1676" y="3918"/>
                    <a:pt x="1676" y="3918"/>
                  </a:cubicBezTo>
                  <a:lnTo>
                    <a:pt x="936" y="3918"/>
                  </a:lnTo>
                  <a:close/>
                  <a:moveTo>
                    <a:pt x="8" y="3217"/>
                  </a:moveTo>
                  <a:cubicBezTo>
                    <a:pt x="1777" y="2095"/>
                    <a:pt x="1777" y="2095"/>
                    <a:pt x="1777" y="2095"/>
                  </a:cubicBezTo>
                  <a:cubicBezTo>
                    <a:pt x="1780" y="2095"/>
                    <a:pt x="1780" y="2095"/>
                    <a:pt x="1780" y="2095"/>
                  </a:cubicBezTo>
                  <a:cubicBezTo>
                    <a:pt x="1780" y="2095"/>
                    <a:pt x="1780" y="2095"/>
                    <a:pt x="1780" y="2095"/>
                  </a:cubicBezTo>
                  <a:cubicBezTo>
                    <a:pt x="1780" y="2095"/>
                    <a:pt x="1780" y="2095"/>
                    <a:pt x="1780" y="2095"/>
                  </a:cubicBezTo>
                  <a:cubicBezTo>
                    <a:pt x="1781" y="2095"/>
                    <a:pt x="1781" y="2095"/>
                    <a:pt x="1782" y="2095"/>
                  </a:cubicBezTo>
                  <a:cubicBezTo>
                    <a:pt x="1782" y="2095"/>
                    <a:pt x="1782" y="2095"/>
                    <a:pt x="1782" y="2095"/>
                  </a:cubicBezTo>
                  <a:cubicBezTo>
                    <a:pt x="1782" y="2095"/>
                    <a:pt x="1782" y="2095"/>
                    <a:pt x="1782" y="2095"/>
                  </a:cubicBezTo>
                  <a:cubicBezTo>
                    <a:pt x="1984" y="1978"/>
                    <a:pt x="1984" y="1978"/>
                    <a:pt x="1984" y="1978"/>
                  </a:cubicBezTo>
                  <a:cubicBezTo>
                    <a:pt x="8" y="3608"/>
                    <a:pt x="8" y="3608"/>
                    <a:pt x="8" y="3608"/>
                  </a:cubicBezTo>
                  <a:lnTo>
                    <a:pt x="8" y="3217"/>
                  </a:lnTo>
                  <a:close/>
                  <a:moveTo>
                    <a:pt x="1579" y="2088"/>
                  </a:moveTo>
                  <a:cubicBezTo>
                    <a:pt x="1706" y="1244"/>
                    <a:pt x="1706" y="1244"/>
                    <a:pt x="1706" y="1244"/>
                  </a:cubicBezTo>
                  <a:cubicBezTo>
                    <a:pt x="1706" y="2088"/>
                    <a:pt x="1706" y="2088"/>
                    <a:pt x="1706" y="2088"/>
                  </a:cubicBezTo>
                  <a:lnTo>
                    <a:pt x="1579" y="2088"/>
                  </a:lnTo>
                  <a:close/>
                  <a:moveTo>
                    <a:pt x="1714" y="1196"/>
                  </a:moveTo>
                  <a:cubicBezTo>
                    <a:pt x="1779" y="1196"/>
                    <a:pt x="1779" y="1196"/>
                    <a:pt x="1779" y="1196"/>
                  </a:cubicBezTo>
                  <a:cubicBezTo>
                    <a:pt x="1779" y="2088"/>
                    <a:pt x="1779" y="2088"/>
                    <a:pt x="1779" y="2088"/>
                  </a:cubicBezTo>
                  <a:cubicBezTo>
                    <a:pt x="1714" y="2088"/>
                    <a:pt x="1714" y="2088"/>
                    <a:pt x="1714" y="2088"/>
                  </a:cubicBezTo>
                  <a:lnTo>
                    <a:pt x="1714" y="1196"/>
                  </a:lnTo>
                  <a:close/>
                  <a:moveTo>
                    <a:pt x="2097" y="1196"/>
                  </a:moveTo>
                  <a:cubicBezTo>
                    <a:pt x="2097" y="1947"/>
                    <a:pt x="2097" y="1947"/>
                    <a:pt x="2097" y="1947"/>
                  </a:cubicBezTo>
                  <a:cubicBezTo>
                    <a:pt x="2027" y="1947"/>
                    <a:pt x="2027" y="1947"/>
                    <a:pt x="2027" y="1947"/>
                  </a:cubicBezTo>
                  <a:cubicBezTo>
                    <a:pt x="2027" y="1196"/>
                    <a:pt x="2027" y="1196"/>
                    <a:pt x="2027" y="1196"/>
                  </a:cubicBezTo>
                  <a:lnTo>
                    <a:pt x="2097" y="1196"/>
                  </a:lnTo>
                  <a:close/>
                  <a:moveTo>
                    <a:pt x="2019" y="1949"/>
                  </a:moveTo>
                  <a:cubicBezTo>
                    <a:pt x="1782" y="2086"/>
                    <a:pt x="1782" y="2086"/>
                    <a:pt x="1782" y="2086"/>
                  </a:cubicBezTo>
                  <a:cubicBezTo>
                    <a:pt x="1782" y="1196"/>
                    <a:pt x="1782" y="1196"/>
                    <a:pt x="1782" y="1196"/>
                  </a:cubicBezTo>
                  <a:cubicBezTo>
                    <a:pt x="2019" y="1196"/>
                    <a:pt x="2019" y="1196"/>
                    <a:pt x="2019" y="1196"/>
                  </a:cubicBezTo>
                  <a:lnTo>
                    <a:pt x="2019" y="1949"/>
                  </a:lnTo>
                  <a:close/>
                  <a:moveTo>
                    <a:pt x="8" y="3618"/>
                  </a:moveTo>
                  <a:cubicBezTo>
                    <a:pt x="2024" y="1955"/>
                    <a:pt x="2024" y="1955"/>
                    <a:pt x="2024" y="1955"/>
                  </a:cubicBezTo>
                  <a:cubicBezTo>
                    <a:pt x="2091" y="1955"/>
                    <a:pt x="2091" y="1955"/>
                    <a:pt x="2091" y="1955"/>
                  </a:cubicBezTo>
                  <a:cubicBezTo>
                    <a:pt x="8" y="3913"/>
                    <a:pt x="8" y="3913"/>
                    <a:pt x="8" y="3913"/>
                  </a:cubicBezTo>
                  <a:lnTo>
                    <a:pt x="8" y="3618"/>
                  </a:lnTo>
                  <a:close/>
                  <a:moveTo>
                    <a:pt x="2105" y="1196"/>
                  </a:moveTo>
                  <a:cubicBezTo>
                    <a:pt x="2945" y="1196"/>
                    <a:pt x="2945" y="1196"/>
                    <a:pt x="2945" y="1196"/>
                  </a:cubicBezTo>
                  <a:cubicBezTo>
                    <a:pt x="3786" y="1196"/>
                    <a:pt x="3786" y="1196"/>
                    <a:pt x="3786" y="1196"/>
                  </a:cubicBezTo>
                  <a:cubicBezTo>
                    <a:pt x="3786" y="1950"/>
                    <a:pt x="3786" y="1950"/>
                    <a:pt x="3786" y="1950"/>
                  </a:cubicBezTo>
                  <a:cubicBezTo>
                    <a:pt x="2945" y="1950"/>
                    <a:pt x="2945" y="1950"/>
                    <a:pt x="2945" y="1950"/>
                  </a:cubicBezTo>
                  <a:cubicBezTo>
                    <a:pt x="2105" y="1950"/>
                    <a:pt x="2105" y="1950"/>
                    <a:pt x="2105" y="1950"/>
                  </a:cubicBezTo>
                  <a:lnTo>
                    <a:pt x="2105" y="1196"/>
                  </a:lnTo>
                  <a:close/>
                  <a:moveTo>
                    <a:pt x="3864" y="1196"/>
                  </a:moveTo>
                  <a:cubicBezTo>
                    <a:pt x="3864" y="1947"/>
                    <a:pt x="3864" y="1947"/>
                    <a:pt x="3864" y="1947"/>
                  </a:cubicBezTo>
                  <a:cubicBezTo>
                    <a:pt x="3794" y="1947"/>
                    <a:pt x="3794" y="1947"/>
                    <a:pt x="3794" y="1947"/>
                  </a:cubicBezTo>
                  <a:cubicBezTo>
                    <a:pt x="3794" y="1196"/>
                    <a:pt x="3794" y="1196"/>
                    <a:pt x="3794" y="1196"/>
                  </a:cubicBezTo>
                  <a:lnTo>
                    <a:pt x="3864" y="1196"/>
                  </a:lnTo>
                  <a:close/>
                  <a:moveTo>
                    <a:pt x="4109" y="1196"/>
                  </a:moveTo>
                  <a:cubicBezTo>
                    <a:pt x="4109" y="2086"/>
                    <a:pt x="4109" y="2086"/>
                    <a:pt x="4109" y="2086"/>
                  </a:cubicBezTo>
                  <a:cubicBezTo>
                    <a:pt x="3872" y="1949"/>
                    <a:pt x="3872" y="1949"/>
                    <a:pt x="3872" y="1949"/>
                  </a:cubicBezTo>
                  <a:cubicBezTo>
                    <a:pt x="3872" y="1196"/>
                    <a:pt x="3872" y="1196"/>
                    <a:pt x="3872" y="1196"/>
                  </a:cubicBezTo>
                  <a:lnTo>
                    <a:pt x="4109" y="1196"/>
                  </a:lnTo>
                  <a:close/>
                  <a:moveTo>
                    <a:pt x="3867" y="1955"/>
                  </a:moveTo>
                  <a:cubicBezTo>
                    <a:pt x="5883" y="3618"/>
                    <a:pt x="5883" y="3618"/>
                    <a:pt x="5883" y="3618"/>
                  </a:cubicBezTo>
                  <a:cubicBezTo>
                    <a:pt x="5883" y="3913"/>
                    <a:pt x="5883" y="3913"/>
                    <a:pt x="5883" y="3913"/>
                  </a:cubicBezTo>
                  <a:cubicBezTo>
                    <a:pt x="3800" y="1955"/>
                    <a:pt x="3800" y="1955"/>
                    <a:pt x="3800" y="1955"/>
                  </a:cubicBezTo>
                  <a:lnTo>
                    <a:pt x="3867" y="1955"/>
                  </a:lnTo>
                  <a:close/>
                  <a:moveTo>
                    <a:pt x="3907" y="1978"/>
                  </a:moveTo>
                  <a:cubicBezTo>
                    <a:pt x="4109" y="2095"/>
                    <a:pt x="4109" y="2095"/>
                    <a:pt x="4109" y="2095"/>
                  </a:cubicBezTo>
                  <a:cubicBezTo>
                    <a:pt x="4109" y="2095"/>
                    <a:pt x="4109" y="2095"/>
                    <a:pt x="4109" y="2095"/>
                  </a:cubicBezTo>
                  <a:cubicBezTo>
                    <a:pt x="4109" y="2095"/>
                    <a:pt x="4109" y="2095"/>
                    <a:pt x="4109" y="2095"/>
                  </a:cubicBezTo>
                  <a:cubicBezTo>
                    <a:pt x="4110" y="2095"/>
                    <a:pt x="4110" y="2095"/>
                    <a:pt x="4111" y="2095"/>
                  </a:cubicBezTo>
                  <a:cubicBezTo>
                    <a:pt x="4111" y="2095"/>
                    <a:pt x="4111" y="2095"/>
                    <a:pt x="4111" y="2095"/>
                  </a:cubicBezTo>
                  <a:cubicBezTo>
                    <a:pt x="4111" y="2095"/>
                    <a:pt x="4111" y="2095"/>
                    <a:pt x="4111" y="2095"/>
                  </a:cubicBezTo>
                  <a:cubicBezTo>
                    <a:pt x="4114" y="2095"/>
                    <a:pt x="4114" y="2095"/>
                    <a:pt x="4114" y="2095"/>
                  </a:cubicBezTo>
                  <a:cubicBezTo>
                    <a:pt x="5883" y="3217"/>
                    <a:pt x="5883" y="3217"/>
                    <a:pt x="5883" y="3217"/>
                  </a:cubicBezTo>
                  <a:cubicBezTo>
                    <a:pt x="5883" y="3608"/>
                    <a:pt x="5883" y="3608"/>
                    <a:pt x="5883" y="3608"/>
                  </a:cubicBezTo>
                  <a:lnTo>
                    <a:pt x="3907" y="1978"/>
                  </a:lnTo>
                  <a:close/>
                  <a:moveTo>
                    <a:pt x="5883" y="3214"/>
                  </a:moveTo>
                  <a:cubicBezTo>
                    <a:pt x="4119" y="2095"/>
                    <a:pt x="4119" y="2095"/>
                    <a:pt x="4119" y="2095"/>
                  </a:cubicBezTo>
                  <a:cubicBezTo>
                    <a:pt x="4180" y="2095"/>
                    <a:pt x="4180" y="2095"/>
                    <a:pt x="4180" y="2095"/>
                  </a:cubicBezTo>
                  <a:cubicBezTo>
                    <a:pt x="5883" y="3001"/>
                    <a:pt x="5883" y="3001"/>
                    <a:pt x="5883" y="3001"/>
                  </a:cubicBezTo>
                  <a:lnTo>
                    <a:pt x="5883" y="3214"/>
                  </a:lnTo>
                  <a:close/>
                  <a:moveTo>
                    <a:pt x="4185" y="1244"/>
                  </a:moveTo>
                  <a:cubicBezTo>
                    <a:pt x="4312" y="2088"/>
                    <a:pt x="4312" y="2088"/>
                    <a:pt x="4312" y="2088"/>
                  </a:cubicBezTo>
                  <a:cubicBezTo>
                    <a:pt x="4185" y="2088"/>
                    <a:pt x="4185" y="2088"/>
                    <a:pt x="4185" y="2088"/>
                  </a:cubicBezTo>
                  <a:lnTo>
                    <a:pt x="4185" y="1244"/>
                  </a:lnTo>
                  <a:close/>
                  <a:moveTo>
                    <a:pt x="4177" y="2088"/>
                  </a:moveTo>
                  <a:cubicBezTo>
                    <a:pt x="4112" y="2088"/>
                    <a:pt x="4112" y="2088"/>
                    <a:pt x="4112" y="2088"/>
                  </a:cubicBezTo>
                  <a:cubicBezTo>
                    <a:pt x="4112" y="1196"/>
                    <a:pt x="4112" y="1196"/>
                    <a:pt x="4112" y="1196"/>
                  </a:cubicBezTo>
                  <a:cubicBezTo>
                    <a:pt x="4177" y="1196"/>
                    <a:pt x="4177" y="1196"/>
                    <a:pt x="4177" y="1196"/>
                  </a:cubicBezTo>
                  <a:lnTo>
                    <a:pt x="4177" y="2088"/>
                  </a:lnTo>
                  <a:close/>
                  <a:moveTo>
                    <a:pt x="2584" y="1952"/>
                  </a:moveTo>
                  <a:cubicBezTo>
                    <a:pt x="2823" y="1952"/>
                    <a:pt x="2823" y="1952"/>
                    <a:pt x="2823" y="1952"/>
                  </a:cubicBezTo>
                  <a:cubicBezTo>
                    <a:pt x="2496" y="3918"/>
                    <a:pt x="2496" y="3918"/>
                    <a:pt x="2496" y="3918"/>
                  </a:cubicBezTo>
                  <a:cubicBezTo>
                    <a:pt x="1679" y="3918"/>
                    <a:pt x="1679" y="3918"/>
                    <a:pt x="1679" y="3918"/>
                  </a:cubicBezTo>
                  <a:lnTo>
                    <a:pt x="2584" y="1952"/>
                  </a:lnTo>
                  <a:close/>
                  <a:moveTo>
                    <a:pt x="2826" y="1952"/>
                  </a:moveTo>
                  <a:cubicBezTo>
                    <a:pt x="2945" y="1952"/>
                    <a:pt x="2945" y="1952"/>
                    <a:pt x="2945" y="1952"/>
                  </a:cubicBezTo>
                  <a:cubicBezTo>
                    <a:pt x="3065" y="1952"/>
                    <a:pt x="3065" y="1952"/>
                    <a:pt x="3065" y="1952"/>
                  </a:cubicBezTo>
                  <a:cubicBezTo>
                    <a:pt x="3393" y="3918"/>
                    <a:pt x="3393" y="3918"/>
                    <a:pt x="3393" y="3918"/>
                  </a:cubicBezTo>
                  <a:cubicBezTo>
                    <a:pt x="2498" y="3918"/>
                    <a:pt x="2498" y="3918"/>
                    <a:pt x="2498" y="3918"/>
                  </a:cubicBezTo>
                  <a:lnTo>
                    <a:pt x="2826" y="1952"/>
                  </a:lnTo>
                  <a:close/>
                  <a:moveTo>
                    <a:pt x="3068" y="1952"/>
                  </a:moveTo>
                  <a:cubicBezTo>
                    <a:pt x="3307" y="1952"/>
                    <a:pt x="3307" y="1952"/>
                    <a:pt x="3307" y="1952"/>
                  </a:cubicBezTo>
                  <a:cubicBezTo>
                    <a:pt x="4212" y="3918"/>
                    <a:pt x="4212" y="3918"/>
                    <a:pt x="4212" y="3918"/>
                  </a:cubicBezTo>
                  <a:cubicBezTo>
                    <a:pt x="3395" y="3918"/>
                    <a:pt x="3395" y="3918"/>
                    <a:pt x="3395" y="3918"/>
                  </a:cubicBezTo>
                  <a:lnTo>
                    <a:pt x="3068" y="1952"/>
                  </a:lnTo>
                  <a:close/>
                  <a:moveTo>
                    <a:pt x="5883" y="2992"/>
                  </a:moveTo>
                  <a:cubicBezTo>
                    <a:pt x="4197" y="2095"/>
                    <a:pt x="4197" y="2095"/>
                    <a:pt x="4197" y="2095"/>
                  </a:cubicBezTo>
                  <a:cubicBezTo>
                    <a:pt x="4316" y="2095"/>
                    <a:pt x="4316" y="2095"/>
                    <a:pt x="4316" y="2095"/>
                  </a:cubicBezTo>
                  <a:cubicBezTo>
                    <a:pt x="5883" y="2681"/>
                    <a:pt x="5883" y="2681"/>
                    <a:pt x="5883" y="2681"/>
                  </a:cubicBezTo>
                  <a:lnTo>
                    <a:pt x="5883" y="2992"/>
                  </a:lnTo>
                  <a:close/>
                  <a:moveTo>
                    <a:pt x="2104" y="8"/>
                  </a:moveTo>
                  <a:cubicBezTo>
                    <a:pt x="2945" y="8"/>
                    <a:pt x="2945" y="8"/>
                    <a:pt x="2945" y="8"/>
                  </a:cubicBezTo>
                  <a:cubicBezTo>
                    <a:pt x="3787" y="8"/>
                    <a:pt x="3787" y="8"/>
                    <a:pt x="3787" y="8"/>
                  </a:cubicBezTo>
                  <a:cubicBezTo>
                    <a:pt x="3926" y="758"/>
                    <a:pt x="3926" y="758"/>
                    <a:pt x="3926" y="758"/>
                  </a:cubicBezTo>
                  <a:cubicBezTo>
                    <a:pt x="3869" y="758"/>
                    <a:pt x="3869" y="758"/>
                    <a:pt x="3869" y="758"/>
                  </a:cubicBezTo>
                  <a:cubicBezTo>
                    <a:pt x="3737" y="66"/>
                    <a:pt x="3737" y="66"/>
                    <a:pt x="3737" y="66"/>
                  </a:cubicBezTo>
                  <a:cubicBezTo>
                    <a:pt x="3736" y="65"/>
                    <a:pt x="3736" y="65"/>
                    <a:pt x="3735" y="65"/>
                  </a:cubicBezTo>
                  <a:cubicBezTo>
                    <a:pt x="2945" y="65"/>
                    <a:pt x="2945" y="65"/>
                    <a:pt x="2945" y="65"/>
                  </a:cubicBezTo>
                  <a:cubicBezTo>
                    <a:pt x="2156" y="65"/>
                    <a:pt x="2156" y="65"/>
                    <a:pt x="2156" y="65"/>
                  </a:cubicBezTo>
                  <a:cubicBezTo>
                    <a:pt x="2155" y="65"/>
                    <a:pt x="2154" y="65"/>
                    <a:pt x="2154" y="66"/>
                  </a:cubicBezTo>
                  <a:cubicBezTo>
                    <a:pt x="2022" y="758"/>
                    <a:pt x="2022" y="758"/>
                    <a:pt x="2022" y="758"/>
                  </a:cubicBezTo>
                  <a:cubicBezTo>
                    <a:pt x="1965" y="758"/>
                    <a:pt x="1965" y="758"/>
                    <a:pt x="1965" y="758"/>
                  </a:cubicBezTo>
                  <a:lnTo>
                    <a:pt x="2104" y="8"/>
                  </a:lnTo>
                  <a:close/>
                  <a:moveTo>
                    <a:pt x="2945" y="758"/>
                  </a:moveTo>
                  <a:cubicBezTo>
                    <a:pt x="2025" y="758"/>
                    <a:pt x="2025" y="758"/>
                    <a:pt x="2025" y="758"/>
                  </a:cubicBezTo>
                  <a:cubicBezTo>
                    <a:pt x="2157" y="67"/>
                    <a:pt x="2157" y="67"/>
                    <a:pt x="2157" y="67"/>
                  </a:cubicBezTo>
                  <a:cubicBezTo>
                    <a:pt x="2945" y="67"/>
                    <a:pt x="2945" y="67"/>
                    <a:pt x="2945" y="67"/>
                  </a:cubicBezTo>
                  <a:cubicBezTo>
                    <a:pt x="3734" y="67"/>
                    <a:pt x="3734" y="67"/>
                    <a:pt x="3734" y="67"/>
                  </a:cubicBezTo>
                  <a:cubicBezTo>
                    <a:pt x="3866" y="758"/>
                    <a:pt x="3866" y="758"/>
                    <a:pt x="3866" y="758"/>
                  </a:cubicBezTo>
                  <a:lnTo>
                    <a:pt x="2945" y="758"/>
                  </a:lnTo>
                  <a:close/>
                  <a:moveTo>
                    <a:pt x="1615" y="766"/>
                  </a:moveTo>
                  <a:cubicBezTo>
                    <a:pt x="2945" y="766"/>
                    <a:pt x="2945" y="766"/>
                    <a:pt x="2945" y="766"/>
                  </a:cubicBezTo>
                  <a:cubicBezTo>
                    <a:pt x="4276" y="766"/>
                    <a:pt x="4276" y="766"/>
                    <a:pt x="4276" y="766"/>
                  </a:cubicBezTo>
                  <a:cubicBezTo>
                    <a:pt x="4276" y="1061"/>
                    <a:pt x="4276" y="1061"/>
                    <a:pt x="4276" y="1061"/>
                  </a:cubicBezTo>
                  <a:cubicBezTo>
                    <a:pt x="4228" y="1061"/>
                    <a:pt x="4228" y="1061"/>
                    <a:pt x="4228" y="1061"/>
                  </a:cubicBezTo>
                  <a:cubicBezTo>
                    <a:pt x="2945" y="1061"/>
                    <a:pt x="2945" y="1061"/>
                    <a:pt x="2945" y="1061"/>
                  </a:cubicBezTo>
                  <a:cubicBezTo>
                    <a:pt x="1663" y="1061"/>
                    <a:pt x="1663" y="1061"/>
                    <a:pt x="1663" y="1061"/>
                  </a:cubicBezTo>
                  <a:cubicBezTo>
                    <a:pt x="1615" y="1061"/>
                    <a:pt x="1615" y="1061"/>
                    <a:pt x="1615" y="1061"/>
                  </a:cubicBezTo>
                  <a:lnTo>
                    <a:pt x="1615" y="766"/>
                  </a:lnTo>
                  <a:close/>
                  <a:moveTo>
                    <a:pt x="1667" y="1068"/>
                  </a:moveTo>
                  <a:cubicBezTo>
                    <a:pt x="2945" y="1068"/>
                    <a:pt x="2945" y="1068"/>
                    <a:pt x="2945" y="1068"/>
                  </a:cubicBezTo>
                  <a:cubicBezTo>
                    <a:pt x="4224" y="1068"/>
                    <a:pt x="4224" y="1068"/>
                    <a:pt x="4224" y="1068"/>
                  </a:cubicBezTo>
                  <a:cubicBezTo>
                    <a:pt x="4224" y="1188"/>
                    <a:pt x="4224" y="1188"/>
                    <a:pt x="4224" y="1188"/>
                  </a:cubicBezTo>
                  <a:cubicBezTo>
                    <a:pt x="2945" y="1188"/>
                    <a:pt x="2945" y="1188"/>
                    <a:pt x="2945" y="1188"/>
                  </a:cubicBezTo>
                  <a:cubicBezTo>
                    <a:pt x="1667" y="1188"/>
                    <a:pt x="1667" y="1188"/>
                    <a:pt x="1667" y="1188"/>
                  </a:cubicBezTo>
                  <a:lnTo>
                    <a:pt x="1667" y="1068"/>
                  </a:lnTo>
                  <a:close/>
                  <a:moveTo>
                    <a:pt x="8" y="2681"/>
                  </a:moveTo>
                  <a:cubicBezTo>
                    <a:pt x="1575" y="2095"/>
                    <a:pt x="1575" y="2095"/>
                    <a:pt x="1575" y="2095"/>
                  </a:cubicBezTo>
                  <a:cubicBezTo>
                    <a:pt x="1694" y="2095"/>
                    <a:pt x="1694" y="2095"/>
                    <a:pt x="1694" y="2095"/>
                  </a:cubicBezTo>
                  <a:cubicBezTo>
                    <a:pt x="8" y="2992"/>
                    <a:pt x="8" y="2992"/>
                    <a:pt x="8" y="2992"/>
                  </a:cubicBezTo>
                  <a:lnTo>
                    <a:pt x="8" y="2681"/>
                  </a:lnTo>
                  <a:close/>
                  <a:moveTo>
                    <a:pt x="1711" y="2095"/>
                  </a:moveTo>
                  <a:cubicBezTo>
                    <a:pt x="1772" y="2095"/>
                    <a:pt x="1772" y="2095"/>
                    <a:pt x="1772" y="2095"/>
                  </a:cubicBezTo>
                  <a:cubicBezTo>
                    <a:pt x="8" y="3214"/>
                    <a:pt x="8" y="3214"/>
                    <a:pt x="8" y="3214"/>
                  </a:cubicBezTo>
                  <a:cubicBezTo>
                    <a:pt x="8" y="3001"/>
                    <a:pt x="8" y="3001"/>
                    <a:pt x="8" y="3001"/>
                  </a:cubicBezTo>
                  <a:lnTo>
                    <a:pt x="1711" y="2095"/>
                  </a:lnTo>
                  <a:close/>
                  <a:moveTo>
                    <a:pt x="2104" y="1954"/>
                  </a:moveTo>
                  <a:cubicBezTo>
                    <a:pt x="2104" y="1954"/>
                    <a:pt x="2104" y="1954"/>
                    <a:pt x="2104" y="1954"/>
                  </a:cubicBezTo>
                  <a:cubicBezTo>
                    <a:pt x="2104" y="1953"/>
                    <a:pt x="2104" y="1953"/>
                    <a:pt x="2104" y="1953"/>
                  </a:cubicBezTo>
                  <a:cubicBezTo>
                    <a:pt x="2104" y="1953"/>
                    <a:pt x="2104" y="1953"/>
                    <a:pt x="2104" y="1952"/>
                  </a:cubicBezTo>
                  <a:cubicBezTo>
                    <a:pt x="2104" y="1952"/>
                    <a:pt x="2104" y="1952"/>
                    <a:pt x="2104" y="1952"/>
                  </a:cubicBezTo>
                  <a:cubicBezTo>
                    <a:pt x="2340" y="1952"/>
                    <a:pt x="2340" y="1952"/>
                    <a:pt x="2340" y="1952"/>
                  </a:cubicBezTo>
                  <a:cubicBezTo>
                    <a:pt x="933" y="3918"/>
                    <a:pt x="933" y="3918"/>
                    <a:pt x="933" y="3918"/>
                  </a:cubicBezTo>
                  <a:cubicBezTo>
                    <a:pt x="14" y="3918"/>
                    <a:pt x="14" y="3918"/>
                    <a:pt x="14" y="3918"/>
                  </a:cubicBezTo>
                  <a:lnTo>
                    <a:pt x="2104" y="1954"/>
                  </a:ln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098" name="Google Shape;4098;p89"/>
          <p:cNvGrpSpPr/>
          <p:nvPr/>
        </p:nvGrpSpPr>
        <p:grpSpPr>
          <a:xfrm>
            <a:off x="5957002" y="2851752"/>
            <a:ext cx="2061938" cy="1545073"/>
            <a:chOff x="5957002" y="2851752"/>
            <a:chExt cx="2061938" cy="1545073"/>
          </a:xfrm>
        </p:grpSpPr>
        <p:grpSp>
          <p:nvGrpSpPr>
            <p:cNvPr id="4099" name="Google Shape;4099;p89"/>
            <p:cNvGrpSpPr/>
            <p:nvPr/>
          </p:nvGrpSpPr>
          <p:grpSpPr>
            <a:xfrm flipH="1">
              <a:off x="6859535" y="2851752"/>
              <a:ext cx="776631" cy="1376340"/>
              <a:chOff x="-99127" y="3422458"/>
              <a:chExt cx="938868" cy="1663854"/>
            </a:xfrm>
          </p:grpSpPr>
          <p:sp>
            <p:nvSpPr>
              <p:cNvPr id="4100" name="Google Shape;4100;p89"/>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01" name="Google Shape;4101;p89"/>
              <p:cNvGrpSpPr/>
              <p:nvPr/>
            </p:nvGrpSpPr>
            <p:grpSpPr>
              <a:xfrm rot="-228035">
                <a:off x="-46957" y="3448355"/>
                <a:ext cx="834526" cy="1601846"/>
                <a:chOff x="2007405" y="1973016"/>
                <a:chExt cx="984268" cy="1889271"/>
              </a:xfrm>
            </p:grpSpPr>
            <p:sp>
              <p:nvSpPr>
                <p:cNvPr id="4102" name="Google Shape;4102;p89"/>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3" name="Google Shape;4103;p89"/>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4" name="Google Shape;4104;p89"/>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5" name="Google Shape;4105;p89"/>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6" name="Google Shape;4106;p89"/>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7" name="Google Shape;4107;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8" name="Google Shape;4108;p89"/>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09" name="Google Shape;4109;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0" name="Google Shape;4110;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1" name="Google Shape;4111;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2" name="Google Shape;4112;p89"/>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3" name="Google Shape;4113;p89"/>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4" name="Google Shape;4114;p89"/>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5" name="Google Shape;4115;p89"/>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6" name="Google Shape;4116;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7" name="Google Shape;4117;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8" name="Google Shape;4118;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19" name="Google Shape;4119;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0" name="Google Shape;4120;p89"/>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21" name="Google Shape;4121;p89"/>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22" name="Google Shape;4122;p89"/>
            <p:cNvGrpSpPr/>
            <p:nvPr/>
          </p:nvGrpSpPr>
          <p:grpSpPr>
            <a:xfrm>
              <a:off x="5957002" y="3529479"/>
              <a:ext cx="853222" cy="791356"/>
              <a:chOff x="2846419" y="2375272"/>
              <a:chExt cx="875100" cy="811647"/>
            </a:xfrm>
          </p:grpSpPr>
          <p:sp>
            <p:nvSpPr>
              <p:cNvPr id="4123" name="Google Shape;4123;p89"/>
              <p:cNvSpPr/>
              <p:nvPr/>
            </p:nvSpPr>
            <p:spPr>
              <a:xfrm flipH="1">
                <a:off x="2846419" y="3069319"/>
                <a:ext cx="875100" cy="1176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24" name="Google Shape;4124;p89"/>
              <p:cNvGrpSpPr/>
              <p:nvPr/>
            </p:nvGrpSpPr>
            <p:grpSpPr>
              <a:xfrm flipH="1">
                <a:off x="2889098" y="2375272"/>
                <a:ext cx="789813" cy="787982"/>
                <a:chOff x="2649483" y="2911022"/>
                <a:chExt cx="1300318" cy="1297304"/>
              </a:xfrm>
            </p:grpSpPr>
            <p:sp>
              <p:nvSpPr>
                <p:cNvPr id="4125" name="Google Shape;4125;p89"/>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6" name="Google Shape;4126;p89"/>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7" name="Google Shape;4127;p89"/>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8" name="Google Shape;4128;p89"/>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29" name="Google Shape;4129;p89"/>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0" name="Google Shape;4130;p89"/>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1" name="Google Shape;4131;p89"/>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2" name="Google Shape;4132;p89"/>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3" name="Google Shape;4133;p89"/>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4" name="Google Shape;4134;p89"/>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100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5" name="Google Shape;4135;p89"/>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136" name="Google Shape;4136;p89"/>
                <p:cNvGrpSpPr/>
                <p:nvPr/>
              </p:nvGrpSpPr>
              <p:grpSpPr>
                <a:xfrm>
                  <a:off x="3254492" y="3130751"/>
                  <a:ext cx="478589" cy="412369"/>
                  <a:chOff x="3317617" y="3099201"/>
                  <a:chExt cx="478589" cy="412369"/>
                </a:xfrm>
              </p:grpSpPr>
              <p:sp>
                <p:nvSpPr>
                  <p:cNvPr id="4137" name="Google Shape;4137;p89"/>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8" name="Google Shape;4138;p89"/>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39" name="Google Shape;4139;p89"/>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0" name="Google Shape;4140;p89"/>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1" name="Google Shape;4141;p89"/>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2" name="Google Shape;4142;p89"/>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43" name="Google Shape;4143;p89"/>
              <p:cNvGrpSpPr/>
              <p:nvPr/>
            </p:nvGrpSpPr>
            <p:grpSpPr>
              <a:xfrm flipH="1">
                <a:off x="3023509" y="2511461"/>
                <a:ext cx="290695" cy="250473"/>
                <a:chOff x="3317617" y="3099201"/>
                <a:chExt cx="478589" cy="412369"/>
              </a:xfrm>
            </p:grpSpPr>
            <p:sp>
              <p:nvSpPr>
                <p:cNvPr id="4144" name="Google Shape;4144;p89"/>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5" name="Google Shape;4145;p89"/>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6" name="Google Shape;4146;p89"/>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7" name="Google Shape;4147;p89"/>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8" name="Google Shape;4148;p89"/>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49" name="Google Shape;4149;p89"/>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403952">
                    <a:alpha val="3711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4150" name="Google Shape;4150;p89"/>
              <p:cNvGrpSpPr/>
              <p:nvPr/>
            </p:nvGrpSpPr>
            <p:grpSpPr>
              <a:xfrm flipH="1">
                <a:off x="3018296" y="2506298"/>
                <a:ext cx="295570" cy="254738"/>
                <a:chOff x="3250479" y="3126738"/>
                <a:chExt cx="486616" cy="419391"/>
              </a:xfrm>
            </p:grpSpPr>
            <p:sp>
              <p:nvSpPr>
                <p:cNvPr id="4151" name="Google Shape;4151;p89"/>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2" name="Google Shape;4152;p89"/>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3" name="Google Shape;4153;p89"/>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154" name="Google Shape;4154;p89"/>
            <p:cNvGrpSpPr/>
            <p:nvPr/>
          </p:nvGrpSpPr>
          <p:grpSpPr>
            <a:xfrm>
              <a:off x="5957041" y="3792111"/>
              <a:ext cx="2061900" cy="604714"/>
              <a:chOff x="5957041" y="3792111"/>
              <a:chExt cx="2061900" cy="604714"/>
            </a:xfrm>
          </p:grpSpPr>
          <p:grpSp>
            <p:nvGrpSpPr>
              <p:cNvPr id="4155" name="Google Shape;4155;p89"/>
              <p:cNvGrpSpPr/>
              <p:nvPr/>
            </p:nvGrpSpPr>
            <p:grpSpPr>
              <a:xfrm>
                <a:off x="6041399" y="3792111"/>
                <a:ext cx="1435563" cy="504366"/>
                <a:chOff x="6285315" y="3803490"/>
                <a:chExt cx="1534049" cy="538968"/>
              </a:xfrm>
            </p:grpSpPr>
            <p:sp>
              <p:nvSpPr>
                <p:cNvPr id="4156" name="Google Shape;4156;p89"/>
                <p:cNvSpPr/>
                <p:nvPr/>
              </p:nvSpPr>
              <p:spPr>
                <a:xfrm>
                  <a:off x="6918019" y="4136943"/>
                  <a:ext cx="373800" cy="55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157" name="Google Shape;4157;p89"/>
                <p:cNvSpPr/>
                <p:nvPr/>
              </p:nvSpPr>
              <p:spPr>
                <a:xfrm>
                  <a:off x="7136775" y="3806646"/>
                  <a:ext cx="105742" cy="97851"/>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8" name="Google Shape;4158;p89"/>
                <p:cNvSpPr/>
                <p:nvPr/>
              </p:nvSpPr>
              <p:spPr>
                <a:xfrm>
                  <a:off x="7181755" y="3805068"/>
                  <a:ext cx="76545" cy="50504"/>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59" name="Google Shape;4159;p89"/>
                <p:cNvSpPr/>
                <p:nvPr/>
              </p:nvSpPr>
              <p:spPr>
                <a:xfrm>
                  <a:off x="7098108" y="3823218"/>
                  <a:ext cx="111266" cy="7496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0" name="Google Shape;4160;p89"/>
                <p:cNvSpPr/>
                <p:nvPr/>
              </p:nvSpPr>
              <p:spPr>
                <a:xfrm>
                  <a:off x="7053917" y="3839789"/>
                  <a:ext cx="86014" cy="107320"/>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1" name="Google Shape;4161;p89"/>
                <p:cNvSpPr/>
                <p:nvPr/>
              </p:nvSpPr>
              <p:spPr>
                <a:xfrm>
                  <a:off x="6993155" y="3856360"/>
                  <a:ext cx="123103" cy="72599"/>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2" name="Google Shape;4162;p89"/>
                <p:cNvSpPr/>
                <p:nvPr/>
              </p:nvSpPr>
              <p:spPr>
                <a:xfrm>
                  <a:off x="6945808" y="3867408"/>
                  <a:ext cx="81280" cy="106531"/>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3" name="Google Shape;4163;p89"/>
                <p:cNvSpPr/>
                <p:nvPr/>
              </p:nvSpPr>
              <p:spPr>
                <a:xfrm>
                  <a:off x="6882679" y="3885558"/>
                  <a:ext cx="122314" cy="56028"/>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4" name="Google Shape;4164;p89"/>
                <p:cNvSpPr/>
                <p:nvPr/>
              </p:nvSpPr>
              <p:spPr>
                <a:xfrm>
                  <a:off x="6763521" y="3905286"/>
                  <a:ext cx="126259" cy="38667"/>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5" name="Google Shape;4165;p89"/>
                <p:cNvSpPr/>
                <p:nvPr/>
              </p:nvSpPr>
              <p:spPr>
                <a:xfrm>
                  <a:off x="6722487" y="3903708"/>
                  <a:ext cx="56817" cy="8443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6" name="Google Shape;4166;p89"/>
                <p:cNvSpPr/>
                <p:nvPr/>
              </p:nvSpPr>
              <p:spPr>
                <a:xfrm>
                  <a:off x="6838488" y="3888715"/>
                  <a:ext cx="71021" cy="101007"/>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7" name="Google Shape;4167;p89"/>
                <p:cNvSpPr/>
                <p:nvPr/>
              </p:nvSpPr>
              <p:spPr>
                <a:xfrm>
                  <a:off x="6562296" y="3920279"/>
                  <a:ext cx="196491" cy="21306"/>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8" name="Google Shape;4168;p89"/>
                <p:cNvSpPr/>
                <p:nvPr/>
              </p:nvSpPr>
              <p:spPr>
                <a:xfrm>
                  <a:off x="6604908" y="4219355"/>
                  <a:ext cx="1214456" cy="109688"/>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69" name="Google Shape;4169;p89"/>
                <p:cNvSpPr/>
                <p:nvPr/>
              </p:nvSpPr>
              <p:spPr>
                <a:xfrm>
                  <a:off x="7631491" y="4037843"/>
                  <a:ext cx="167349" cy="193341"/>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0" name="Google Shape;4170;p89"/>
                <p:cNvSpPr/>
                <p:nvPr/>
              </p:nvSpPr>
              <p:spPr>
                <a:xfrm>
                  <a:off x="6537833" y="3879245"/>
                  <a:ext cx="1257858" cy="392192"/>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1" name="Google Shape;4171;p89"/>
                <p:cNvSpPr/>
                <p:nvPr/>
              </p:nvSpPr>
              <p:spPr>
                <a:xfrm>
                  <a:off x="7606301" y="4041014"/>
                  <a:ext cx="121525" cy="193334"/>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2" name="Google Shape;4172;p89"/>
                <p:cNvSpPr/>
                <p:nvPr/>
              </p:nvSpPr>
              <p:spPr>
                <a:xfrm>
                  <a:off x="6531809" y="3834258"/>
                  <a:ext cx="817232" cy="24936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3" name="Google Shape;4173;p89"/>
                <p:cNvSpPr/>
                <p:nvPr/>
              </p:nvSpPr>
              <p:spPr>
                <a:xfrm>
                  <a:off x="6324762" y="4031552"/>
                  <a:ext cx="350366" cy="23831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4" name="Google Shape;4174;p89"/>
                <p:cNvSpPr/>
                <p:nvPr/>
              </p:nvSpPr>
              <p:spPr>
                <a:xfrm>
                  <a:off x="6285315" y="3940796"/>
                  <a:ext cx="276981" cy="322749"/>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5" name="Google Shape;4175;p89"/>
                <p:cNvSpPr/>
                <p:nvPr/>
              </p:nvSpPr>
              <p:spPr>
                <a:xfrm>
                  <a:off x="7582627" y="3891871"/>
                  <a:ext cx="201226" cy="149143"/>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6" name="Google Shape;4176;p89"/>
                <p:cNvSpPr/>
                <p:nvPr/>
              </p:nvSpPr>
              <p:spPr>
                <a:xfrm>
                  <a:off x="7727826" y="4022865"/>
                  <a:ext cx="56028" cy="18150"/>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7" name="Google Shape;4177;p89"/>
                <p:cNvSpPr/>
                <p:nvPr/>
              </p:nvSpPr>
              <p:spPr>
                <a:xfrm>
                  <a:off x="7595253" y="4231192"/>
                  <a:ext cx="203593" cy="73388"/>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8" name="Google Shape;4178;p89"/>
                <p:cNvSpPr/>
                <p:nvPr/>
              </p:nvSpPr>
              <p:spPr>
                <a:xfrm>
                  <a:off x="693949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79" name="Google Shape;4179;p89"/>
                <p:cNvSpPr/>
                <p:nvPr/>
              </p:nvSpPr>
              <p:spPr>
                <a:xfrm>
                  <a:off x="701998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0" name="Google Shape;4180;p89"/>
                <p:cNvSpPr/>
                <p:nvPr/>
              </p:nvSpPr>
              <p:spPr>
                <a:xfrm>
                  <a:off x="71004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1" name="Google Shape;4181;p89"/>
                <p:cNvSpPr/>
                <p:nvPr/>
              </p:nvSpPr>
              <p:spPr>
                <a:xfrm>
                  <a:off x="71801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2" name="Google Shape;4182;p89"/>
                <p:cNvSpPr/>
                <p:nvPr/>
              </p:nvSpPr>
              <p:spPr>
                <a:xfrm>
                  <a:off x="7260667"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3" name="Google Shape;4183;p89"/>
                <p:cNvSpPr/>
                <p:nvPr/>
              </p:nvSpPr>
              <p:spPr>
                <a:xfrm>
                  <a:off x="6354757" y="4263545"/>
                  <a:ext cx="283294" cy="56028"/>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4" name="Google Shape;4184;p89"/>
                <p:cNvSpPr/>
                <p:nvPr/>
              </p:nvSpPr>
              <p:spPr>
                <a:xfrm>
                  <a:off x="7213319" y="3876878"/>
                  <a:ext cx="41034" cy="41824"/>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5" name="Google Shape;4185;p89"/>
                <p:cNvSpPr/>
                <p:nvPr/>
              </p:nvSpPr>
              <p:spPr>
                <a:xfrm>
                  <a:off x="7110734" y="3920279"/>
                  <a:ext cx="41034" cy="38667"/>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6" name="Google Shape;4186;p89"/>
                <p:cNvSpPr/>
                <p:nvPr/>
              </p:nvSpPr>
              <p:spPr>
                <a:xfrm>
                  <a:off x="6998679" y="3947109"/>
                  <a:ext cx="40245" cy="38667"/>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7" name="Google Shape;4187;p89"/>
                <p:cNvSpPr/>
                <p:nvPr/>
              </p:nvSpPr>
              <p:spPr>
                <a:xfrm>
                  <a:off x="6881889" y="3962892"/>
                  <a:ext cx="39456" cy="38667"/>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8" name="Google Shape;4188;p89"/>
                <p:cNvSpPr/>
                <p:nvPr/>
              </p:nvSpPr>
              <p:spPr>
                <a:xfrm>
                  <a:off x="6750106" y="3961313"/>
                  <a:ext cx="41034" cy="37878"/>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89" name="Google Shape;4189;p89"/>
                <p:cNvSpPr/>
                <p:nvPr/>
              </p:nvSpPr>
              <p:spPr>
                <a:xfrm>
                  <a:off x="7248041" y="3894238"/>
                  <a:ext cx="6313" cy="16572"/>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0" name="Google Shape;4190;p89"/>
                <p:cNvSpPr/>
                <p:nvPr/>
              </p:nvSpPr>
              <p:spPr>
                <a:xfrm>
                  <a:off x="7234626" y="3876878"/>
                  <a:ext cx="14994" cy="7102"/>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1" name="Google Shape;4191;p89"/>
                <p:cNvSpPr/>
                <p:nvPr/>
              </p:nvSpPr>
              <p:spPr>
                <a:xfrm>
                  <a:off x="7145455" y="3925014"/>
                  <a:ext cx="6313" cy="18939"/>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2" name="Google Shape;4192;p89"/>
                <p:cNvSpPr/>
                <p:nvPr/>
              </p:nvSpPr>
              <p:spPr>
                <a:xfrm>
                  <a:off x="7123360" y="3958157"/>
                  <a:ext cx="4735" cy="789"/>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3" name="Google Shape;4193;p89"/>
                <p:cNvSpPr/>
                <p:nvPr/>
              </p:nvSpPr>
              <p:spPr>
                <a:xfrm>
                  <a:off x="7110734" y="3922646"/>
                  <a:ext cx="11837" cy="35511"/>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4" name="Google Shape;4194;p89"/>
                <p:cNvSpPr/>
                <p:nvPr/>
              </p:nvSpPr>
              <p:spPr>
                <a:xfrm>
                  <a:off x="7025509" y="3976306"/>
                  <a:ext cx="10259" cy="8681"/>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5" name="Google Shape;4195;p89"/>
                <p:cNvSpPr/>
                <p:nvPr/>
              </p:nvSpPr>
              <p:spPr>
                <a:xfrm>
                  <a:off x="6881889" y="3964470"/>
                  <a:ext cx="11837" cy="36299"/>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6" name="Google Shape;4196;p89"/>
                <p:cNvSpPr/>
                <p:nvPr/>
              </p:nvSpPr>
              <p:spPr>
                <a:xfrm>
                  <a:off x="6893726" y="4000769"/>
                  <a:ext cx="7891" cy="789"/>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7" name="Google Shape;4197;p89"/>
                <p:cNvSpPr/>
                <p:nvPr/>
              </p:nvSpPr>
              <p:spPr>
                <a:xfrm>
                  <a:off x="6750106" y="3964470"/>
                  <a:ext cx="14204" cy="33932"/>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8" name="Google Shape;4198;p89"/>
                <p:cNvSpPr/>
                <p:nvPr/>
              </p:nvSpPr>
              <p:spPr>
                <a:xfrm>
                  <a:off x="7606301" y="4041014"/>
                  <a:ext cx="132572" cy="193334"/>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199" name="Google Shape;4199;p89"/>
                <p:cNvSpPr/>
                <p:nvPr/>
              </p:nvSpPr>
              <p:spPr>
                <a:xfrm>
                  <a:off x="7547117" y="4074157"/>
                  <a:ext cx="104164" cy="151511"/>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00" name="Google Shape;4200;p89"/>
                <p:cNvGrpSpPr/>
                <p:nvPr/>
              </p:nvGrpSpPr>
              <p:grpSpPr>
                <a:xfrm>
                  <a:off x="6750106" y="3876878"/>
                  <a:ext cx="506615" cy="124681"/>
                  <a:chOff x="6750106" y="3800678"/>
                  <a:chExt cx="506615" cy="124681"/>
                </a:xfrm>
              </p:grpSpPr>
              <p:sp>
                <p:nvSpPr>
                  <p:cNvPr id="4201" name="Google Shape;4201;p89"/>
                  <p:cNvSpPr/>
                  <p:nvPr/>
                </p:nvSpPr>
                <p:spPr>
                  <a:xfrm>
                    <a:off x="6750106" y="3885113"/>
                    <a:ext cx="41034" cy="37878"/>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2" name="Google Shape;4202;p89"/>
                  <p:cNvSpPr/>
                  <p:nvPr/>
                </p:nvSpPr>
                <p:spPr>
                  <a:xfrm>
                    <a:off x="6881889" y="3886692"/>
                    <a:ext cx="39456" cy="38667"/>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3" name="Google Shape;4203;p89"/>
                  <p:cNvSpPr/>
                  <p:nvPr/>
                </p:nvSpPr>
                <p:spPr>
                  <a:xfrm>
                    <a:off x="6998679" y="3870909"/>
                    <a:ext cx="41824" cy="3945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4" name="Google Shape;4204;p89"/>
                  <p:cNvSpPr/>
                  <p:nvPr/>
                </p:nvSpPr>
                <p:spPr>
                  <a:xfrm>
                    <a:off x="7110734" y="3844079"/>
                    <a:ext cx="41824" cy="41034"/>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5" name="Google Shape;4205;p89"/>
                  <p:cNvSpPr/>
                  <p:nvPr/>
                </p:nvSpPr>
                <p:spPr>
                  <a:xfrm>
                    <a:off x="7212531" y="3800678"/>
                    <a:ext cx="44191" cy="42612"/>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06" name="Google Shape;4206;p89"/>
                <p:cNvSpPr/>
                <p:nvPr/>
              </p:nvSpPr>
              <p:spPr>
                <a:xfrm>
                  <a:off x="7783853" y="4021286"/>
                  <a:ext cx="12626" cy="25252"/>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7" name="Google Shape;4207;p89"/>
                <p:cNvSpPr/>
                <p:nvPr/>
              </p:nvSpPr>
              <p:spPr>
                <a:xfrm>
                  <a:off x="7718126" y="4021288"/>
                  <a:ext cx="68268" cy="185594"/>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4208" name="Google Shape;4208;p89"/>
                <p:cNvSpPr/>
                <p:nvPr/>
              </p:nvSpPr>
              <p:spPr>
                <a:xfrm>
                  <a:off x="7738873" y="4046538"/>
                  <a:ext cx="45769" cy="153878"/>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09" name="Google Shape;4209;p89"/>
                <p:cNvSpPr/>
                <p:nvPr/>
              </p:nvSpPr>
              <p:spPr>
                <a:xfrm>
                  <a:off x="7727826" y="4022865"/>
                  <a:ext cx="56028" cy="3945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0" name="Google Shape;4210;p89"/>
                <p:cNvSpPr/>
                <p:nvPr/>
              </p:nvSpPr>
              <p:spPr>
                <a:xfrm>
                  <a:off x="6324771" y="3803490"/>
                  <a:ext cx="1493015" cy="538968"/>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11" name="Google Shape;4211;p89"/>
              <p:cNvSpPr/>
              <p:nvPr/>
            </p:nvSpPr>
            <p:spPr>
              <a:xfrm>
                <a:off x="5957041" y="4228825"/>
                <a:ext cx="2061900" cy="1680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12" name="Google Shape;4212;p89"/>
              <p:cNvGrpSpPr/>
              <p:nvPr/>
            </p:nvGrpSpPr>
            <p:grpSpPr>
              <a:xfrm>
                <a:off x="6285315" y="3803490"/>
                <a:ext cx="1534049" cy="538968"/>
                <a:chOff x="6285315" y="3803490"/>
                <a:chExt cx="1534049" cy="538968"/>
              </a:xfrm>
            </p:grpSpPr>
            <p:sp>
              <p:nvSpPr>
                <p:cNvPr id="4213" name="Google Shape;4213;p89"/>
                <p:cNvSpPr/>
                <p:nvPr/>
              </p:nvSpPr>
              <p:spPr>
                <a:xfrm>
                  <a:off x="6918019" y="4136943"/>
                  <a:ext cx="373800" cy="558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214" name="Google Shape;4214;p89"/>
                <p:cNvSpPr/>
                <p:nvPr/>
              </p:nvSpPr>
              <p:spPr>
                <a:xfrm>
                  <a:off x="7136775" y="3806646"/>
                  <a:ext cx="105742" cy="97851"/>
                </a:xfrm>
                <a:custGeom>
                  <a:rect b="b" l="l" r="r" t="t"/>
                  <a:pathLst>
                    <a:path extrusionOk="0" h="92" w="99">
                      <a:moveTo>
                        <a:pt x="37" y="20"/>
                      </a:moveTo>
                      <a:cubicBezTo>
                        <a:pt x="50" y="26"/>
                        <a:pt x="61" y="40"/>
                        <a:pt x="68" y="53"/>
                      </a:cubicBezTo>
                      <a:cubicBezTo>
                        <a:pt x="68" y="53"/>
                        <a:pt x="68" y="53"/>
                        <a:pt x="68" y="53"/>
                      </a:cubicBezTo>
                      <a:cubicBezTo>
                        <a:pt x="69" y="54"/>
                        <a:pt x="69" y="54"/>
                        <a:pt x="69" y="55"/>
                      </a:cubicBezTo>
                      <a:cubicBezTo>
                        <a:pt x="71" y="57"/>
                        <a:pt x="72" y="59"/>
                        <a:pt x="73" y="61"/>
                      </a:cubicBezTo>
                      <a:cubicBezTo>
                        <a:pt x="75" y="65"/>
                        <a:pt x="76" y="68"/>
                        <a:pt x="78" y="72"/>
                      </a:cubicBezTo>
                      <a:cubicBezTo>
                        <a:pt x="82" y="80"/>
                        <a:pt x="84" y="87"/>
                        <a:pt x="84" y="87"/>
                      </a:cubicBezTo>
                      <a:cubicBezTo>
                        <a:pt x="85" y="90"/>
                        <a:pt x="88" y="92"/>
                        <a:pt x="91" y="92"/>
                      </a:cubicBezTo>
                      <a:cubicBezTo>
                        <a:pt x="92" y="92"/>
                        <a:pt x="93" y="92"/>
                        <a:pt x="93" y="92"/>
                      </a:cubicBezTo>
                      <a:cubicBezTo>
                        <a:pt x="97" y="91"/>
                        <a:pt x="99" y="86"/>
                        <a:pt x="98" y="82"/>
                      </a:cubicBezTo>
                      <a:cubicBezTo>
                        <a:pt x="98" y="82"/>
                        <a:pt x="96" y="75"/>
                        <a:pt x="92" y="66"/>
                      </a:cubicBezTo>
                      <a:cubicBezTo>
                        <a:pt x="92" y="66"/>
                        <a:pt x="92" y="66"/>
                        <a:pt x="92" y="66"/>
                      </a:cubicBezTo>
                      <a:cubicBezTo>
                        <a:pt x="91" y="65"/>
                        <a:pt x="91" y="64"/>
                        <a:pt x="90" y="63"/>
                      </a:cubicBezTo>
                      <a:cubicBezTo>
                        <a:pt x="88" y="58"/>
                        <a:pt x="85" y="52"/>
                        <a:pt x="82" y="46"/>
                      </a:cubicBezTo>
                      <a:cubicBezTo>
                        <a:pt x="72" y="30"/>
                        <a:pt x="60" y="14"/>
                        <a:pt x="43" y="6"/>
                      </a:cubicBezTo>
                      <a:cubicBezTo>
                        <a:pt x="43" y="6"/>
                        <a:pt x="42" y="6"/>
                        <a:pt x="42" y="5"/>
                      </a:cubicBezTo>
                      <a:cubicBezTo>
                        <a:pt x="30" y="0"/>
                        <a:pt x="18" y="0"/>
                        <a:pt x="6" y="4"/>
                      </a:cubicBezTo>
                      <a:cubicBezTo>
                        <a:pt x="2" y="6"/>
                        <a:pt x="0" y="10"/>
                        <a:pt x="1" y="14"/>
                      </a:cubicBezTo>
                      <a:cubicBezTo>
                        <a:pt x="3" y="18"/>
                        <a:pt x="7" y="20"/>
                        <a:pt x="11" y="18"/>
                      </a:cubicBezTo>
                      <a:cubicBezTo>
                        <a:pt x="14" y="17"/>
                        <a:pt x="17" y="16"/>
                        <a:pt x="20" y="16"/>
                      </a:cubicBezTo>
                      <a:cubicBezTo>
                        <a:pt x="26" y="16"/>
                        <a:pt x="31" y="17"/>
                        <a:pt x="37" y="2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5" name="Google Shape;4215;p89"/>
                <p:cNvSpPr/>
                <p:nvPr/>
              </p:nvSpPr>
              <p:spPr>
                <a:xfrm>
                  <a:off x="7181755" y="3805068"/>
                  <a:ext cx="76545" cy="50504"/>
                </a:xfrm>
                <a:custGeom>
                  <a:rect b="b" l="l" r="r" t="t"/>
                  <a:pathLst>
                    <a:path extrusionOk="0" h="47" w="72">
                      <a:moveTo>
                        <a:pt x="40" y="47"/>
                      </a:moveTo>
                      <a:cubicBezTo>
                        <a:pt x="46" y="43"/>
                        <a:pt x="53" y="39"/>
                        <a:pt x="60" y="35"/>
                      </a:cubicBezTo>
                      <a:cubicBezTo>
                        <a:pt x="64" y="32"/>
                        <a:pt x="68" y="30"/>
                        <a:pt x="72" y="27"/>
                      </a:cubicBezTo>
                      <a:cubicBezTo>
                        <a:pt x="72" y="27"/>
                        <a:pt x="72" y="27"/>
                        <a:pt x="72" y="27"/>
                      </a:cubicBezTo>
                      <a:cubicBezTo>
                        <a:pt x="72" y="27"/>
                        <a:pt x="72" y="27"/>
                        <a:pt x="72" y="27"/>
                      </a:cubicBezTo>
                      <a:cubicBezTo>
                        <a:pt x="66" y="23"/>
                        <a:pt x="61" y="18"/>
                        <a:pt x="56" y="14"/>
                      </a:cubicBezTo>
                      <a:cubicBezTo>
                        <a:pt x="48" y="7"/>
                        <a:pt x="39" y="3"/>
                        <a:pt x="29" y="2"/>
                      </a:cubicBezTo>
                      <a:cubicBezTo>
                        <a:pt x="19" y="0"/>
                        <a:pt x="9" y="2"/>
                        <a:pt x="0" y="6"/>
                      </a:cubicBezTo>
                      <a:cubicBezTo>
                        <a:pt x="0" y="7"/>
                        <a:pt x="1" y="7"/>
                        <a:pt x="1" y="7"/>
                      </a:cubicBezTo>
                      <a:cubicBezTo>
                        <a:pt x="18" y="15"/>
                        <a:pt x="30" y="31"/>
                        <a:pt x="40" y="4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6" name="Google Shape;4216;p89"/>
                <p:cNvSpPr/>
                <p:nvPr/>
              </p:nvSpPr>
              <p:spPr>
                <a:xfrm>
                  <a:off x="7098108" y="3823218"/>
                  <a:ext cx="111266" cy="74967"/>
                </a:xfrm>
                <a:custGeom>
                  <a:rect b="b" l="l" r="r" t="t"/>
                  <a:pathLst>
                    <a:path extrusionOk="0" h="70" w="104">
                      <a:moveTo>
                        <a:pt x="31" y="70"/>
                      </a:moveTo>
                      <a:cubicBezTo>
                        <a:pt x="31" y="70"/>
                        <a:pt x="31" y="70"/>
                        <a:pt x="31" y="70"/>
                      </a:cubicBezTo>
                      <a:cubicBezTo>
                        <a:pt x="55" y="61"/>
                        <a:pt x="80" y="50"/>
                        <a:pt x="104" y="37"/>
                      </a:cubicBezTo>
                      <a:cubicBezTo>
                        <a:pt x="97" y="24"/>
                        <a:pt x="86" y="10"/>
                        <a:pt x="73" y="4"/>
                      </a:cubicBezTo>
                      <a:cubicBezTo>
                        <a:pt x="67" y="1"/>
                        <a:pt x="62" y="0"/>
                        <a:pt x="56" y="0"/>
                      </a:cubicBezTo>
                      <a:cubicBezTo>
                        <a:pt x="56" y="0"/>
                        <a:pt x="56" y="0"/>
                        <a:pt x="56" y="0"/>
                      </a:cubicBezTo>
                      <a:cubicBezTo>
                        <a:pt x="38" y="9"/>
                        <a:pt x="20" y="17"/>
                        <a:pt x="0" y="24"/>
                      </a:cubicBezTo>
                      <a:cubicBezTo>
                        <a:pt x="1" y="25"/>
                        <a:pt x="2" y="25"/>
                        <a:pt x="3" y="26"/>
                      </a:cubicBezTo>
                      <a:cubicBezTo>
                        <a:pt x="17" y="37"/>
                        <a:pt x="25" y="54"/>
                        <a:pt x="31" y="7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7" name="Google Shape;4217;p89"/>
                <p:cNvSpPr/>
                <p:nvPr/>
              </p:nvSpPr>
              <p:spPr>
                <a:xfrm>
                  <a:off x="7053917" y="3839789"/>
                  <a:ext cx="86014" cy="107320"/>
                </a:xfrm>
                <a:custGeom>
                  <a:rect b="b" l="l" r="r" t="t"/>
                  <a:pathLst>
                    <a:path extrusionOk="0" h="101" w="80">
                      <a:moveTo>
                        <a:pt x="58" y="60"/>
                      </a:moveTo>
                      <a:cubicBezTo>
                        <a:pt x="58" y="60"/>
                        <a:pt x="58" y="60"/>
                        <a:pt x="58" y="60"/>
                      </a:cubicBezTo>
                      <a:cubicBezTo>
                        <a:pt x="58" y="60"/>
                        <a:pt x="58" y="60"/>
                        <a:pt x="58" y="60"/>
                      </a:cubicBezTo>
                      <a:cubicBezTo>
                        <a:pt x="60" y="67"/>
                        <a:pt x="61" y="73"/>
                        <a:pt x="62" y="78"/>
                      </a:cubicBezTo>
                      <a:cubicBezTo>
                        <a:pt x="62" y="78"/>
                        <a:pt x="62" y="78"/>
                        <a:pt x="62" y="78"/>
                      </a:cubicBezTo>
                      <a:cubicBezTo>
                        <a:pt x="64" y="87"/>
                        <a:pt x="65" y="94"/>
                        <a:pt x="65" y="94"/>
                      </a:cubicBezTo>
                      <a:cubicBezTo>
                        <a:pt x="65" y="98"/>
                        <a:pt x="68" y="101"/>
                        <a:pt x="72" y="101"/>
                      </a:cubicBezTo>
                      <a:cubicBezTo>
                        <a:pt x="72" y="101"/>
                        <a:pt x="73" y="101"/>
                        <a:pt x="73" y="101"/>
                      </a:cubicBezTo>
                      <a:cubicBezTo>
                        <a:pt x="77" y="101"/>
                        <a:pt x="80" y="97"/>
                        <a:pt x="80" y="93"/>
                      </a:cubicBezTo>
                      <a:cubicBezTo>
                        <a:pt x="80" y="92"/>
                        <a:pt x="79" y="85"/>
                        <a:pt x="77" y="76"/>
                      </a:cubicBezTo>
                      <a:cubicBezTo>
                        <a:pt x="77" y="76"/>
                        <a:pt x="77" y="76"/>
                        <a:pt x="77" y="76"/>
                      </a:cubicBezTo>
                      <a:cubicBezTo>
                        <a:pt x="76" y="70"/>
                        <a:pt x="74" y="63"/>
                        <a:pt x="72" y="55"/>
                      </a:cubicBezTo>
                      <a:cubicBezTo>
                        <a:pt x="72" y="55"/>
                        <a:pt x="72" y="55"/>
                        <a:pt x="72" y="55"/>
                      </a:cubicBezTo>
                      <a:cubicBezTo>
                        <a:pt x="72" y="55"/>
                        <a:pt x="72" y="55"/>
                        <a:pt x="72" y="55"/>
                      </a:cubicBezTo>
                      <a:cubicBezTo>
                        <a:pt x="66" y="39"/>
                        <a:pt x="58" y="22"/>
                        <a:pt x="44" y="11"/>
                      </a:cubicBezTo>
                      <a:cubicBezTo>
                        <a:pt x="43" y="10"/>
                        <a:pt x="42" y="10"/>
                        <a:pt x="41" y="9"/>
                      </a:cubicBezTo>
                      <a:cubicBezTo>
                        <a:pt x="41" y="9"/>
                        <a:pt x="41" y="9"/>
                        <a:pt x="41" y="9"/>
                      </a:cubicBezTo>
                      <a:cubicBezTo>
                        <a:pt x="31" y="2"/>
                        <a:pt x="20" y="0"/>
                        <a:pt x="7" y="2"/>
                      </a:cubicBezTo>
                      <a:cubicBezTo>
                        <a:pt x="3" y="2"/>
                        <a:pt x="0" y="6"/>
                        <a:pt x="1" y="10"/>
                      </a:cubicBezTo>
                      <a:cubicBezTo>
                        <a:pt x="1" y="14"/>
                        <a:pt x="5" y="17"/>
                        <a:pt x="9" y="17"/>
                      </a:cubicBezTo>
                      <a:cubicBezTo>
                        <a:pt x="13" y="16"/>
                        <a:pt x="17" y="16"/>
                        <a:pt x="20" y="16"/>
                      </a:cubicBezTo>
                      <a:cubicBezTo>
                        <a:pt x="25" y="17"/>
                        <a:pt x="30" y="19"/>
                        <a:pt x="35" y="23"/>
                      </a:cubicBezTo>
                      <a:cubicBezTo>
                        <a:pt x="46" y="31"/>
                        <a:pt x="53" y="46"/>
                        <a:pt x="58"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8" name="Google Shape;4218;p89"/>
                <p:cNvSpPr/>
                <p:nvPr/>
              </p:nvSpPr>
              <p:spPr>
                <a:xfrm>
                  <a:off x="6993155" y="3856360"/>
                  <a:ext cx="123103" cy="72599"/>
                </a:xfrm>
                <a:custGeom>
                  <a:rect b="b" l="l" r="r" t="t"/>
                  <a:pathLst>
                    <a:path extrusionOk="0" h="68" w="115">
                      <a:moveTo>
                        <a:pt x="26" y="68"/>
                      </a:moveTo>
                      <a:cubicBezTo>
                        <a:pt x="55" y="62"/>
                        <a:pt x="85" y="55"/>
                        <a:pt x="115" y="44"/>
                      </a:cubicBezTo>
                      <a:cubicBezTo>
                        <a:pt x="110" y="30"/>
                        <a:pt x="103" y="15"/>
                        <a:pt x="92" y="7"/>
                      </a:cubicBezTo>
                      <a:cubicBezTo>
                        <a:pt x="87" y="3"/>
                        <a:pt x="82" y="1"/>
                        <a:pt x="77" y="0"/>
                      </a:cubicBezTo>
                      <a:cubicBezTo>
                        <a:pt x="77" y="0"/>
                        <a:pt x="77" y="0"/>
                        <a:pt x="77" y="0"/>
                      </a:cubicBezTo>
                      <a:cubicBezTo>
                        <a:pt x="52" y="9"/>
                        <a:pt x="26" y="16"/>
                        <a:pt x="0" y="22"/>
                      </a:cubicBezTo>
                      <a:cubicBezTo>
                        <a:pt x="0" y="22"/>
                        <a:pt x="0" y="23"/>
                        <a:pt x="1" y="23"/>
                      </a:cubicBezTo>
                      <a:cubicBezTo>
                        <a:pt x="14" y="34"/>
                        <a:pt x="21" y="52"/>
                        <a:pt x="26" y="6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19" name="Google Shape;4219;p89"/>
                <p:cNvSpPr/>
                <p:nvPr/>
              </p:nvSpPr>
              <p:spPr>
                <a:xfrm>
                  <a:off x="6945808" y="3867408"/>
                  <a:ext cx="81280" cy="106531"/>
                </a:xfrm>
                <a:custGeom>
                  <a:rect b="b" l="l" r="r" t="t"/>
                  <a:pathLst>
                    <a:path extrusionOk="0" h="100" w="76">
                      <a:moveTo>
                        <a:pt x="55" y="60"/>
                      </a:moveTo>
                      <a:cubicBezTo>
                        <a:pt x="55" y="60"/>
                        <a:pt x="55" y="60"/>
                        <a:pt x="55" y="60"/>
                      </a:cubicBezTo>
                      <a:cubicBezTo>
                        <a:pt x="55" y="60"/>
                        <a:pt x="55" y="60"/>
                        <a:pt x="55" y="60"/>
                      </a:cubicBezTo>
                      <a:cubicBezTo>
                        <a:pt x="55" y="62"/>
                        <a:pt x="56" y="63"/>
                        <a:pt x="56" y="64"/>
                      </a:cubicBezTo>
                      <a:cubicBezTo>
                        <a:pt x="57" y="68"/>
                        <a:pt x="58" y="73"/>
                        <a:pt x="58" y="76"/>
                      </a:cubicBezTo>
                      <a:cubicBezTo>
                        <a:pt x="58" y="76"/>
                        <a:pt x="58" y="76"/>
                        <a:pt x="58" y="76"/>
                      </a:cubicBezTo>
                      <a:cubicBezTo>
                        <a:pt x="60" y="86"/>
                        <a:pt x="60" y="92"/>
                        <a:pt x="60" y="93"/>
                      </a:cubicBezTo>
                      <a:cubicBezTo>
                        <a:pt x="61" y="97"/>
                        <a:pt x="64" y="100"/>
                        <a:pt x="68" y="100"/>
                      </a:cubicBezTo>
                      <a:cubicBezTo>
                        <a:pt x="68" y="100"/>
                        <a:pt x="68" y="100"/>
                        <a:pt x="68" y="100"/>
                      </a:cubicBezTo>
                      <a:cubicBezTo>
                        <a:pt x="72" y="100"/>
                        <a:pt x="76" y="96"/>
                        <a:pt x="75" y="92"/>
                      </a:cubicBezTo>
                      <a:cubicBezTo>
                        <a:pt x="75" y="91"/>
                        <a:pt x="75" y="84"/>
                        <a:pt x="73" y="75"/>
                      </a:cubicBezTo>
                      <a:cubicBezTo>
                        <a:pt x="73" y="75"/>
                        <a:pt x="73" y="75"/>
                        <a:pt x="73" y="75"/>
                      </a:cubicBezTo>
                      <a:cubicBezTo>
                        <a:pt x="73" y="73"/>
                        <a:pt x="73" y="72"/>
                        <a:pt x="73" y="70"/>
                      </a:cubicBezTo>
                      <a:cubicBezTo>
                        <a:pt x="72" y="66"/>
                        <a:pt x="71" y="62"/>
                        <a:pt x="70" y="58"/>
                      </a:cubicBezTo>
                      <a:cubicBezTo>
                        <a:pt x="65" y="42"/>
                        <a:pt x="58" y="24"/>
                        <a:pt x="45" y="13"/>
                      </a:cubicBezTo>
                      <a:cubicBezTo>
                        <a:pt x="44" y="13"/>
                        <a:pt x="44" y="12"/>
                        <a:pt x="44" y="12"/>
                      </a:cubicBezTo>
                      <a:cubicBezTo>
                        <a:pt x="44" y="12"/>
                        <a:pt x="44" y="12"/>
                        <a:pt x="44" y="12"/>
                      </a:cubicBezTo>
                      <a:cubicBezTo>
                        <a:pt x="34" y="4"/>
                        <a:pt x="21" y="0"/>
                        <a:pt x="7" y="2"/>
                      </a:cubicBezTo>
                      <a:cubicBezTo>
                        <a:pt x="3" y="2"/>
                        <a:pt x="0" y="6"/>
                        <a:pt x="0" y="10"/>
                      </a:cubicBezTo>
                      <a:cubicBezTo>
                        <a:pt x="1" y="14"/>
                        <a:pt x="5" y="17"/>
                        <a:pt x="9" y="16"/>
                      </a:cubicBezTo>
                      <a:cubicBezTo>
                        <a:pt x="13" y="16"/>
                        <a:pt x="18" y="16"/>
                        <a:pt x="22" y="17"/>
                      </a:cubicBezTo>
                      <a:cubicBezTo>
                        <a:pt x="26" y="18"/>
                        <a:pt x="31" y="21"/>
                        <a:pt x="35" y="24"/>
                      </a:cubicBezTo>
                      <a:cubicBezTo>
                        <a:pt x="45" y="33"/>
                        <a:pt x="51" y="47"/>
                        <a:pt x="55" y="6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0" name="Google Shape;4220;p89"/>
                <p:cNvSpPr/>
                <p:nvPr/>
              </p:nvSpPr>
              <p:spPr>
                <a:xfrm>
                  <a:off x="6882679" y="3885558"/>
                  <a:ext cx="122314" cy="56028"/>
                </a:xfrm>
                <a:custGeom>
                  <a:rect b="b" l="l" r="r" t="t"/>
                  <a:pathLst>
                    <a:path extrusionOk="0" h="53" w="114">
                      <a:moveTo>
                        <a:pt x="21" y="53"/>
                      </a:moveTo>
                      <a:cubicBezTo>
                        <a:pt x="29" y="52"/>
                        <a:pt x="36" y="52"/>
                        <a:pt x="44" y="51"/>
                      </a:cubicBezTo>
                      <a:cubicBezTo>
                        <a:pt x="63" y="50"/>
                        <a:pt x="83" y="48"/>
                        <a:pt x="102" y="45"/>
                      </a:cubicBezTo>
                      <a:cubicBezTo>
                        <a:pt x="106" y="44"/>
                        <a:pt x="110" y="44"/>
                        <a:pt x="114" y="43"/>
                      </a:cubicBezTo>
                      <a:cubicBezTo>
                        <a:pt x="110" y="30"/>
                        <a:pt x="104" y="16"/>
                        <a:pt x="94" y="7"/>
                      </a:cubicBezTo>
                      <a:cubicBezTo>
                        <a:pt x="90" y="4"/>
                        <a:pt x="85" y="1"/>
                        <a:pt x="81" y="0"/>
                      </a:cubicBezTo>
                      <a:cubicBezTo>
                        <a:pt x="81" y="0"/>
                        <a:pt x="81" y="0"/>
                        <a:pt x="81" y="0"/>
                      </a:cubicBezTo>
                      <a:cubicBezTo>
                        <a:pt x="54" y="6"/>
                        <a:pt x="27" y="11"/>
                        <a:pt x="0" y="15"/>
                      </a:cubicBezTo>
                      <a:cubicBezTo>
                        <a:pt x="1" y="16"/>
                        <a:pt x="2" y="18"/>
                        <a:pt x="4" y="19"/>
                      </a:cubicBezTo>
                      <a:cubicBezTo>
                        <a:pt x="13" y="28"/>
                        <a:pt x="18" y="41"/>
                        <a:pt x="21" y="5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1" name="Google Shape;4221;p89"/>
                <p:cNvSpPr/>
                <p:nvPr/>
              </p:nvSpPr>
              <p:spPr>
                <a:xfrm>
                  <a:off x="6763521" y="3905286"/>
                  <a:ext cx="126259" cy="38667"/>
                </a:xfrm>
                <a:custGeom>
                  <a:rect b="b" l="l" r="r" t="t"/>
                  <a:pathLst>
                    <a:path extrusionOk="0" h="36" w="118">
                      <a:moveTo>
                        <a:pt x="12" y="35"/>
                      </a:moveTo>
                      <a:cubicBezTo>
                        <a:pt x="12" y="35"/>
                        <a:pt x="12" y="35"/>
                        <a:pt x="12" y="35"/>
                      </a:cubicBezTo>
                      <a:cubicBezTo>
                        <a:pt x="20" y="35"/>
                        <a:pt x="29" y="35"/>
                        <a:pt x="38" y="35"/>
                      </a:cubicBezTo>
                      <a:cubicBezTo>
                        <a:pt x="64" y="36"/>
                        <a:pt x="91" y="36"/>
                        <a:pt x="118" y="35"/>
                      </a:cubicBezTo>
                      <a:cubicBezTo>
                        <a:pt x="115" y="26"/>
                        <a:pt x="111" y="17"/>
                        <a:pt x="105" y="10"/>
                      </a:cubicBezTo>
                      <a:cubicBezTo>
                        <a:pt x="100" y="5"/>
                        <a:pt x="94" y="2"/>
                        <a:pt x="87" y="0"/>
                      </a:cubicBezTo>
                      <a:cubicBezTo>
                        <a:pt x="58" y="4"/>
                        <a:pt x="29" y="8"/>
                        <a:pt x="0" y="11"/>
                      </a:cubicBezTo>
                      <a:cubicBezTo>
                        <a:pt x="6" y="18"/>
                        <a:pt x="9" y="26"/>
                        <a:pt x="12" y="3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2" name="Google Shape;4222;p89"/>
                <p:cNvSpPr/>
                <p:nvPr/>
              </p:nvSpPr>
              <p:spPr>
                <a:xfrm>
                  <a:off x="6722487" y="3903708"/>
                  <a:ext cx="56817" cy="84436"/>
                </a:xfrm>
                <a:custGeom>
                  <a:rect b="b" l="l" r="r" t="t"/>
                  <a:pathLst>
                    <a:path extrusionOk="0" h="79" w="53">
                      <a:moveTo>
                        <a:pt x="34" y="36"/>
                      </a:moveTo>
                      <a:cubicBezTo>
                        <a:pt x="34" y="36"/>
                        <a:pt x="34" y="36"/>
                        <a:pt x="34" y="36"/>
                      </a:cubicBezTo>
                      <a:cubicBezTo>
                        <a:pt x="34" y="36"/>
                        <a:pt x="34" y="36"/>
                        <a:pt x="34" y="36"/>
                      </a:cubicBezTo>
                      <a:cubicBezTo>
                        <a:pt x="36" y="41"/>
                        <a:pt x="37" y="47"/>
                        <a:pt x="37" y="52"/>
                      </a:cubicBezTo>
                      <a:cubicBezTo>
                        <a:pt x="37" y="53"/>
                        <a:pt x="37" y="54"/>
                        <a:pt x="37" y="55"/>
                      </a:cubicBezTo>
                      <a:cubicBezTo>
                        <a:pt x="38" y="64"/>
                        <a:pt x="38" y="71"/>
                        <a:pt x="38" y="71"/>
                      </a:cubicBezTo>
                      <a:cubicBezTo>
                        <a:pt x="37" y="75"/>
                        <a:pt x="40" y="79"/>
                        <a:pt x="45" y="79"/>
                      </a:cubicBezTo>
                      <a:cubicBezTo>
                        <a:pt x="45" y="79"/>
                        <a:pt x="45" y="79"/>
                        <a:pt x="45" y="79"/>
                      </a:cubicBezTo>
                      <a:cubicBezTo>
                        <a:pt x="49" y="79"/>
                        <a:pt x="52" y="76"/>
                        <a:pt x="53" y="72"/>
                      </a:cubicBezTo>
                      <a:cubicBezTo>
                        <a:pt x="53" y="72"/>
                        <a:pt x="53" y="64"/>
                        <a:pt x="52" y="54"/>
                      </a:cubicBezTo>
                      <a:cubicBezTo>
                        <a:pt x="52" y="52"/>
                        <a:pt x="52" y="49"/>
                        <a:pt x="52" y="46"/>
                      </a:cubicBezTo>
                      <a:cubicBezTo>
                        <a:pt x="51" y="46"/>
                        <a:pt x="51" y="46"/>
                        <a:pt x="51" y="45"/>
                      </a:cubicBezTo>
                      <a:cubicBezTo>
                        <a:pt x="51" y="42"/>
                        <a:pt x="50" y="40"/>
                        <a:pt x="50" y="37"/>
                      </a:cubicBezTo>
                      <a:cubicBezTo>
                        <a:pt x="47" y="28"/>
                        <a:pt x="44" y="20"/>
                        <a:pt x="38" y="13"/>
                      </a:cubicBezTo>
                      <a:cubicBezTo>
                        <a:pt x="38" y="13"/>
                        <a:pt x="38" y="13"/>
                        <a:pt x="37" y="13"/>
                      </a:cubicBezTo>
                      <a:cubicBezTo>
                        <a:pt x="30" y="4"/>
                        <a:pt x="20" y="0"/>
                        <a:pt x="8" y="0"/>
                      </a:cubicBezTo>
                      <a:cubicBezTo>
                        <a:pt x="3" y="0"/>
                        <a:pt x="0" y="4"/>
                        <a:pt x="0" y="8"/>
                      </a:cubicBezTo>
                      <a:cubicBezTo>
                        <a:pt x="0" y="12"/>
                        <a:pt x="3" y="15"/>
                        <a:pt x="8" y="15"/>
                      </a:cubicBezTo>
                      <a:cubicBezTo>
                        <a:pt x="10" y="15"/>
                        <a:pt x="12" y="15"/>
                        <a:pt x="15" y="16"/>
                      </a:cubicBezTo>
                      <a:cubicBezTo>
                        <a:pt x="19" y="17"/>
                        <a:pt x="23" y="19"/>
                        <a:pt x="26" y="23"/>
                      </a:cubicBezTo>
                      <a:cubicBezTo>
                        <a:pt x="30" y="27"/>
                        <a:pt x="32" y="31"/>
                        <a:pt x="34" y="36"/>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3" name="Google Shape;4223;p89"/>
                <p:cNvSpPr/>
                <p:nvPr/>
              </p:nvSpPr>
              <p:spPr>
                <a:xfrm>
                  <a:off x="6838488" y="3888715"/>
                  <a:ext cx="71021" cy="101007"/>
                </a:xfrm>
                <a:custGeom>
                  <a:rect b="b" l="l" r="r" t="t"/>
                  <a:pathLst>
                    <a:path extrusionOk="0" h="95" w="67">
                      <a:moveTo>
                        <a:pt x="48" y="51"/>
                      </a:moveTo>
                      <a:cubicBezTo>
                        <a:pt x="48" y="51"/>
                        <a:pt x="48" y="51"/>
                        <a:pt x="48" y="51"/>
                      </a:cubicBezTo>
                      <a:cubicBezTo>
                        <a:pt x="48" y="51"/>
                        <a:pt x="48" y="51"/>
                        <a:pt x="48" y="51"/>
                      </a:cubicBezTo>
                      <a:cubicBezTo>
                        <a:pt x="50" y="58"/>
                        <a:pt x="51" y="65"/>
                        <a:pt x="51" y="71"/>
                      </a:cubicBezTo>
                      <a:cubicBezTo>
                        <a:pt x="51" y="71"/>
                        <a:pt x="51" y="71"/>
                        <a:pt x="51" y="71"/>
                      </a:cubicBezTo>
                      <a:cubicBezTo>
                        <a:pt x="52" y="80"/>
                        <a:pt x="52" y="87"/>
                        <a:pt x="52" y="87"/>
                      </a:cubicBezTo>
                      <a:cubicBezTo>
                        <a:pt x="52" y="91"/>
                        <a:pt x="55" y="95"/>
                        <a:pt x="59" y="95"/>
                      </a:cubicBezTo>
                      <a:cubicBezTo>
                        <a:pt x="59" y="95"/>
                        <a:pt x="59" y="95"/>
                        <a:pt x="59" y="95"/>
                      </a:cubicBezTo>
                      <a:cubicBezTo>
                        <a:pt x="63" y="95"/>
                        <a:pt x="67" y="92"/>
                        <a:pt x="67" y="88"/>
                      </a:cubicBezTo>
                      <a:cubicBezTo>
                        <a:pt x="67" y="87"/>
                        <a:pt x="67" y="80"/>
                        <a:pt x="66" y="70"/>
                      </a:cubicBezTo>
                      <a:cubicBezTo>
                        <a:pt x="66" y="65"/>
                        <a:pt x="65" y="59"/>
                        <a:pt x="64" y="53"/>
                      </a:cubicBezTo>
                      <a:cubicBezTo>
                        <a:pt x="63" y="52"/>
                        <a:pt x="63" y="51"/>
                        <a:pt x="63" y="50"/>
                      </a:cubicBezTo>
                      <a:cubicBezTo>
                        <a:pt x="63" y="50"/>
                        <a:pt x="63" y="50"/>
                        <a:pt x="63" y="50"/>
                      </a:cubicBezTo>
                      <a:cubicBezTo>
                        <a:pt x="63" y="50"/>
                        <a:pt x="63" y="50"/>
                        <a:pt x="63" y="50"/>
                      </a:cubicBezTo>
                      <a:cubicBezTo>
                        <a:pt x="60" y="38"/>
                        <a:pt x="55" y="25"/>
                        <a:pt x="46" y="16"/>
                      </a:cubicBezTo>
                      <a:cubicBezTo>
                        <a:pt x="44" y="15"/>
                        <a:pt x="43" y="13"/>
                        <a:pt x="42" y="12"/>
                      </a:cubicBezTo>
                      <a:cubicBezTo>
                        <a:pt x="33" y="4"/>
                        <a:pt x="21" y="0"/>
                        <a:pt x="8" y="0"/>
                      </a:cubicBezTo>
                      <a:cubicBezTo>
                        <a:pt x="3" y="0"/>
                        <a:pt x="0" y="4"/>
                        <a:pt x="0" y="8"/>
                      </a:cubicBezTo>
                      <a:cubicBezTo>
                        <a:pt x="0" y="12"/>
                        <a:pt x="3" y="15"/>
                        <a:pt x="8" y="15"/>
                      </a:cubicBezTo>
                      <a:cubicBezTo>
                        <a:pt x="11" y="15"/>
                        <a:pt x="14" y="15"/>
                        <a:pt x="17" y="16"/>
                      </a:cubicBezTo>
                      <a:cubicBezTo>
                        <a:pt x="24" y="18"/>
                        <a:pt x="30" y="21"/>
                        <a:pt x="35" y="26"/>
                      </a:cubicBezTo>
                      <a:cubicBezTo>
                        <a:pt x="41" y="33"/>
                        <a:pt x="45" y="42"/>
                        <a:pt x="48" y="51"/>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4" name="Google Shape;4224;p89"/>
                <p:cNvSpPr/>
                <p:nvPr/>
              </p:nvSpPr>
              <p:spPr>
                <a:xfrm>
                  <a:off x="6562296" y="3920279"/>
                  <a:ext cx="196491" cy="21306"/>
                </a:xfrm>
                <a:custGeom>
                  <a:rect b="b" l="l" r="r" t="t"/>
                  <a:pathLst>
                    <a:path extrusionOk="0" h="20" w="184">
                      <a:moveTo>
                        <a:pt x="1" y="19"/>
                      </a:moveTo>
                      <a:cubicBezTo>
                        <a:pt x="22" y="18"/>
                        <a:pt x="44" y="17"/>
                        <a:pt x="66" y="17"/>
                      </a:cubicBezTo>
                      <a:cubicBezTo>
                        <a:pt x="66" y="17"/>
                        <a:pt x="67" y="17"/>
                        <a:pt x="67" y="17"/>
                      </a:cubicBezTo>
                      <a:cubicBezTo>
                        <a:pt x="99" y="18"/>
                        <a:pt x="131" y="19"/>
                        <a:pt x="164" y="20"/>
                      </a:cubicBezTo>
                      <a:cubicBezTo>
                        <a:pt x="171" y="20"/>
                        <a:pt x="177" y="20"/>
                        <a:pt x="183" y="20"/>
                      </a:cubicBezTo>
                      <a:cubicBezTo>
                        <a:pt x="184" y="20"/>
                        <a:pt x="184" y="20"/>
                        <a:pt x="184" y="20"/>
                      </a:cubicBezTo>
                      <a:cubicBezTo>
                        <a:pt x="182" y="15"/>
                        <a:pt x="180" y="11"/>
                        <a:pt x="176" y="7"/>
                      </a:cubicBezTo>
                      <a:cubicBezTo>
                        <a:pt x="173" y="3"/>
                        <a:pt x="169" y="1"/>
                        <a:pt x="165" y="0"/>
                      </a:cubicBezTo>
                      <a:cubicBezTo>
                        <a:pt x="111" y="6"/>
                        <a:pt x="57" y="11"/>
                        <a:pt x="1" y="18"/>
                      </a:cubicBezTo>
                      <a:cubicBezTo>
                        <a:pt x="0" y="18"/>
                        <a:pt x="0" y="19"/>
                        <a:pt x="0" y="19"/>
                      </a:cubicBezTo>
                      <a:cubicBezTo>
                        <a:pt x="0" y="19"/>
                        <a:pt x="1" y="19"/>
                        <a:pt x="1" y="19"/>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5" name="Google Shape;4225;p89"/>
                <p:cNvSpPr/>
                <p:nvPr/>
              </p:nvSpPr>
              <p:spPr>
                <a:xfrm>
                  <a:off x="6604908" y="4219355"/>
                  <a:ext cx="1214456" cy="109688"/>
                </a:xfrm>
                <a:custGeom>
                  <a:rect b="b" l="l" r="r" t="t"/>
                  <a:pathLst>
                    <a:path extrusionOk="0" h="103" w="1135">
                      <a:moveTo>
                        <a:pt x="1093" y="0"/>
                      </a:moveTo>
                      <a:cubicBezTo>
                        <a:pt x="1093" y="0"/>
                        <a:pt x="1093" y="0"/>
                        <a:pt x="1093" y="0"/>
                      </a:cubicBezTo>
                      <a:cubicBezTo>
                        <a:pt x="1093" y="0"/>
                        <a:pt x="1091" y="0"/>
                        <a:pt x="1089" y="0"/>
                      </a:cubicBezTo>
                      <a:cubicBezTo>
                        <a:pt x="1088" y="0"/>
                        <a:pt x="1088" y="0"/>
                        <a:pt x="1088" y="0"/>
                      </a:cubicBezTo>
                      <a:cubicBezTo>
                        <a:pt x="1085" y="0"/>
                        <a:pt x="1079" y="1"/>
                        <a:pt x="1072" y="2"/>
                      </a:cubicBezTo>
                      <a:cubicBezTo>
                        <a:pt x="1071" y="2"/>
                        <a:pt x="1069" y="2"/>
                        <a:pt x="1068" y="2"/>
                      </a:cubicBezTo>
                      <a:cubicBezTo>
                        <a:pt x="1066" y="2"/>
                        <a:pt x="1064" y="3"/>
                        <a:pt x="1062" y="3"/>
                      </a:cubicBezTo>
                      <a:cubicBezTo>
                        <a:pt x="1059" y="3"/>
                        <a:pt x="1056" y="3"/>
                        <a:pt x="1053" y="4"/>
                      </a:cubicBezTo>
                      <a:cubicBezTo>
                        <a:pt x="1051" y="4"/>
                        <a:pt x="1050" y="4"/>
                        <a:pt x="1048" y="4"/>
                      </a:cubicBezTo>
                      <a:cubicBezTo>
                        <a:pt x="1045" y="5"/>
                        <a:pt x="1042" y="5"/>
                        <a:pt x="1039" y="5"/>
                      </a:cubicBezTo>
                      <a:cubicBezTo>
                        <a:pt x="1037" y="5"/>
                        <a:pt x="1036" y="5"/>
                        <a:pt x="1034" y="6"/>
                      </a:cubicBezTo>
                      <a:cubicBezTo>
                        <a:pt x="1032" y="6"/>
                        <a:pt x="1030" y="6"/>
                        <a:pt x="1028" y="6"/>
                      </a:cubicBezTo>
                      <a:cubicBezTo>
                        <a:pt x="1015" y="7"/>
                        <a:pt x="1001" y="9"/>
                        <a:pt x="985" y="10"/>
                      </a:cubicBezTo>
                      <a:cubicBezTo>
                        <a:pt x="980" y="11"/>
                        <a:pt x="975" y="11"/>
                        <a:pt x="970" y="11"/>
                      </a:cubicBezTo>
                      <a:cubicBezTo>
                        <a:pt x="969" y="12"/>
                        <a:pt x="968" y="12"/>
                        <a:pt x="966" y="12"/>
                      </a:cubicBezTo>
                      <a:cubicBezTo>
                        <a:pt x="960" y="12"/>
                        <a:pt x="953" y="13"/>
                        <a:pt x="945" y="14"/>
                      </a:cubicBezTo>
                      <a:cubicBezTo>
                        <a:pt x="768" y="28"/>
                        <a:pt x="446" y="49"/>
                        <a:pt x="63" y="47"/>
                      </a:cubicBezTo>
                      <a:cubicBezTo>
                        <a:pt x="61" y="47"/>
                        <a:pt x="61" y="47"/>
                        <a:pt x="61" y="47"/>
                      </a:cubicBezTo>
                      <a:cubicBezTo>
                        <a:pt x="51" y="47"/>
                        <a:pt x="41" y="47"/>
                        <a:pt x="31" y="47"/>
                      </a:cubicBezTo>
                      <a:cubicBezTo>
                        <a:pt x="24" y="47"/>
                        <a:pt x="24" y="47"/>
                        <a:pt x="24" y="47"/>
                      </a:cubicBezTo>
                      <a:cubicBezTo>
                        <a:pt x="24" y="47"/>
                        <a:pt x="0" y="71"/>
                        <a:pt x="24" y="94"/>
                      </a:cubicBezTo>
                      <a:cubicBezTo>
                        <a:pt x="214" y="98"/>
                        <a:pt x="488" y="98"/>
                        <a:pt x="746" y="78"/>
                      </a:cubicBezTo>
                      <a:cubicBezTo>
                        <a:pt x="771" y="103"/>
                        <a:pt x="771" y="103"/>
                        <a:pt x="771" y="103"/>
                      </a:cubicBezTo>
                      <a:cubicBezTo>
                        <a:pt x="1093" y="93"/>
                        <a:pt x="1093" y="93"/>
                        <a:pt x="1093" y="93"/>
                      </a:cubicBezTo>
                      <a:cubicBezTo>
                        <a:pt x="1135" y="30"/>
                        <a:pt x="1093" y="0"/>
                        <a:pt x="1093" y="0"/>
                      </a:cubicBezTo>
                      <a:close/>
                      <a:moveTo>
                        <a:pt x="1089" y="80"/>
                      </a:moveTo>
                      <a:cubicBezTo>
                        <a:pt x="1089" y="80"/>
                        <a:pt x="1069" y="21"/>
                        <a:pt x="926" y="26"/>
                      </a:cubicBezTo>
                      <a:cubicBezTo>
                        <a:pt x="926" y="26"/>
                        <a:pt x="1032" y="19"/>
                        <a:pt x="1089" y="11"/>
                      </a:cubicBezTo>
                      <a:cubicBezTo>
                        <a:pt x="1089" y="11"/>
                        <a:pt x="1116" y="38"/>
                        <a:pt x="1089" y="80"/>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6" name="Google Shape;4226;p89"/>
                <p:cNvSpPr/>
                <p:nvPr/>
              </p:nvSpPr>
              <p:spPr>
                <a:xfrm>
                  <a:off x="7631491" y="4037843"/>
                  <a:ext cx="167349" cy="193341"/>
                </a:xfrm>
                <a:custGeom>
                  <a:rect b="b" l="l" r="r" t="t"/>
                  <a:pathLst>
                    <a:path extrusionOk="0" h="176" w="152">
                      <a:moveTo>
                        <a:pt x="119" y="147"/>
                      </a:moveTo>
                      <a:cubicBezTo>
                        <a:pt x="119" y="147"/>
                        <a:pt x="126" y="81"/>
                        <a:pt x="96" y="18"/>
                      </a:cubicBezTo>
                      <a:cubicBezTo>
                        <a:pt x="0" y="65"/>
                        <a:pt x="6" y="174"/>
                        <a:pt x="6" y="176"/>
                      </a:cubicBezTo>
                      <a:cubicBezTo>
                        <a:pt x="11" y="176"/>
                        <a:pt x="16" y="176"/>
                        <a:pt x="21" y="175"/>
                      </a:cubicBezTo>
                      <a:cubicBezTo>
                        <a:pt x="37" y="174"/>
                        <a:pt x="51" y="172"/>
                        <a:pt x="64" y="171"/>
                      </a:cubicBezTo>
                      <a:cubicBezTo>
                        <a:pt x="66" y="171"/>
                        <a:pt x="68" y="171"/>
                        <a:pt x="70" y="171"/>
                      </a:cubicBezTo>
                      <a:cubicBezTo>
                        <a:pt x="72" y="170"/>
                        <a:pt x="73" y="170"/>
                        <a:pt x="75" y="170"/>
                      </a:cubicBezTo>
                      <a:cubicBezTo>
                        <a:pt x="78" y="170"/>
                        <a:pt x="81" y="170"/>
                        <a:pt x="84" y="169"/>
                      </a:cubicBezTo>
                      <a:cubicBezTo>
                        <a:pt x="86" y="169"/>
                        <a:pt x="87" y="169"/>
                        <a:pt x="89" y="169"/>
                      </a:cubicBezTo>
                      <a:cubicBezTo>
                        <a:pt x="92" y="168"/>
                        <a:pt x="95" y="168"/>
                        <a:pt x="98" y="168"/>
                      </a:cubicBezTo>
                      <a:cubicBezTo>
                        <a:pt x="100" y="168"/>
                        <a:pt x="102" y="167"/>
                        <a:pt x="104" y="167"/>
                      </a:cubicBezTo>
                      <a:cubicBezTo>
                        <a:pt x="105" y="167"/>
                        <a:pt x="107" y="167"/>
                        <a:pt x="108" y="167"/>
                      </a:cubicBezTo>
                      <a:cubicBezTo>
                        <a:pt x="115" y="166"/>
                        <a:pt x="121" y="165"/>
                        <a:pt x="124" y="165"/>
                      </a:cubicBezTo>
                      <a:cubicBezTo>
                        <a:pt x="124" y="165"/>
                        <a:pt x="124" y="165"/>
                        <a:pt x="125" y="165"/>
                      </a:cubicBezTo>
                      <a:cubicBezTo>
                        <a:pt x="127" y="165"/>
                        <a:pt x="129" y="165"/>
                        <a:pt x="129" y="165"/>
                      </a:cubicBezTo>
                      <a:cubicBezTo>
                        <a:pt x="147" y="105"/>
                        <a:pt x="152" y="49"/>
                        <a:pt x="150" y="0"/>
                      </a:cubicBezTo>
                      <a:cubicBezTo>
                        <a:pt x="146" y="1"/>
                        <a:pt x="142" y="2"/>
                        <a:pt x="138" y="3"/>
                      </a:cubicBezTo>
                      <a:cubicBezTo>
                        <a:pt x="139" y="43"/>
                        <a:pt x="134" y="91"/>
                        <a:pt x="11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7" name="Google Shape;4227;p89"/>
                <p:cNvSpPr/>
                <p:nvPr/>
              </p:nvSpPr>
              <p:spPr>
                <a:xfrm>
                  <a:off x="6537833" y="3879245"/>
                  <a:ext cx="1257858" cy="392192"/>
                </a:xfrm>
                <a:custGeom>
                  <a:rect b="b" l="l" r="r" t="t"/>
                  <a:pathLst>
                    <a:path extrusionOk="0" h="368" w="1176">
                      <a:moveTo>
                        <a:pt x="39" y="143"/>
                      </a:moveTo>
                      <a:cubicBezTo>
                        <a:pt x="25" y="142"/>
                        <a:pt x="12" y="142"/>
                        <a:pt x="0" y="143"/>
                      </a:cubicBezTo>
                      <a:cubicBezTo>
                        <a:pt x="5" y="197"/>
                        <a:pt x="40" y="270"/>
                        <a:pt x="126" y="366"/>
                      </a:cubicBezTo>
                      <a:cubicBezTo>
                        <a:pt x="509" y="368"/>
                        <a:pt x="831" y="347"/>
                        <a:pt x="1008" y="333"/>
                      </a:cubicBezTo>
                      <a:cubicBezTo>
                        <a:pt x="1008" y="333"/>
                        <a:pt x="1008" y="333"/>
                        <a:pt x="1008" y="333"/>
                      </a:cubicBezTo>
                      <a:cubicBezTo>
                        <a:pt x="1008" y="333"/>
                        <a:pt x="1008" y="333"/>
                        <a:pt x="1008" y="333"/>
                      </a:cubicBezTo>
                      <a:cubicBezTo>
                        <a:pt x="1008" y="333"/>
                        <a:pt x="999" y="206"/>
                        <a:pt x="1113" y="152"/>
                      </a:cubicBezTo>
                      <a:cubicBezTo>
                        <a:pt x="1088" y="112"/>
                        <a:pt x="1047" y="76"/>
                        <a:pt x="977" y="62"/>
                      </a:cubicBezTo>
                      <a:cubicBezTo>
                        <a:pt x="977" y="62"/>
                        <a:pt x="1053" y="61"/>
                        <a:pt x="1137" y="12"/>
                      </a:cubicBezTo>
                      <a:cubicBezTo>
                        <a:pt x="1137" y="12"/>
                        <a:pt x="1160" y="56"/>
                        <a:pt x="1165" y="135"/>
                      </a:cubicBezTo>
                      <a:cubicBezTo>
                        <a:pt x="1168" y="134"/>
                        <a:pt x="1172" y="134"/>
                        <a:pt x="1176" y="133"/>
                      </a:cubicBezTo>
                      <a:cubicBezTo>
                        <a:pt x="1176" y="133"/>
                        <a:pt x="1176" y="133"/>
                        <a:pt x="1176" y="133"/>
                      </a:cubicBezTo>
                      <a:cubicBezTo>
                        <a:pt x="1176" y="133"/>
                        <a:pt x="1176" y="133"/>
                        <a:pt x="1176" y="133"/>
                      </a:cubicBezTo>
                      <a:cubicBezTo>
                        <a:pt x="1171" y="73"/>
                        <a:pt x="1157" y="28"/>
                        <a:pt x="1150" y="8"/>
                      </a:cubicBezTo>
                      <a:cubicBezTo>
                        <a:pt x="1149" y="4"/>
                        <a:pt x="1146" y="2"/>
                        <a:pt x="1143" y="1"/>
                      </a:cubicBezTo>
                      <a:cubicBezTo>
                        <a:pt x="1141" y="0"/>
                        <a:pt x="1137" y="0"/>
                        <a:pt x="1134" y="2"/>
                      </a:cubicBezTo>
                      <a:cubicBezTo>
                        <a:pt x="980" y="83"/>
                        <a:pt x="849" y="56"/>
                        <a:pt x="759" y="12"/>
                      </a:cubicBezTo>
                      <a:cubicBezTo>
                        <a:pt x="759" y="12"/>
                        <a:pt x="759" y="12"/>
                        <a:pt x="759" y="12"/>
                      </a:cubicBezTo>
                      <a:cubicBezTo>
                        <a:pt x="747" y="24"/>
                        <a:pt x="735" y="34"/>
                        <a:pt x="723" y="44"/>
                      </a:cubicBezTo>
                      <a:cubicBezTo>
                        <a:pt x="541" y="192"/>
                        <a:pt x="357" y="160"/>
                        <a:pt x="39" y="143"/>
                      </a:cubicBezTo>
                      <a:close/>
                      <a:moveTo>
                        <a:pt x="386" y="278"/>
                      </a:moveTo>
                      <a:cubicBezTo>
                        <a:pt x="386" y="278"/>
                        <a:pt x="386" y="278"/>
                        <a:pt x="386" y="278"/>
                      </a:cubicBezTo>
                      <a:cubicBezTo>
                        <a:pt x="386" y="278"/>
                        <a:pt x="386" y="278"/>
                        <a:pt x="386" y="278"/>
                      </a:cubicBezTo>
                      <a:cubicBezTo>
                        <a:pt x="386" y="278"/>
                        <a:pt x="386" y="278"/>
                        <a:pt x="386" y="278"/>
                      </a:cubicBezTo>
                      <a:cubicBezTo>
                        <a:pt x="385" y="278"/>
                        <a:pt x="384" y="277"/>
                        <a:pt x="384" y="277"/>
                      </a:cubicBezTo>
                      <a:cubicBezTo>
                        <a:pt x="380" y="276"/>
                        <a:pt x="377" y="273"/>
                        <a:pt x="377" y="269"/>
                      </a:cubicBezTo>
                      <a:cubicBezTo>
                        <a:pt x="377" y="264"/>
                        <a:pt x="381" y="260"/>
                        <a:pt x="386" y="260"/>
                      </a:cubicBezTo>
                      <a:cubicBezTo>
                        <a:pt x="386" y="260"/>
                        <a:pt x="386" y="260"/>
                        <a:pt x="386" y="260"/>
                      </a:cubicBezTo>
                      <a:cubicBezTo>
                        <a:pt x="386" y="260"/>
                        <a:pt x="386" y="260"/>
                        <a:pt x="386" y="260"/>
                      </a:cubicBezTo>
                      <a:cubicBezTo>
                        <a:pt x="391" y="260"/>
                        <a:pt x="395" y="264"/>
                        <a:pt x="395" y="269"/>
                      </a:cubicBezTo>
                      <a:cubicBezTo>
                        <a:pt x="395" y="274"/>
                        <a:pt x="391" y="278"/>
                        <a:pt x="386" y="278"/>
                      </a:cubicBezTo>
                      <a:close/>
                      <a:moveTo>
                        <a:pt x="463" y="277"/>
                      </a:moveTo>
                      <a:cubicBezTo>
                        <a:pt x="463" y="277"/>
                        <a:pt x="462" y="278"/>
                        <a:pt x="462" y="278"/>
                      </a:cubicBezTo>
                      <a:cubicBezTo>
                        <a:pt x="462" y="278"/>
                        <a:pt x="462" y="278"/>
                        <a:pt x="461" y="278"/>
                      </a:cubicBezTo>
                      <a:cubicBezTo>
                        <a:pt x="461" y="278"/>
                        <a:pt x="461" y="278"/>
                        <a:pt x="461" y="278"/>
                      </a:cubicBezTo>
                      <a:cubicBezTo>
                        <a:pt x="461" y="278"/>
                        <a:pt x="461" y="278"/>
                        <a:pt x="461" y="278"/>
                      </a:cubicBezTo>
                      <a:cubicBezTo>
                        <a:pt x="456" y="278"/>
                        <a:pt x="452" y="274"/>
                        <a:pt x="452" y="269"/>
                      </a:cubicBezTo>
                      <a:cubicBezTo>
                        <a:pt x="452" y="264"/>
                        <a:pt x="456" y="260"/>
                        <a:pt x="461" y="260"/>
                      </a:cubicBezTo>
                      <a:cubicBezTo>
                        <a:pt x="461" y="260"/>
                        <a:pt x="461" y="260"/>
                        <a:pt x="461" y="260"/>
                      </a:cubicBezTo>
                      <a:cubicBezTo>
                        <a:pt x="461" y="260"/>
                        <a:pt x="461" y="260"/>
                        <a:pt x="461" y="260"/>
                      </a:cubicBezTo>
                      <a:cubicBezTo>
                        <a:pt x="464" y="260"/>
                        <a:pt x="467" y="261"/>
                        <a:pt x="468" y="263"/>
                      </a:cubicBezTo>
                      <a:cubicBezTo>
                        <a:pt x="469" y="264"/>
                        <a:pt x="470" y="266"/>
                        <a:pt x="470" y="269"/>
                      </a:cubicBezTo>
                      <a:cubicBezTo>
                        <a:pt x="470" y="271"/>
                        <a:pt x="469" y="273"/>
                        <a:pt x="468" y="274"/>
                      </a:cubicBezTo>
                      <a:cubicBezTo>
                        <a:pt x="467" y="276"/>
                        <a:pt x="465" y="277"/>
                        <a:pt x="463" y="277"/>
                      </a:cubicBezTo>
                      <a:close/>
                      <a:moveTo>
                        <a:pt x="541" y="276"/>
                      </a:moveTo>
                      <a:cubicBezTo>
                        <a:pt x="541" y="277"/>
                        <a:pt x="540" y="277"/>
                        <a:pt x="539" y="277"/>
                      </a:cubicBezTo>
                      <a:cubicBezTo>
                        <a:pt x="538" y="277"/>
                        <a:pt x="537" y="278"/>
                        <a:pt x="537" y="278"/>
                      </a:cubicBezTo>
                      <a:cubicBezTo>
                        <a:pt x="537" y="278"/>
                        <a:pt x="536" y="278"/>
                        <a:pt x="536" y="278"/>
                      </a:cubicBezTo>
                      <a:cubicBezTo>
                        <a:pt x="536" y="278"/>
                        <a:pt x="536" y="278"/>
                        <a:pt x="536" y="278"/>
                      </a:cubicBezTo>
                      <a:cubicBezTo>
                        <a:pt x="536" y="278"/>
                        <a:pt x="536" y="278"/>
                        <a:pt x="536" y="278"/>
                      </a:cubicBezTo>
                      <a:cubicBezTo>
                        <a:pt x="535" y="278"/>
                        <a:pt x="534" y="277"/>
                        <a:pt x="533" y="277"/>
                      </a:cubicBezTo>
                      <a:cubicBezTo>
                        <a:pt x="530" y="276"/>
                        <a:pt x="527" y="272"/>
                        <a:pt x="527" y="269"/>
                      </a:cubicBezTo>
                      <a:cubicBezTo>
                        <a:pt x="527" y="265"/>
                        <a:pt x="530" y="262"/>
                        <a:pt x="533" y="260"/>
                      </a:cubicBezTo>
                      <a:cubicBezTo>
                        <a:pt x="534" y="260"/>
                        <a:pt x="535" y="260"/>
                        <a:pt x="536" y="260"/>
                      </a:cubicBezTo>
                      <a:cubicBezTo>
                        <a:pt x="536" y="260"/>
                        <a:pt x="536" y="260"/>
                        <a:pt x="536" y="260"/>
                      </a:cubicBezTo>
                      <a:cubicBezTo>
                        <a:pt x="536" y="260"/>
                        <a:pt x="536" y="260"/>
                        <a:pt x="536" y="260"/>
                      </a:cubicBezTo>
                      <a:cubicBezTo>
                        <a:pt x="538" y="260"/>
                        <a:pt x="540" y="260"/>
                        <a:pt x="541" y="261"/>
                      </a:cubicBezTo>
                      <a:cubicBezTo>
                        <a:pt x="544" y="263"/>
                        <a:pt x="545" y="266"/>
                        <a:pt x="545" y="269"/>
                      </a:cubicBezTo>
                      <a:cubicBezTo>
                        <a:pt x="545" y="272"/>
                        <a:pt x="544" y="274"/>
                        <a:pt x="541" y="276"/>
                      </a:cubicBezTo>
                      <a:close/>
                      <a:moveTo>
                        <a:pt x="618" y="275"/>
                      </a:moveTo>
                      <a:cubicBezTo>
                        <a:pt x="616" y="277"/>
                        <a:pt x="614" y="278"/>
                        <a:pt x="611" y="278"/>
                      </a:cubicBezTo>
                      <a:cubicBezTo>
                        <a:pt x="611" y="278"/>
                        <a:pt x="611" y="278"/>
                        <a:pt x="611" y="278"/>
                      </a:cubicBezTo>
                      <a:cubicBezTo>
                        <a:pt x="611" y="278"/>
                        <a:pt x="611" y="278"/>
                        <a:pt x="611" y="278"/>
                      </a:cubicBezTo>
                      <a:cubicBezTo>
                        <a:pt x="611" y="278"/>
                        <a:pt x="611" y="278"/>
                        <a:pt x="611" y="278"/>
                      </a:cubicBezTo>
                      <a:cubicBezTo>
                        <a:pt x="610" y="278"/>
                        <a:pt x="610" y="277"/>
                        <a:pt x="609" y="277"/>
                      </a:cubicBezTo>
                      <a:cubicBezTo>
                        <a:pt x="608" y="277"/>
                        <a:pt x="606" y="276"/>
                        <a:pt x="605" y="275"/>
                      </a:cubicBezTo>
                      <a:cubicBezTo>
                        <a:pt x="603" y="273"/>
                        <a:pt x="602" y="271"/>
                        <a:pt x="602" y="269"/>
                      </a:cubicBezTo>
                      <a:cubicBezTo>
                        <a:pt x="602" y="266"/>
                        <a:pt x="603" y="264"/>
                        <a:pt x="605" y="262"/>
                      </a:cubicBezTo>
                      <a:cubicBezTo>
                        <a:pt x="607" y="261"/>
                        <a:pt x="609" y="260"/>
                        <a:pt x="611" y="260"/>
                      </a:cubicBezTo>
                      <a:cubicBezTo>
                        <a:pt x="611" y="260"/>
                        <a:pt x="611" y="260"/>
                        <a:pt x="611" y="260"/>
                      </a:cubicBezTo>
                      <a:cubicBezTo>
                        <a:pt x="611" y="260"/>
                        <a:pt x="611" y="260"/>
                        <a:pt x="611" y="260"/>
                      </a:cubicBezTo>
                      <a:cubicBezTo>
                        <a:pt x="614" y="260"/>
                        <a:pt x="616" y="261"/>
                        <a:pt x="618" y="262"/>
                      </a:cubicBezTo>
                      <a:cubicBezTo>
                        <a:pt x="619" y="264"/>
                        <a:pt x="620" y="266"/>
                        <a:pt x="620" y="269"/>
                      </a:cubicBezTo>
                      <a:cubicBezTo>
                        <a:pt x="620" y="271"/>
                        <a:pt x="619" y="273"/>
                        <a:pt x="618" y="275"/>
                      </a:cubicBezTo>
                      <a:close/>
                      <a:moveTo>
                        <a:pt x="690" y="277"/>
                      </a:moveTo>
                      <a:cubicBezTo>
                        <a:pt x="689" y="277"/>
                        <a:pt x="688" y="278"/>
                        <a:pt x="687" y="278"/>
                      </a:cubicBezTo>
                      <a:cubicBezTo>
                        <a:pt x="687" y="278"/>
                        <a:pt x="686" y="278"/>
                        <a:pt x="686" y="278"/>
                      </a:cubicBezTo>
                      <a:cubicBezTo>
                        <a:pt x="686" y="278"/>
                        <a:pt x="686" y="278"/>
                        <a:pt x="686" y="278"/>
                      </a:cubicBezTo>
                      <a:cubicBezTo>
                        <a:pt x="686" y="278"/>
                        <a:pt x="686" y="278"/>
                        <a:pt x="686" y="278"/>
                      </a:cubicBezTo>
                      <a:cubicBezTo>
                        <a:pt x="685" y="278"/>
                        <a:pt x="684" y="277"/>
                        <a:pt x="683" y="277"/>
                      </a:cubicBezTo>
                      <a:cubicBezTo>
                        <a:pt x="681" y="276"/>
                        <a:pt x="680" y="275"/>
                        <a:pt x="679" y="274"/>
                      </a:cubicBezTo>
                      <a:cubicBezTo>
                        <a:pt x="678" y="272"/>
                        <a:pt x="677" y="270"/>
                        <a:pt x="677" y="269"/>
                      </a:cubicBezTo>
                      <a:cubicBezTo>
                        <a:pt x="677" y="267"/>
                        <a:pt x="678" y="265"/>
                        <a:pt x="679" y="264"/>
                      </a:cubicBezTo>
                      <a:cubicBezTo>
                        <a:pt x="680" y="262"/>
                        <a:pt x="682" y="261"/>
                        <a:pt x="684" y="260"/>
                      </a:cubicBezTo>
                      <a:cubicBezTo>
                        <a:pt x="684" y="260"/>
                        <a:pt x="685" y="260"/>
                        <a:pt x="686" y="260"/>
                      </a:cubicBezTo>
                      <a:cubicBezTo>
                        <a:pt x="686" y="260"/>
                        <a:pt x="686" y="260"/>
                        <a:pt x="686" y="260"/>
                      </a:cubicBezTo>
                      <a:cubicBezTo>
                        <a:pt x="686" y="260"/>
                        <a:pt x="686" y="260"/>
                        <a:pt x="686" y="260"/>
                      </a:cubicBezTo>
                      <a:cubicBezTo>
                        <a:pt x="687" y="260"/>
                        <a:pt x="689" y="260"/>
                        <a:pt x="690" y="260"/>
                      </a:cubicBezTo>
                      <a:cubicBezTo>
                        <a:pt x="693" y="262"/>
                        <a:pt x="695" y="265"/>
                        <a:pt x="695" y="269"/>
                      </a:cubicBezTo>
                      <a:cubicBezTo>
                        <a:pt x="695" y="272"/>
                        <a:pt x="693" y="276"/>
                        <a:pt x="690" y="277"/>
                      </a:cubicBezTo>
                      <a:close/>
                      <a:moveTo>
                        <a:pt x="1041" y="183"/>
                      </a:moveTo>
                      <a:cubicBezTo>
                        <a:pt x="987" y="240"/>
                        <a:pt x="983" y="321"/>
                        <a:pt x="983" y="321"/>
                      </a:cubicBezTo>
                      <a:cubicBezTo>
                        <a:pt x="944" y="325"/>
                        <a:pt x="944" y="325"/>
                        <a:pt x="944" y="325"/>
                      </a:cubicBezTo>
                      <a:cubicBezTo>
                        <a:pt x="949" y="224"/>
                        <a:pt x="1041" y="183"/>
                        <a:pt x="1041" y="183"/>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8" name="Google Shape;4228;p89"/>
                <p:cNvSpPr/>
                <p:nvPr/>
              </p:nvSpPr>
              <p:spPr>
                <a:xfrm>
                  <a:off x="7606301" y="4041014"/>
                  <a:ext cx="121525" cy="193334"/>
                </a:xfrm>
                <a:custGeom>
                  <a:rect b="b" l="l" r="r" t="t"/>
                  <a:pathLst>
                    <a:path extrusionOk="0" h="181" w="114">
                      <a:moveTo>
                        <a:pt x="114" y="0"/>
                      </a:moveTo>
                      <a:cubicBezTo>
                        <a:pt x="114" y="0"/>
                        <a:pt x="114" y="0"/>
                        <a:pt x="114" y="0"/>
                      </a:cubicBezTo>
                      <a:cubicBezTo>
                        <a:pt x="0" y="54"/>
                        <a:pt x="9" y="181"/>
                        <a:pt x="9" y="181"/>
                      </a:cubicBezTo>
                      <a:cubicBezTo>
                        <a:pt x="9" y="181"/>
                        <a:pt x="9" y="181"/>
                        <a:pt x="9" y="181"/>
                      </a:cubicBezTo>
                      <a:cubicBezTo>
                        <a:pt x="9" y="181"/>
                        <a:pt x="0" y="54"/>
                        <a:pt x="114" y="0"/>
                      </a:cubicBezTo>
                      <a:close/>
                    </a:path>
                  </a:pathLst>
                </a:custGeom>
                <a:solidFill>
                  <a:srgbClr val="DB6057"/>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29" name="Google Shape;4229;p89"/>
                <p:cNvSpPr/>
                <p:nvPr/>
              </p:nvSpPr>
              <p:spPr>
                <a:xfrm>
                  <a:off x="6531809" y="3834258"/>
                  <a:ext cx="817232" cy="249360"/>
                </a:xfrm>
                <a:custGeom>
                  <a:rect b="b" l="l" r="r" t="t"/>
                  <a:pathLst>
                    <a:path extrusionOk="0" h="234" w="762">
                      <a:moveTo>
                        <a:pt x="645" y="20"/>
                      </a:moveTo>
                      <a:cubicBezTo>
                        <a:pt x="648" y="26"/>
                        <a:pt x="651" y="32"/>
                        <a:pt x="653" y="37"/>
                      </a:cubicBezTo>
                      <a:cubicBezTo>
                        <a:pt x="654" y="38"/>
                        <a:pt x="654" y="39"/>
                        <a:pt x="655" y="40"/>
                      </a:cubicBezTo>
                      <a:cubicBezTo>
                        <a:pt x="660" y="40"/>
                        <a:pt x="665" y="43"/>
                        <a:pt x="669" y="47"/>
                      </a:cubicBezTo>
                      <a:cubicBezTo>
                        <a:pt x="670" y="49"/>
                        <a:pt x="671" y="50"/>
                        <a:pt x="672" y="52"/>
                      </a:cubicBezTo>
                      <a:cubicBezTo>
                        <a:pt x="672" y="53"/>
                        <a:pt x="672" y="55"/>
                        <a:pt x="672" y="56"/>
                      </a:cubicBezTo>
                      <a:cubicBezTo>
                        <a:pt x="673" y="62"/>
                        <a:pt x="671" y="68"/>
                        <a:pt x="667" y="72"/>
                      </a:cubicBezTo>
                      <a:cubicBezTo>
                        <a:pt x="665" y="74"/>
                        <a:pt x="663" y="75"/>
                        <a:pt x="660" y="76"/>
                      </a:cubicBezTo>
                      <a:cubicBezTo>
                        <a:pt x="652" y="79"/>
                        <a:pt x="643" y="76"/>
                        <a:pt x="639" y="69"/>
                      </a:cubicBezTo>
                      <a:cubicBezTo>
                        <a:pt x="638" y="68"/>
                        <a:pt x="637" y="67"/>
                        <a:pt x="637" y="65"/>
                      </a:cubicBezTo>
                      <a:cubicBezTo>
                        <a:pt x="636" y="64"/>
                        <a:pt x="636" y="62"/>
                        <a:pt x="635" y="60"/>
                      </a:cubicBezTo>
                      <a:cubicBezTo>
                        <a:pt x="635" y="60"/>
                        <a:pt x="635" y="60"/>
                        <a:pt x="635" y="60"/>
                      </a:cubicBezTo>
                      <a:cubicBezTo>
                        <a:pt x="635" y="59"/>
                        <a:pt x="635" y="58"/>
                        <a:pt x="635" y="57"/>
                      </a:cubicBezTo>
                      <a:cubicBezTo>
                        <a:pt x="636" y="54"/>
                        <a:pt x="637" y="51"/>
                        <a:pt x="638" y="49"/>
                      </a:cubicBezTo>
                      <a:cubicBezTo>
                        <a:pt x="639" y="48"/>
                        <a:pt x="640" y="47"/>
                        <a:pt x="641" y="46"/>
                      </a:cubicBezTo>
                      <a:cubicBezTo>
                        <a:pt x="639" y="42"/>
                        <a:pt x="638" y="39"/>
                        <a:pt x="636" y="35"/>
                      </a:cubicBezTo>
                      <a:cubicBezTo>
                        <a:pt x="635" y="33"/>
                        <a:pt x="634" y="31"/>
                        <a:pt x="632" y="29"/>
                      </a:cubicBezTo>
                      <a:cubicBezTo>
                        <a:pt x="632" y="28"/>
                        <a:pt x="632" y="28"/>
                        <a:pt x="631" y="27"/>
                      </a:cubicBezTo>
                      <a:cubicBezTo>
                        <a:pt x="631" y="27"/>
                        <a:pt x="631" y="27"/>
                        <a:pt x="631" y="27"/>
                      </a:cubicBezTo>
                      <a:cubicBezTo>
                        <a:pt x="607" y="40"/>
                        <a:pt x="582" y="51"/>
                        <a:pt x="558" y="60"/>
                      </a:cubicBezTo>
                      <a:cubicBezTo>
                        <a:pt x="558" y="60"/>
                        <a:pt x="558" y="60"/>
                        <a:pt x="558" y="60"/>
                      </a:cubicBezTo>
                      <a:cubicBezTo>
                        <a:pt x="560" y="68"/>
                        <a:pt x="562" y="75"/>
                        <a:pt x="563" y="81"/>
                      </a:cubicBezTo>
                      <a:cubicBezTo>
                        <a:pt x="563" y="81"/>
                        <a:pt x="563" y="81"/>
                        <a:pt x="563" y="81"/>
                      </a:cubicBezTo>
                      <a:cubicBezTo>
                        <a:pt x="563" y="81"/>
                        <a:pt x="563" y="81"/>
                        <a:pt x="563" y="81"/>
                      </a:cubicBezTo>
                      <a:cubicBezTo>
                        <a:pt x="564" y="81"/>
                        <a:pt x="565" y="81"/>
                        <a:pt x="566" y="82"/>
                      </a:cubicBezTo>
                      <a:cubicBezTo>
                        <a:pt x="568" y="82"/>
                        <a:pt x="569" y="84"/>
                        <a:pt x="571" y="85"/>
                      </a:cubicBezTo>
                      <a:cubicBezTo>
                        <a:pt x="574" y="88"/>
                        <a:pt x="576" y="92"/>
                        <a:pt x="577" y="96"/>
                      </a:cubicBezTo>
                      <a:cubicBezTo>
                        <a:pt x="577" y="98"/>
                        <a:pt x="577" y="101"/>
                        <a:pt x="576" y="103"/>
                      </a:cubicBezTo>
                      <a:cubicBezTo>
                        <a:pt x="575" y="110"/>
                        <a:pt x="569" y="116"/>
                        <a:pt x="561" y="117"/>
                      </a:cubicBezTo>
                      <a:cubicBezTo>
                        <a:pt x="559" y="117"/>
                        <a:pt x="557" y="117"/>
                        <a:pt x="555" y="117"/>
                      </a:cubicBezTo>
                      <a:cubicBezTo>
                        <a:pt x="554" y="117"/>
                        <a:pt x="552" y="116"/>
                        <a:pt x="551" y="116"/>
                      </a:cubicBezTo>
                      <a:cubicBezTo>
                        <a:pt x="551" y="116"/>
                        <a:pt x="551" y="116"/>
                        <a:pt x="550" y="116"/>
                      </a:cubicBezTo>
                      <a:cubicBezTo>
                        <a:pt x="545" y="113"/>
                        <a:pt x="541" y="108"/>
                        <a:pt x="540" y="102"/>
                      </a:cubicBezTo>
                      <a:cubicBezTo>
                        <a:pt x="539" y="94"/>
                        <a:pt x="542" y="87"/>
                        <a:pt x="548" y="83"/>
                      </a:cubicBezTo>
                      <a:cubicBezTo>
                        <a:pt x="547" y="78"/>
                        <a:pt x="546" y="72"/>
                        <a:pt x="544" y="65"/>
                      </a:cubicBezTo>
                      <a:cubicBezTo>
                        <a:pt x="514" y="76"/>
                        <a:pt x="484" y="83"/>
                        <a:pt x="455" y="89"/>
                      </a:cubicBezTo>
                      <a:cubicBezTo>
                        <a:pt x="456" y="93"/>
                        <a:pt x="457" y="97"/>
                        <a:pt x="458" y="101"/>
                      </a:cubicBezTo>
                      <a:cubicBezTo>
                        <a:pt x="458" y="103"/>
                        <a:pt x="458" y="104"/>
                        <a:pt x="458" y="106"/>
                      </a:cubicBezTo>
                      <a:cubicBezTo>
                        <a:pt x="459" y="106"/>
                        <a:pt x="460" y="106"/>
                        <a:pt x="461" y="106"/>
                      </a:cubicBezTo>
                      <a:cubicBezTo>
                        <a:pt x="467" y="109"/>
                        <a:pt x="471" y="115"/>
                        <a:pt x="472" y="121"/>
                      </a:cubicBezTo>
                      <a:cubicBezTo>
                        <a:pt x="472" y="124"/>
                        <a:pt x="472" y="126"/>
                        <a:pt x="471" y="129"/>
                      </a:cubicBezTo>
                      <a:cubicBezTo>
                        <a:pt x="470" y="130"/>
                        <a:pt x="470" y="132"/>
                        <a:pt x="469" y="133"/>
                      </a:cubicBezTo>
                      <a:cubicBezTo>
                        <a:pt x="467" y="137"/>
                        <a:pt x="463" y="140"/>
                        <a:pt x="459" y="141"/>
                      </a:cubicBezTo>
                      <a:cubicBezTo>
                        <a:pt x="458" y="141"/>
                        <a:pt x="456" y="142"/>
                        <a:pt x="455" y="142"/>
                      </a:cubicBezTo>
                      <a:cubicBezTo>
                        <a:pt x="452" y="142"/>
                        <a:pt x="450" y="142"/>
                        <a:pt x="448" y="141"/>
                      </a:cubicBezTo>
                      <a:cubicBezTo>
                        <a:pt x="446" y="141"/>
                        <a:pt x="445" y="140"/>
                        <a:pt x="444" y="140"/>
                      </a:cubicBezTo>
                      <a:cubicBezTo>
                        <a:pt x="443" y="139"/>
                        <a:pt x="441" y="138"/>
                        <a:pt x="440" y="137"/>
                      </a:cubicBezTo>
                      <a:cubicBezTo>
                        <a:pt x="437" y="134"/>
                        <a:pt x="435" y="130"/>
                        <a:pt x="434" y="125"/>
                      </a:cubicBezTo>
                      <a:cubicBezTo>
                        <a:pt x="434" y="123"/>
                        <a:pt x="434" y="122"/>
                        <a:pt x="435" y="120"/>
                      </a:cubicBezTo>
                      <a:cubicBezTo>
                        <a:pt x="435" y="117"/>
                        <a:pt x="436" y="115"/>
                        <a:pt x="438" y="113"/>
                      </a:cubicBezTo>
                      <a:cubicBezTo>
                        <a:pt x="439" y="110"/>
                        <a:pt x="441" y="109"/>
                        <a:pt x="443" y="107"/>
                      </a:cubicBezTo>
                      <a:cubicBezTo>
                        <a:pt x="443" y="104"/>
                        <a:pt x="442" y="99"/>
                        <a:pt x="441" y="95"/>
                      </a:cubicBezTo>
                      <a:cubicBezTo>
                        <a:pt x="441" y="94"/>
                        <a:pt x="440" y="93"/>
                        <a:pt x="440" y="91"/>
                      </a:cubicBezTo>
                      <a:cubicBezTo>
                        <a:pt x="436" y="92"/>
                        <a:pt x="432" y="92"/>
                        <a:pt x="428" y="93"/>
                      </a:cubicBezTo>
                      <a:cubicBezTo>
                        <a:pt x="409" y="96"/>
                        <a:pt x="389" y="98"/>
                        <a:pt x="370" y="99"/>
                      </a:cubicBezTo>
                      <a:cubicBezTo>
                        <a:pt x="362" y="100"/>
                        <a:pt x="355" y="100"/>
                        <a:pt x="347" y="101"/>
                      </a:cubicBezTo>
                      <a:cubicBezTo>
                        <a:pt x="347" y="102"/>
                        <a:pt x="347" y="103"/>
                        <a:pt x="348" y="104"/>
                      </a:cubicBezTo>
                      <a:cubicBezTo>
                        <a:pt x="349" y="110"/>
                        <a:pt x="350" y="116"/>
                        <a:pt x="350" y="121"/>
                      </a:cubicBezTo>
                      <a:cubicBezTo>
                        <a:pt x="350" y="121"/>
                        <a:pt x="350" y="121"/>
                        <a:pt x="350" y="121"/>
                      </a:cubicBezTo>
                      <a:cubicBezTo>
                        <a:pt x="350" y="121"/>
                        <a:pt x="350" y="121"/>
                        <a:pt x="350" y="121"/>
                      </a:cubicBezTo>
                      <a:cubicBezTo>
                        <a:pt x="352" y="122"/>
                        <a:pt x="354" y="123"/>
                        <a:pt x="355" y="124"/>
                      </a:cubicBezTo>
                      <a:cubicBezTo>
                        <a:pt x="359" y="128"/>
                        <a:pt x="362" y="133"/>
                        <a:pt x="362" y="139"/>
                      </a:cubicBezTo>
                      <a:cubicBezTo>
                        <a:pt x="362" y="149"/>
                        <a:pt x="354" y="157"/>
                        <a:pt x="343" y="157"/>
                      </a:cubicBezTo>
                      <a:cubicBezTo>
                        <a:pt x="343" y="157"/>
                        <a:pt x="343" y="157"/>
                        <a:pt x="343" y="157"/>
                      </a:cubicBezTo>
                      <a:cubicBezTo>
                        <a:pt x="343" y="157"/>
                        <a:pt x="343" y="157"/>
                        <a:pt x="343" y="157"/>
                      </a:cubicBezTo>
                      <a:cubicBezTo>
                        <a:pt x="341" y="157"/>
                        <a:pt x="338" y="157"/>
                        <a:pt x="336" y="156"/>
                      </a:cubicBezTo>
                      <a:cubicBezTo>
                        <a:pt x="336" y="156"/>
                        <a:pt x="336" y="156"/>
                        <a:pt x="336" y="156"/>
                      </a:cubicBezTo>
                      <a:cubicBezTo>
                        <a:pt x="329" y="153"/>
                        <a:pt x="325" y="146"/>
                        <a:pt x="325" y="139"/>
                      </a:cubicBezTo>
                      <a:cubicBezTo>
                        <a:pt x="325" y="131"/>
                        <a:pt x="329" y="125"/>
                        <a:pt x="335" y="122"/>
                      </a:cubicBezTo>
                      <a:cubicBezTo>
                        <a:pt x="335" y="116"/>
                        <a:pt x="334" y="109"/>
                        <a:pt x="332" y="102"/>
                      </a:cubicBezTo>
                      <a:cubicBezTo>
                        <a:pt x="305" y="103"/>
                        <a:pt x="278" y="103"/>
                        <a:pt x="252" y="102"/>
                      </a:cubicBezTo>
                      <a:cubicBezTo>
                        <a:pt x="243" y="102"/>
                        <a:pt x="234" y="102"/>
                        <a:pt x="226" y="102"/>
                      </a:cubicBezTo>
                      <a:cubicBezTo>
                        <a:pt x="226" y="105"/>
                        <a:pt x="227" y="107"/>
                        <a:pt x="227" y="110"/>
                      </a:cubicBezTo>
                      <a:cubicBezTo>
                        <a:pt x="227" y="111"/>
                        <a:pt x="227" y="111"/>
                        <a:pt x="228" y="111"/>
                      </a:cubicBezTo>
                      <a:cubicBezTo>
                        <a:pt x="228" y="114"/>
                        <a:pt x="228" y="117"/>
                        <a:pt x="228" y="119"/>
                      </a:cubicBezTo>
                      <a:cubicBezTo>
                        <a:pt x="230" y="120"/>
                        <a:pt x="232" y="121"/>
                        <a:pt x="233" y="122"/>
                      </a:cubicBezTo>
                      <a:cubicBezTo>
                        <a:pt x="234" y="123"/>
                        <a:pt x="236" y="125"/>
                        <a:pt x="237" y="126"/>
                      </a:cubicBezTo>
                      <a:cubicBezTo>
                        <a:pt x="239" y="129"/>
                        <a:pt x="240" y="133"/>
                        <a:pt x="240" y="137"/>
                      </a:cubicBezTo>
                      <a:cubicBezTo>
                        <a:pt x="240" y="142"/>
                        <a:pt x="238" y="146"/>
                        <a:pt x="234" y="150"/>
                      </a:cubicBezTo>
                      <a:cubicBezTo>
                        <a:pt x="233" y="151"/>
                        <a:pt x="231" y="153"/>
                        <a:pt x="228" y="154"/>
                      </a:cubicBezTo>
                      <a:cubicBezTo>
                        <a:pt x="226" y="155"/>
                        <a:pt x="224" y="155"/>
                        <a:pt x="221" y="155"/>
                      </a:cubicBezTo>
                      <a:cubicBezTo>
                        <a:pt x="221" y="155"/>
                        <a:pt x="221" y="155"/>
                        <a:pt x="221" y="155"/>
                      </a:cubicBezTo>
                      <a:cubicBezTo>
                        <a:pt x="221" y="155"/>
                        <a:pt x="221" y="155"/>
                        <a:pt x="221" y="155"/>
                      </a:cubicBezTo>
                      <a:cubicBezTo>
                        <a:pt x="221" y="155"/>
                        <a:pt x="221" y="155"/>
                        <a:pt x="220" y="155"/>
                      </a:cubicBezTo>
                      <a:cubicBezTo>
                        <a:pt x="219" y="155"/>
                        <a:pt x="217" y="155"/>
                        <a:pt x="215" y="154"/>
                      </a:cubicBezTo>
                      <a:cubicBezTo>
                        <a:pt x="208" y="152"/>
                        <a:pt x="202" y="145"/>
                        <a:pt x="202" y="137"/>
                      </a:cubicBezTo>
                      <a:cubicBezTo>
                        <a:pt x="202" y="131"/>
                        <a:pt x="205" y="126"/>
                        <a:pt x="209" y="122"/>
                      </a:cubicBezTo>
                      <a:cubicBezTo>
                        <a:pt x="210" y="121"/>
                        <a:pt x="212" y="120"/>
                        <a:pt x="213" y="120"/>
                      </a:cubicBezTo>
                      <a:cubicBezTo>
                        <a:pt x="213" y="120"/>
                        <a:pt x="213" y="120"/>
                        <a:pt x="213" y="120"/>
                      </a:cubicBezTo>
                      <a:cubicBezTo>
                        <a:pt x="213" y="120"/>
                        <a:pt x="213" y="120"/>
                        <a:pt x="213" y="120"/>
                      </a:cubicBezTo>
                      <a:cubicBezTo>
                        <a:pt x="213" y="119"/>
                        <a:pt x="213" y="118"/>
                        <a:pt x="213" y="117"/>
                      </a:cubicBezTo>
                      <a:cubicBezTo>
                        <a:pt x="213" y="112"/>
                        <a:pt x="212" y="106"/>
                        <a:pt x="210" y="101"/>
                      </a:cubicBezTo>
                      <a:cubicBezTo>
                        <a:pt x="210" y="101"/>
                        <a:pt x="210" y="101"/>
                        <a:pt x="209" y="101"/>
                      </a:cubicBezTo>
                      <a:cubicBezTo>
                        <a:pt x="203" y="101"/>
                        <a:pt x="197" y="101"/>
                        <a:pt x="190" y="101"/>
                      </a:cubicBezTo>
                      <a:cubicBezTo>
                        <a:pt x="157" y="100"/>
                        <a:pt x="125" y="99"/>
                        <a:pt x="93" y="98"/>
                      </a:cubicBezTo>
                      <a:cubicBezTo>
                        <a:pt x="93" y="98"/>
                        <a:pt x="92" y="98"/>
                        <a:pt x="92" y="98"/>
                      </a:cubicBezTo>
                      <a:cubicBezTo>
                        <a:pt x="70" y="98"/>
                        <a:pt x="48" y="99"/>
                        <a:pt x="27" y="100"/>
                      </a:cubicBezTo>
                      <a:cubicBezTo>
                        <a:pt x="26" y="100"/>
                        <a:pt x="26" y="100"/>
                        <a:pt x="26" y="100"/>
                      </a:cubicBezTo>
                      <a:cubicBezTo>
                        <a:pt x="10" y="122"/>
                        <a:pt x="0" y="150"/>
                        <a:pt x="3" y="185"/>
                      </a:cubicBezTo>
                      <a:cubicBezTo>
                        <a:pt x="15" y="184"/>
                        <a:pt x="28" y="184"/>
                        <a:pt x="42" y="185"/>
                      </a:cubicBezTo>
                      <a:cubicBezTo>
                        <a:pt x="360" y="202"/>
                        <a:pt x="544" y="234"/>
                        <a:pt x="726" y="86"/>
                      </a:cubicBezTo>
                      <a:cubicBezTo>
                        <a:pt x="738" y="76"/>
                        <a:pt x="750" y="66"/>
                        <a:pt x="762" y="54"/>
                      </a:cubicBezTo>
                      <a:cubicBezTo>
                        <a:pt x="727" y="37"/>
                        <a:pt x="698" y="17"/>
                        <a:pt x="677" y="0"/>
                      </a:cubicBezTo>
                      <a:cubicBezTo>
                        <a:pt x="673" y="3"/>
                        <a:pt x="669" y="5"/>
                        <a:pt x="665" y="8"/>
                      </a:cubicBezTo>
                      <a:cubicBezTo>
                        <a:pt x="658" y="12"/>
                        <a:pt x="651" y="16"/>
                        <a:pt x="645" y="2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0" name="Google Shape;4230;p89"/>
                <p:cNvSpPr/>
                <p:nvPr/>
              </p:nvSpPr>
              <p:spPr>
                <a:xfrm>
                  <a:off x="6324762" y="4031552"/>
                  <a:ext cx="350366" cy="238310"/>
                </a:xfrm>
                <a:custGeom>
                  <a:rect b="b" l="l" r="r" t="t"/>
                  <a:pathLst>
                    <a:path extrusionOk="0" h="223" w="325">
                      <a:moveTo>
                        <a:pt x="323" y="223"/>
                      </a:moveTo>
                      <a:cubicBezTo>
                        <a:pt x="325" y="223"/>
                        <a:pt x="325" y="223"/>
                        <a:pt x="325" y="223"/>
                      </a:cubicBezTo>
                      <a:cubicBezTo>
                        <a:pt x="239" y="127"/>
                        <a:pt x="204" y="54"/>
                        <a:pt x="199" y="0"/>
                      </a:cubicBezTo>
                      <a:cubicBezTo>
                        <a:pt x="0" y="12"/>
                        <a:pt x="43" y="207"/>
                        <a:pt x="46" y="217"/>
                      </a:cubicBezTo>
                      <a:cubicBezTo>
                        <a:pt x="46" y="217"/>
                        <a:pt x="46" y="217"/>
                        <a:pt x="46" y="217"/>
                      </a:cubicBezTo>
                      <a:cubicBezTo>
                        <a:pt x="46" y="217"/>
                        <a:pt x="46" y="217"/>
                        <a:pt x="46" y="217"/>
                      </a:cubicBezTo>
                      <a:cubicBezTo>
                        <a:pt x="130" y="220"/>
                        <a:pt x="213" y="222"/>
                        <a:pt x="293" y="223"/>
                      </a:cubicBezTo>
                      <a:cubicBezTo>
                        <a:pt x="303" y="223"/>
                        <a:pt x="313" y="223"/>
                        <a:pt x="323" y="22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1" name="Google Shape;4231;p89"/>
                <p:cNvSpPr/>
                <p:nvPr/>
              </p:nvSpPr>
              <p:spPr>
                <a:xfrm>
                  <a:off x="6285315" y="3940796"/>
                  <a:ext cx="276981" cy="322749"/>
                </a:xfrm>
                <a:custGeom>
                  <a:rect b="b" l="l" r="r" t="t"/>
                  <a:pathLst>
                    <a:path extrusionOk="0" h="302" w="259">
                      <a:moveTo>
                        <a:pt x="236" y="85"/>
                      </a:moveTo>
                      <a:cubicBezTo>
                        <a:pt x="233" y="50"/>
                        <a:pt x="243" y="22"/>
                        <a:pt x="259" y="0"/>
                      </a:cubicBezTo>
                      <a:cubicBezTo>
                        <a:pt x="258" y="0"/>
                        <a:pt x="258" y="0"/>
                        <a:pt x="258" y="0"/>
                      </a:cubicBezTo>
                      <a:cubicBezTo>
                        <a:pt x="253" y="0"/>
                        <a:pt x="249" y="1"/>
                        <a:pt x="244" y="1"/>
                      </a:cubicBezTo>
                      <a:cubicBezTo>
                        <a:pt x="244" y="1"/>
                        <a:pt x="243" y="1"/>
                        <a:pt x="243" y="1"/>
                      </a:cubicBezTo>
                      <a:cubicBezTo>
                        <a:pt x="238" y="2"/>
                        <a:pt x="233" y="2"/>
                        <a:pt x="228" y="3"/>
                      </a:cubicBezTo>
                      <a:cubicBezTo>
                        <a:pt x="221" y="3"/>
                        <a:pt x="214" y="4"/>
                        <a:pt x="207" y="5"/>
                      </a:cubicBezTo>
                      <a:cubicBezTo>
                        <a:pt x="0" y="32"/>
                        <a:pt x="79" y="290"/>
                        <a:pt x="83" y="302"/>
                      </a:cubicBezTo>
                      <a:cubicBezTo>
                        <a:pt x="80" y="292"/>
                        <a:pt x="37" y="97"/>
                        <a:pt x="236" y="8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2" name="Google Shape;4232;p89"/>
                <p:cNvSpPr/>
                <p:nvPr/>
              </p:nvSpPr>
              <p:spPr>
                <a:xfrm>
                  <a:off x="7582627" y="3891871"/>
                  <a:ext cx="201226" cy="149143"/>
                </a:xfrm>
                <a:custGeom>
                  <a:rect b="b" l="l" r="r" t="t"/>
                  <a:pathLst>
                    <a:path extrusionOk="0" h="140" w="188">
                      <a:moveTo>
                        <a:pt x="160" y="0"/>
                      </a:moveTo>
                      <a:cubicBezTo>
                        <a:pt x="76" y="49"/>
                        <a:pt x="0" y="50"/>
                        <a:pt x="0" y="50"/>
                      </a:cubicBezTo>
                      <a:cubicBezTo>
                        <a:pt x="70" y="64"/>
                        <a:pt x="111" y="100"/>
                        <a:pt x="136" y="140"/>
                      </a:cubicBezTo>
                      <a:cubicBezTo>
                        <a:pt x="151" y="133"/>
                        <a:pt x="168" y="127"/>
                        <a:pt x="188" y="123"/>
                      </a:cubicBezTo>
                      <a:cubicBezTo>
                        <a:pt x="183" y="44"/>
                        <a:pt x="160" y="0"/>
                        <a:pt x="160"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3" name="Google Shape;4233;p89"/>
                <p:cNvSpPr/>
                <p:nvPr/>
              </p:nvSpPr>
              <p:spPr>
                <a:xfrm>
                  <a:off x="7727826" y="4022865"/>
                  <a:ext cx="56028" cy="18150"/>
                </a:xfrm>
                <a:custGeom>
                  <a:rect b="b" l="l" r="r" t="t"/>
                  <a:pathLst>
                    <a:path extrusionOk="0" h="17" w="52">
                      <a:moveTo>
                        <a:pt x="52" y="0"/>
                      </a:moveTo>
                      <a:cubicBezTo>
                        <a:pt x="52" y="0"/>
                        <a:pt x="52" y="0"/>
                        <a:pt x="52" y="0"/>
                      </a:cubicBezTo>
                      <a:cubicBezTo>
                        <a:pt x="32" y="4"/>
                        <a:pt x="15" y="10"/>
                        <a:pt x="0" y="17"/>
                      </a:cubicBezTo>
                      <a:cubicBezTo>
                        <a:pt x="0" y="17"/>
                        <a:pt x="0" y="17"/>
                        <a:pt x="0" y="17"/>
                      </a:cubicBezTo>
                      <a:cubicBezTo>
                        <a:pt x="15" y="10"/>
                        <a:pt x="32" y="4"/>
                        <a:pt x="52" y="0"/>
                      </a:cubicBezTo>
                      <a:close/>
                    </a:path>
                  </a:pathLst>
                </a:custGeom>
                <a:solidFill>
                  <a:srgbClr val="8C4A1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4" name="Google Shape;4234;p89"/>
                <p:cNvSpPr/>
                <p:nvPr/>
              </p:nvSpPr>
              <p:spPr>
                <a:xfrm>
                  <a:off x="7595253" y="4231192"/>
                  <a:ext cx="203593" cy="73388"/>
                </a:xfrm>
                <a:custGeom>
                  <a:rect b="b" l="l" r="r" t="t"/>
                  <a:pathLst>
                    <a:path extrusionOk="0" h="69" w="190">
                      <a:moveTo>
                        <a:pt x="0" y="15"/>
                      </a:moveTo>
                      <a:cubicBezTo>
                        <a:pt x="143" y="10"/>
                        <a:pt x="163" y="69"/>
                        <a:pt x="163" y="69"/>
                      </a:cubicBezTo>
                      <a:cubicBezTo>
                        <a:pt x="190" y="27"/>
                        <a:pt x="163" y="0"/>
                        <a:pt x="163" y="0"/>
                      </a:cubicBezTo>
                      <a:cubicBezTo>
                        <a:pt x="106" y="8"/>
                        <a:pt x="0" y="15"/>
                        <a:pt x="0" y="15"/>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5" name="Google Shape;4235;p89"/>
                <p:cNvSpPr/>
                <p:nvPr/>
              </p:nvSpPr>
              <p:spPr>
                <a:xfrm>
                  <a:off x="693949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6" name="Google Shape;4236;p89"/>
                <p:cNvSpPr/>
                <p:nvPr/>
              </p:nvSpPr>
              <p:spPr>
                <a:xfrm>
                  <a:off x="7019985"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7" name="Google Shape;4237;p89"/>
                <p:cNvSpPr/>
                <p:nvPr/>
              </p:nvSpPr>
              <p:spPr>
                <a:xfrm>
                  <a:off x="71004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8" name="Google Shape;4238;p89"/>
                <p:cNvSpPr/>
                <p:nvPr/>
              </p:nvSpPr>
              <p:spPr>
                <a:xfrm>
                  <a:off x="7180176"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39" name="Google Shape;4239;p89"/>
                <p:cNvSpPr/>
                <p:nvPr/>
              </p:nvSpPr>
              <p:spPr>
                <a:xfrm>
                  <a:off x="7260667" y="4155436"/>
                  <a:ext cx="21307" cy="20517"/>
                </a:xfrm>
                <a:custGeom>
                  <a:rect b="b" l="l" r="r" t="t"/>
                  <a:pathLst>
                    <a:path extrusionOk="0" h="19" w="20">
                      <a:moveTo>
                        <a:pt x="10" y="19"/>
                      </a:moveTo>
                      <a:cubicBezTo>
                        <a:pt x="5" y="19"/>
                        <a:pt x="0" y="15"/>
                        <a:pt x="0" y="10"/>
                      </a:cubicBezTo>
                      <a:cubicBezTo>
                        <a:pt x="0" y="4"/>
                        <a:pt x="5" y="0"/>
                        <a:pt x="10" y="0"/>
                      </a:cubicBezTo>
                      <a:cubicBezTo>
                        <a:pt x="16" y="0"/>
                        <a:pt x="20" y="4"/>
                        <a:pt x="20" y="10"/>
                      </a:cubicBezTo>
                      <a:cubicBezTo>
                        <a:pt x="20" y="15"/>
                        <a:pt x="16" y="19"/>
                        <a:pt x="10" y="19"/>
                      </a:cubicBezTo>
                      <a:close/>
                      <a:moveTo>
                        <a:pt x="10" y="1"/>
                      </a:moveTo>
                      <a:cubicBezTo>
                        <a:pt x="6" y="1"/>
                        <a:pt x="2" y="5"/>
                        <a:pt x="2" y="10"/>
                      </a:cubicBezTo>
                      <a:cubicBezTo>
                        <a:pt x="2" y="14"/>
                        <a:pt x="6" y="18"/>
                        <a:pt x="10" y="18"/>
                      </a:cubicBezTo>
                      <a:cubicBezTo>
                        <a:pt x="15" y="18"/>
                        <a:pt x="18" y="14"/>
                        <a:pt x="18" y="10"/>
                      </a:cubicBezTo>
                      <a:cubicBezTo>
                        <a:pt x="18" y="5"/>
                        <a:pt x="15" y="1"/>
                        <a:pt x="1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0" name="Google Shape;4240;p89"/>
                <p:cNvSpPr/>
                <p:nvPr/>
              </p:nvSpPr>
              <p:spPr>
                <a:xfrm>
                  <a:off x="6354757" y="4263545"/>
                  <a:ext cx="283294" cy="56028"/>
                </a:xfrm>
                <a:custGeom>
                  <a:rect b="b" l="l" r="r" t="t"/>
                  <a:pathLst>
                    <a:path extrusionOk="0" h="53" w="265">
                      <a:moveTo>
                        <a:pt x="258" y="6"/>
                      </a:moveTo>
                      <a:cubicBezTo>
                        <a:pt x="265" y="6"/>
                        <a:pt x="265" y="6"/>
                        <a:pt x="265" y="6"/>
                      </a:cubicBezTo>
                      <a:cubicBezTo>
                        <a:pt x="185" y="5"/>
                        <a:pt x="102" y="3"/>
                        <a:pt x="18" y="0"/>
                      </a:cubicBezTo>
                      <a:cubicBezTo>
                        <a:pt x="18" y="0"/>
                        <a:pt x="0" y="19"/>
                        <a:pt x="19" y="45"/>
                      </a:cubicBezTo>
                      <a:cubicBezTo>
                        <a:pt x="19" y="45"/>
                        <a:pt x="114" y="50"/>
                        <a:pt x="258" y="53"/>
                      </a:cubicBezTo>
                      <a:cubicBezTo>
                        <a:pt x="234" y="30"/>
                        <a:pt x="258" y="6"/>
                        <a:pt x="258" y="6"/>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1" name="Google Shape;4241;p89"/>
                <p:cNvSpPr/>
                <p:nvPr/>
              </p:nvSpPr>
              <p:spPr>
                <a:xfrm>
                  <a:off x="7213319" y="3876878"/>
                  <a:ext cx="41034" cy="41824"/>
                </a:xfrm>
                <a:custGeom>
                  <a:rect b="b" l="l" r="r" t="t"/>
                  <a:pathLst>
                    <a:path extrusionOk="0" h="39" w="38">
                      <a:moveTo>
                        <a:pt x="6" y="6"/>
                      </a:moveTo>
                      <a:cubicBezTo>
                        <a:pt x="5" y="7"/>
                        <a:pt x="4" y="8"/>
                        <a:pt x="3" y="9"/>
                      </a:cubicBezTo>
                      <a:cubicBezTo>
                        <a:pt x="2" y="11"/>
                        <a:pt x="1" y="14"/>
                        <a:pt x="0" y="17"/>
                      </a:cubicBezTo>
                      <a:cubicBezTo>
                        <a:pt x="0" y="18"/>
                        <a:pt x="0" y="19"/>
                        <a:pt x="0" y="20"/>
                      </a:cubicBezTo>
                      <a:cubicBezTo>
                        <a:pt x="0" y="20"/>
                        <a:pt x="0" y="20"/>
                        <a:pt x="0" y="20"/>
                      </a:cubicBezTo>
                      <a:cubicBezTo>
                        <a:pt x="1" y="22"/>
                        <a:pt x="1" y="24"/>
                        <a:pt x="2" y="25"/>
                      </a:cubicBezTo>
                      <a:cubicBezTo>
                        <a:pt x="2" y="27"/>
                        <a:pt x="3" y="28"/>
                        <a:pt x="4" y="29"/>
                      </a:cubicBezTo>
                      <a:cubicBezTo>
                        <a:pt x="8" y="36"/>
                        <a:pt x="17" y="39"/>
                        <a:pt x="25" y="36"/>
                      </a:cubicBezTo>
                      <a:cubicBezTo>
                        <a:pt x="28" y="35"/>
                        <a:pt x="30" y="34"/>
                        <a:pt x="32" y="32"/>
                      </a:cubicBezTo>
                      <a:cubicBezTo>
                        <a:pt x="36" y="28"/>
                        <a:pt x="38" y="22"/>
                        <a:pt x="37" y="16"/>
                      </a:cubicBezTo>
                      <a:cubicBezTo>
                        <a:pt x="37" y="15"/>
                        <a:pt x="37" y="13"/>
                        <a:pt x="37" y="12"/>
                      </a:cubicBezTo>
                      <a:cubicBezTo>
                        <a:pt x="36" y="10"/>
                        <a:pt x="35" y="9"/>
                        <a:pt x="34" y="7"/>
                      </a:cubicBezTo>
                      <a:cubicBezTo>
                        <a:pt x="30" y="3"/>
                        <a:pt x="25" y="0"/>
                        <a:pt x="20" y="0"/>
                      </a:cubicBezTo>
                      <a:cubicBezTo>
                        <a:pt x="24" y="9"/>
                        <a:pt x="26" y="16"/>
                        <a:pt x="26" y="16"/>
                      </a:cubicBezTo>
                      <a:cubicBezTo>
                        <a:pt x="27" y="20"/>
                        <a:pt x="25" y="25"/>
                        <a:pt x="21" y="26"/>
                      </a:cubicBezTo>
                      <a:cubicBezTo>
                        <a:pt x="21" y="26"/>
                        <a:pt x="20" y="26"/>
                        <a:pt x="19" y="26"/>
                      </a:cubicBezTo>
                      <a:cubicBezTo>
                        <a:pt x="16" y="26"/>
                        <a:pt x="13" y="24"/>
                        <a:pt x="12" y="21"/>
                      </a:cubicBezTo>
                      <a:cubicBezTo>
                        <a:pt x="12" y="21"/>
                        <a:pt x="10" y="14"/>
                        <a:pt x="6" y="6"/>
                      </a:cubicBezTo>
                      <a:cubicBezTo>
                        <a:pt x="6" y="6"/>
                        <a:pt x="6" y="6"/>
                        <a:pt x="6" y="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2" name="Google Shape;4242;p89"/>
                <p:cNvSpPr/>
                <p:nvPr/>
              </p:nvSpPr>
              <p:spPr>
                <a:xfrm>
                  <a:off x="7110734" y="3920279"/>
                  <a:ext cx="41034" cy="38667"/>
                </a:xfrm>
                <a:custGeom>
                  <a:rect b="b" l="l" r="r" t="t"/>
                  <a:pathLst>
                    <a:path extrusionOk="0" h="36" w="38">
                      <a:moveTo>
                        <a:pt x="1" y="21"/>
                      </a:moveTo>
                      <a:cubicBezTo>
                        <a:pt x="2" y="27"/>
                        <a:pt x="6" y="32"/>
                        <a:pt x="11" y="35"/>
                      </a:cubicBezTo>
                      <a:cubicBezTo>
                        <a:pt x="12" y="35"/>
                        <a:pt x="12" y="35"/>
                        <a:pt x="12" y="35"/>
                      </a:cubicBezTo>
                      <a:cubicBezTo>
                        <a:pt x="13" y="35"/>
                        <a:pt x="15" y="36"/>
                        <a:pt x="16" y="36"/>
                      </a:cubicBezTo>
                      <a:cubicBezTo>
                        <a:pt x="18" y="36"/>
                        <a:pt x="20" y="36"/>
                        <a:pt x="22" y="36"/>
                      </a:cubicBezTo>
                      <a:cubicBezTo>
                        <a:pt x="30" y="35"/>
                        <a:pt x="36" y="29"/>
                        <a:pt x="37" y="22"/>
                      </a:cubicBezTo>
                      <a:cubicBezTo>
                        <a:pt x="38" y="20"/>
                        <a:pt x="38" y="17"/>
                        <a:pt x="38" y="15"/>
                      </a:cubicBezTo>
                      <a:cubicBezTo>
                        <a:pt x="37" y="11"/>
                        <a:pt x="35" y="7"/>
                        <a:pt x="32" y="4"/>
                      </a:cubicBezTo>
                      <a:cubicBezTo>
                        <a:pt x="30" y="3"/>
                        <a:pt x="29" y="1"/>
                        <a:pt x="27" y="1"/>
                      </a:cubicBezTo>
                      <a:cubicBezTo>
                        <a:pt x="26" y="0"/>
                        <a:pt x="25" y="0"/>
                        <a:pt x="24" y="0"/>
                      </a:cubicBezTo>
                      <a:cubicBezTo>
                        <a:pt x="24" y="0"/>
                        <a:pt x="24" y="0"/>
                        <a:pt x="24" y="0"/>
                      </a:cubicBezTo>
                      <a:cubicBezTo>
                        <a:pt x="26" y="9"/>
                        <a:pt x="27" y="16"/>
                        <a:pt x="27" y="17"/>
                      </a:cubicBezTo>
                      <a:cubicBezTo>
                        <a:pt x="27" y="21"/>
                        <a:pt x="24" y="25"/>
                        <a:pt x="20" y="25"/>
                      </a:cubicBezTo>
                      <a:cubicBezTo>
                        <a:pt x="20" y="25"/>
                        <a:pt x="19" y="25"/>
                        <a:pt x="19" y="25"/>
                      </a:cubicBezTo>
                      <a:cubicBezTo>
                        <a:pt x="15" y="25"/>
                        <a:pt x="12" y="22"/>
                        <a:pt x="12" y="18"/>
                      </a:cubicBezTo>
                      <a:cubicBezTo>
                        <a:pt x="12" y="18"/>
                        <a:pt x="11" y="11"/>
                        <a:pt x="9" y="2"/>
                      </a:cubicBezTo>
                      <a:cubicBezTo>
                        <a:pt x="3" y="6"/>
                        <a:pt x="0" y="13"/>
                        <a:pt x="1" y="2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3" name="Google Shape;4243;p89"/>
                <p:cNvSpPr/>
                <p:nvPr/>
              </p:nvSpPr>
              <p:spPr>
                <a:xfrm>
                  <a:off x="6998679" y="3947109"/>
                  <a:ext cx="40245" cy="38667"/>
                </a:xfrm>
                <a:custGeom>
                  <a:rect b="b" l="l" r="r" t="t"/>
                  <a:pathLst>
                    <a:path extrusionOk="0" h="36" w="38">
                      <a:moveTo>
                        <a:pt x="4" y="7"/>
                      </a:moveTo>
                      <a:cubicBezTo>
                        <a:pt x="2" y="9"/>
                        <a:pt x="1" y="11"/>
                        <a:pt x="1" y="14"/>
                      </a:cubicBezTo>
                      <a:cubicBezTo>
                        <a:pt x="0" y="16"/>
                        <a:pt x="0" y="17"/>
                        <a:pt x="0" y="19"/>
                      </a:cubicBezTo>
                      <a:cubicBezTo>
                        <a:pt x="1" y="24"/>
                        <a:pt x="3" y="28"/>
                        <a:pt x="6" y="31"/>
                      </a:cubicBezTo>
                      <a:cubicBezTo>
                        <a:pt x="7" y="32"/>
                        <a:pt x="9" y="33"/>
                        <a:pt x="10" y="34"/>
                      </a:cubicBezTo>
                      <a:cubicBezTo>
                        <a:pt x="11" y="34"/>
                        <a:pt x="12" y="35"/>
                        <a:pt x="14" y="35"/>
                      </a:cubicBezTo>
                      <a:cubicBezTo>
                        <a:pt x="16" y="36"/>
                        <a:pt x="18" y="36"/>
                        <a:pt x="21" y="36"/>
                      </a:cubicBezTo>
                      <a:cubicBezTo>
                        <a:pt x="22" y="36"/>
                        <a:pt x="24" y="35"/>
                        <a:pt x="25" y="35"/>
                      </a:cubicBezTo>
                      <a:cubicBezTo>
                        <a:pt x="29" y="34"/>
                        <a:pt x="33" y="31"/>
                        <a:pt x="35" y="27"/>
                      </a:cubicBezTo>
                      <a:cubicBezTo>
                        <a:pt x="36" y="26"/>
                        <a:pt x="36" y="24"/>
                        <a:pt x="37" y="23"/>
                      </a:cubicBezTo>
                      <a:cubicBezTo>
                        <a:pt x="38" y="20"/>
                        <a:pt x="38" y="18"/>
                        <a:pt x="38" y="15"/>
                      </a:cubicBezTo>
                      <a:cubicBezTo>
                        <a:pt x="37" y="9"/>
                        <a:pt x="33" y="3"/>
                        <a:pt x="27" y="0"/>
                      </a:cubicBezTo>
                      <a:cubicBezTo>
                        <a:pt x="26" y="0"/>
                        <a:pt x="25" y="0"/>
                        <a:pt x="24" y="0"/>
                      </a:cubicBezTo>
                      <a:cubicBezTo>
                        <a:pt x="26" y="9"/>
                        <a:pt x="26" y="16"/>
                        <a:pt x="26" y="17"/>
                      </a:cubicBezTo>
                      <a:cubicBezTo>
                        <a:pt x="27" y="21"/>
                        <a:pt x="23" y="25"/>
                        <a:pt x="19" y="25"/>
                      </a:cubicBezTo>
                      <a:cubicBezTo>
                        <a:pt x="19" y="25"/>
                        <a:pt x="19" y="25"/>
                        <a:pt x="19" y="25"/>
                      </a:cubicBezTo>
                      <a:cubicBezTo>
                        <a:pt x="15" y="25"/>
                        <a:pt x="12" y="22"/>
                        <a:pt x="11" y="18"/>
                      </a:cubicBezTo>
                      <a:cubicBezTo>
                        <a:pt x="11" y="17"/>
                        <a:pt x="11" y="11"/>
                        <a:pt x="9" y="1"/>
                      </a:cubicBezTo>
                      <a:cubicBezTo>
                        <a:pt x="7" y="3"/>
                        <a:pt x="5" y="4"/>
                        <a:pt x="4" y="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4" name="Google Shape;4244;p89"/>
                <p:cNvSpPr/>
                <p:nvPr/>
              </p:nvSpPr>
              <p:spPr>
                <a:xfrm>
                  <a:off x="6881889" y="3962892"/>
                  <a:ext cx="39456" cy="38667"/>
                </a:xfrm>
                <a:custGeom>
                  <a:rect b="b" l="l" r="r" t="t"/>
                  <a:pathLst>
                    <a:path extrusionOk="0" h="36" w="37">
                      <a:moveTo>
                        <a:pt x="0" y="18"/>
                      </a:moveTo>
                      <a:cubicBezTo>
                        <a:pt x="0" y="25"/>
                        <a:pt x="4" y="32"/>
                        <a:pt x="11" y="35"/>
                      </a:cubicBezTo>
                      <a:cubicBezTo>
                        <a:pt x="11" y="35"/>
                        <a:pt x="11" y="35"/>
                        <a:pt x="11" y="35"/>
                      </a:cubicBezTo>
                      <a:cubicBezTo>
                        <a:pt x="13" y="36"/>
                        <a:pt x="16" y="36"/>
                        <a:pt x="18" y="36"/>
                      </a:cubicBezTo>
                      <a:cubicBezTo>
                        <a:pt x="29" y="36"/>
                        <a:pt x="37" y="28"/>
                        <a:pt x="37" y="18"/>
                      </a:cubicBezTo>
                      <a:cubicBezTo>
                        <a:pt x="37" y="12"/>
                        <a:pt x="34" y="7"/>
                        <a:pt x="30" y="3"/>
                      </a:cubicBezTo>
                      <a:cubicBezTo>
                        <a:pt x="29" y="2"/>
                        <a:pt x="27" y="1"/>
                        <a:pt x="25" y="0"/>
                      </a:cubicBezTo>
                      <a:cubicBezTo>
                        <a:pt x="25" y="0"/>
                        <a:pt x="25" y="0"/>
                        <a:pt x="25" y="0"/>
                      </a:cubicBezTo>
                      <a:cubicBezTo>
                        <a:pt x="25" y="0"/>
                        <a:pt x="25" y="0"/>
                        <a:pt x="25" y="0"/>
                      </a:cubicBezTo>
                      <a:cubicBezTo>
                        <a:pt x="26" y="10"/>
                        <a:pt x="26" y="17"/>
                        <a:pt x="26" y="18"/>
                      </a:cubicBezTo>
                      <a:cubicBezTo>
                        <a:pt x="26" y="22"/>
                        <a:pt x="22" y="25"/>
                        <a:pt x="18" y="25"/>
                      </a:cubicBezTo>
                      <a:cubicBezTo>
                        <a:pt x="18" y="25"/>
                        <a:pt x="18" y="25"/>
                        <a:pt x="18" y="25"/>
                      </a:cubicBezTo>
                      <a:cubicBezTo>
                        <a:pt x="14" y="25"/>
                        <a:pt x="11" y="21"/>
                        <a:pt x="11" y="17"/>
                      </a:cubicBezTo>
                      <a:cubicBezTo>
                        <a:pt x="11" y="17"/>
                        <a:pt x="11" y="10"/>
                        <a:pt x="10" y="1"/>
                      </a:cubicBezTo>
                      <a:cubicBezTo>
                        <a:pt x="4" y="4"/>
                        <a:pt x="0" y="10"/>
                        <a:pt x="0" y="18"/>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5" name="Google Shape;4245;p89"/>
                <p:cNvSpPr/>
                <p:nvPr/>
              </p:nvSpPr>
              <p:spPr>
                <a:xfrm>
                  <a:off x="6750106" y="3961313"/>
                  <a:ext cx="41034" cy="37878"/>
                </a:xfrm>
                <a:custGeom>
                  <a:rect b="b" l="l" r="r" t="t"/>
                  <a:pathLst>
                    <a:path extrusionOk="0" h="36" w="38">
                      <a:moveTo>
                        <a:pt x="11" y="1"/>
                      </a:moveTo>
                      <a:cubicBezTo>
                        <a:pt x="10" y="1"/>
                        <a:pt x="8" y="2"/>
                        <a:pt x="7" y="3"/>
                      </a:cubicBezTo>
                      <a:cubicBezTo>
                        <a:pt x="3" y="7"/>
                        <a:pt x="0" y="12"/>
                        <a:pt x="0" y="18"/>
                      </a:cubicBezTo>
                      <a:cubicBezTo>
                        <a:pt x="0" y="26"/>
                        <a:pt x="6" y="33"/>
                        <a:pt x="13" y="35"/>
                      </a:cubicBezTo>
                      <a:cubicBezTo>
                        <a:pt x="15" y="36"/>
                        <a:pt x="17" y="36"/>
                        <a:pt x="18" y="36"/>
                      </a:cubicBezTo>
                      <a:cubicBezTo>
                        <a:pt x="19" y="36"/>
                        <a:pt x="19" y="36"/>
                        <a:pt x="19" y="36"/>
                      </a:cubicBezTo>
                      <a:cubicBezTo>
                        <a:pt x="22" y="36"/>
                        <a:pt x="24" y="36"/>
                        <a:pt x="26" y="35"/>
                      </a:cubicBezTo>
                      <a:cubicBezTo>
                        <a:pt x="29" y="34"/>
                        <a:pt x="31" y="32"/>
                        <a:pt x="32" y="31"/>
                      </a:cubicBezTo>
                      <a:cubicBezTo>
                        <a:pt x="36" y="27"/>
                        <a:pt x="38" y="23"/>
                        <a:pt x="38" y="18"/>
                      </a:cubicBezTo>
                      <a:cubicBezTo>
                        <a:pt x="38" y="14"/>
                        <a:pt x="37" y="10"/>
                        <a:pt x="35" y="7"/>
                      </a:cubicBezTo>
                      <a:cubicBezTo>
                        <a:pt x="34" y="6"/>
                        <a:pt x="32" y="4"/>
                        <a:pt x="31" y="3"/>
                      </a:cubicBezTo>
                      <a:cubicBezTo>
                        <a:pt x="30" y="2"/>
                        <a:pt x="28" y="1"/>
                        <a:pt x="26" y="0"/>
                      </a:cubicBezTo>
                      <a:cubicBezTo>
                        <a:pt x="27" y="10"/>
                        <a:pt x="27" y="18"/>
                        <a:pt x="27" y="18"/>
                      </a:cubicBezTo>
                      <a:cubicBezTo>
                        <a:pt x="26" y="22"/>
                        <a:pt x="23" y="25"/>
                        <a:pt x="19" y="25"/>
                      </a:cubicBezTo>
                      <a:cubicBezTo>
                        <a:pt x="19" y="25"/>
                        <a:pt x="19" y="25"/>
                        <a:pt x="19" y="25"/>
                      </a:cubicBezTo>
                      <a:cubicBezTo>
                        <a:pt x="14" y="25"/>
                        <a:pt x="11" y="21"/>
                        <a:pt x="12" y="17"/>
                      </a:cubicBezTo>
                      <a:cubicBezTo>
                        <a:pt x="12" y="17"/>
                        <a:pt x="12" y="10"/>
                        <a:pt x="11" y="1"/>
                      </a:cubicBezTo>
                      <a:cubicBezTo>
                        <a:pt x="11" y="1"/>
                        <a:pt x="11" y="1"/>
                        <a:pt x="11" y="1"/>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6" name="Google Shape;4246;p89"/>
                <p:cNvSpPr/>
                <p:nvPr/>
              </p:nvSpPr>
              <p:spPr>
                <a:xfrm>
                  <a:off x="7248041" y="3894238"/>
                  <a:ext cx="6313" cy="16572"/>
                </a:xfrm>
                <a:custGeom>
                  <a:rect b="b" l="l" r="r" t="t"/>
                  <a:pathLst>
                    <a:path extrusionOk="0" h="16" w="6">
                      <a:moveTo>
                        <a:pt x="0" y="16"/>
                      </a:moveTo>
                      <a:cubicBezTo>
                        <a:pt x="4" y="12"/>
                        <a:pt x="6" y="6"/>
                        <a:pt x="5" y="0"/>
                      </a:cubicBezTo>
                      <a:cubicBezTo>
                        <a:pt x="6" y="6"/>
                        <a:pt x="4" y="12"/>
                        <a:pt x="0" y="1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7" name="Google Shape;4247;p89"/>
                <p:cNvSpPr/>
                <p:nvPr/>
              </p:nvSpPr>
              <p:spPr>
                <a:xfrm>
                  <a:off x="7234626" y="3876878"/>
                  <a:ext cx="14994" cy="7102"/>
                </a:xfrm>
                <a:custGeom>
                  <a:rect b="b" l="l" r="r" t="t"/>
                  <a:pathLst>
                    <a:path extrusionOk="0" h="7" w="14">
                      <a:moveTo>
                        <a:pt x="14" y="7"/>
                      </a:moveTo>
                      <a:cubicBezTo>
                        <a:pt x="10" y="3"/>
                        <a:pt x="5" y="0"/>
                        <a:pt x="0" y="0"/>
                      </a:cubicBezTo>
                      <a:cubicBezTo>
                        <a:pt x="0" y="0"/>
                        <a:pt x="0" y="0"/>
                        <a:pt x="0" y="0"/>
                      </a:cubicBezTo>
                      <a:cubicBezTo>
                        <a:pt x="5" y="0"/>
                        <a:pt x="10" y="3"/>
                        <a:pt x="14" y="7"/>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8" name="Google Shape;4248;p89"/>
                <p:cNvSpPr/>
                <p:nvPr/>
              </p:nvSpPr>
              <p:spPr>
                <a:xfrm>
                  <a:off x="7145455" y="3925014"/>
                  <a:ext cx="6313" cy="18939"/>
                </a:xfrm>
                <a:custGeom>
                  <a:rect b="b" l="l" r="r" t="t"/>
                  <a:pathLst>
                    <a:path extrusionOk="0" h="18" w="6">
                      <a:moveTo>
                        <a:pt x="6" y="11"/>
                      </a:moveTo>
                      <a:cubicBezTo>
                        <a:pt x="6" y="13"/>
                        <a:pt x="6" y="16"/>
                        <a:pt x="5" y="18"/>
                      </a:cubicBezTo>
                      <a:cubicBezTo>
                        <a:pt x="6" y="16"/>
                        <a:pt x="6" y="13"/>
                        <a:pt x="6" y="11"/>
                      </a:cubicBezTo>
                      <a:cubicBezTo>
                        <a:pt x="5" y="7"/>
                        <a:pt x="3" y="3"/>
                        <a:pt x="0" y="0"/>
                      </a:cubicBezTo>
                      <a:cubicBezTo>
                        <a:pt x="3" y="3"/>
                        <a:pt x="5" y="7"/>
                        <a:pt x="6" y="1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49" name="Google Shape;4249;p89"/>
                <p:cNvSpPr/>
                <p:nvPr/>
              </p:nvSpPr>
              <p:spPr>
                <a:xfrm>
                  <a:off x="7123360" y="3958157"/>
                  <a:ext cx="4735" cy="789"/>
                </a:xfrm>
                <a:custGeom>
                  <a:rect b="b" l="l" r="r" t="t"/>
                  <a:pathLst>
                    <a:path extrusionOk="0" h="1" w="4">
                      <a:moveTo>
                        <a:pt x="4" y="1"/>
                      </a:moveTo>
                      <a:cubicBezTo>
                        <a:pt x="3" y="1"/>
                        <a:pt x="1" y="0"/>
                        <a:pt x="0" y="0"/>
                      </a:cubicBezTo>
                      <a:cubicBezTo>
                        <a:pt x="1" y="0"/>
                        <a:pt x="3" y="1"/>
                        <a:pt x="4"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0" name="Google Shape;4250;p89"/>
                <p:cNvSpPr/>
                <p:nvPr/>
              </p:nvSpPr>
              <p:spPr>
                <a:xfrm>
                  <a:off x="7110734" y="3922646"/>
                  <a:ext cx="11837" cy="35511"/>
                </a:xfrm>
                <a:custGeom>
                  <a:rect b="b" l="l" r="r" t="t"/>
                  <a:pathLst>
                    <a:path extrusionOk="0" h="33" w="11">
                      <a:moveTo>
                        <a:pt x="1" y="19"/>
                      </a:moveTo>
                      <a:cubicBezTo>
                        <a:pt x="2" y="25"/>
                        <a:pt x="6" y="30"/>
                        <a:pt x="11" y="33"/>
                      </a:cubicBezTo>
                      <a:cubicBezTo>
                        <a:pt x="6" y="30"/>
                        <a:pt x="2" y="25"/>
                        <a:pt x="1" y="19"/>
                      </a:cubicBezTo>
                      <a:cubicBezTo>
                        <a:pt x="0" y="11"/>
                        <a:pt x="3" y="4"/>
                        <a:pt x="9" y="0"/>
                      </a:cubicBezTo>
                      <a:cubicBezTo>
                        <a:pt x="9" y="0"/>
                        <a:pt x="9" y="0"/>
                        <a:pt x="9" y="0"/>
                      </a:cubicBezTo>
                      <a:cubicBezTo>
                        <a:pt x="3" y="4"/>
                        <a:pt x="0" y="11"/>
                        <a:pt x="1" y="19"/>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1" name="Google Shape;4251;p89"/>
                <p:cNvSpPr/>
                <p:nvPr/>
              </p:nvSpPr>
              <p:spPr>
                <a:xfrm>
                  <a:off x="7025509" y="3976306"/>
                  <a:ext cx="10259" cy="8681"/>
                </a:xfrm>
                <a:custGeom>
                  <a:rect b="b" l="l" r="r" t="t"/>
                  <a:pathLst>
                    <a:path extrusionOk="0" h="8" w="10">
                      <a:moveTo>
                        <a:pt x="0" y="8"/>
                      </a:moveTo>
                      <a:cubicBezTo>
                        <a:pt x="4" y="7"/>
                        <a:pt x="8" y="4"/>
                        <a:pt x="10" y="0"/>
                      </a:cubicBezTo>
                      <a:cubicBezTo>
                        <a:pt x="8" y="4"/>
                        <a:pt x="4" y="7"/>
                        <a:pt x="0" y="8"/>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2" name="Google Shape;4252;p89"/>
                <p:cNvSpPr/>
                <p:nvPr/>
              </p:nvSpPr>
              <p:spPr>
                <a:xfrm>
                  <a:off x="6881889" y="3964470"/>
                  <a:ext cx="11837" cy="36299"/>
                </a:xfrm>
                <a:custGeom>
                  <a:rect b="b" l="l" r="r" t="t"/>
                  <a:pathLst>
                    <a:path extrusionOk="0" h="34" w="11">
                      <a:moveTo>
                        <a:pt x="0" y="17"/>
                      </a:moveTo>
                      <a:cubicBezTo>
                        <a:pt x="0" y="24"/>
                        <a:pt x="4" y="31"/>
                        <a:pt x="11" y="34"/>
                      </a:cubicBezTo>
                      <a:cubicBezTo>
                        <a:pt x="4" y="31"/>
                        <a:pt x="0" y="24"/>
                        <a:pt x="0" y="17"/>
                      </a:cubicBezTo>
                      <a:cubicBezTo>
                        <a:pt x="0" y="9"/>
                        <a:pt x="4" y="3"/>
                        <a:pt x="10" y="0"/>
                      </a:cubicBezTo>
                      <a:cubicBezTo>
                        <a:pt x="10" y="0"/>
                        <a:pt x="10" y="0"/>
                        <a:pt x="10" y="0"/>
                      </a:cubicBezTo>
                      <a:cubicBezTo>
                        <a:pt x="4" y="3"/>
                        <a:pt x="0" y="9"/>
                        <a:pt x="0" y="1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3" name="Google Shape;4253;p89"/>
                <p:cNvSpPr/>
                <p:nvPr/>
              </p:nvSpPr>
              <p:spPr>
                <a:xfrm>
                  <a:off x="6893726" y="4000769"/>
                  <a:ext cx="7891" cy="789"/>
                </a:xfrm>
                <a:custGeom>
                  <a:rect b="b" l="l" r="r" t="t"/>
                  <a:pathLst>
                    <a:path extrusionOk="0" h="1" w="7">
                      <a:moveTo>
                        <a:pt x="7" y="1"/>
                      </a:moveTo>
                      <a:cubicBezTo>
                        <a:pt x="7" y="1"/>
                        <a:pt x="7" y="1"/>
                        <a:pt x="7" y="1"/>
                      </a:cubicBezTo>
                      <a:cubicBezTo>
                        <a:pt x="5" y="1"/>
                        <a:pt x="2" y="1"/>
                        <a:pt x="0" y="0"/>
                      </a:cubicBezTo>
                      <a:cubicBezTo>
                        <a:pt x="2" y="1"/>
                        <a:pt x="5" y="1"/>
                        <a:pt x="7" y="1"/>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4" name="Google Shape;4254;p89"/>
                <p:cNvSpPr/>
                <p:nvPr/>
              </p:nvSpPr>
              <p:spPr>
                <a:xfrm>
                  <a:off x="6750106" y="3964470"/>
                  <a:ext cx="14204" cy="33932"/>
                </a:xfrm>
                <a:custGeom>
                  <a:rect b="b" l="l" r="r" t="t"/>
                  <a:pathLst>
                    <a:path extrusionOk="0" h="32" w="13">
                      <a:moveTo>
                        <a:pt x="0" y="15"/>
                      </a:moveTo>
                      <a:cubicBezTo>
                        <a:pt x="0" y="9"/>
                        <a:pt x="3" y="4"/>
                        <a:pt x="7" y="0"/>
                      </a:cubicBezTo>
                      <a:cubicBezTo>
                        <a:pt x="3" y="4"/>
                        <a:pt x="0" y="9"/>
                        <a:pt x="0" y="15"/>
                      </a:cubicBezTo>
                      <a:cubicBezTo>
                        <a:pt x="0" y="23"/>
                        <a:pt x="6" y="30"/>
                        <a:pt x="13" y="32"/>
                      </a:cubicBezTo>
                      <a:cubicBezTo>
                        <a:pt x="6" y="30"/>
                        <a:pt x="0" y="23"/>
                        <a:pt x="0" y="15"/>
                      </a:cubicBezTo>
                      <a:close/>
                    </a:path>
                  </a:pathLst>
                </a:custGeom>
                <a:solidFill>
                  <a:srgbClr val="BC722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5" name="Google Shape;4255;p89"/>
                <p:cNvSpPr/>
                <p:nvPr/>
              </p:nvSpPr>
              <p:spPr>
                <a:xfrm>
                  <a:off x="7606301" y="4041014"/>
                  <a:ext cx="132572" cy="193334"/>
                </a:xfrm>
                <a:custGeom>
                  <a:rect b="b" l="l" r="r" t="t"/>
                  <a:pathLst>
                    <a:path extrusionOk="0" h="181" w="124">
                      <a:moveTo>
                        <a:pt x="34" y="178"/>
                      </a:moveTo>
                      <a:cubicBezTo>
                        <a:pt x="34" y="176"/>
                        <a:pt x="28" y="67"/>
                        <a:pt x="124" y="20"/>
                      </a:cubicBezTo>
                      <a:cubicBezTo>
                        <a:pt x="121" y="13"/>
                        <a:pt x="118" y="7"/>
                        <a:pt x="114" y="0"/>
                      </a:cubicBezTo>
                      <a:cubicBezTo>
                        <a:pt x="0" y="54"/>
                        <a:pt x="9" y="181"/>
                        <a:pt x="9" y="181"/>
                      </a:cubicBezTo>
                      <a:cubicBezTo>
                        <a:pt x="17" y="180"/>
                        <a:pt x="24" y="179"/>
                        <a:pt x="30" y="179"/>
                      </a:cubicBezTo>
                      <a:cubicBezTo>
                        <a:pt x="32" y="179"/>
                        <a:pt x="33" y="179"/>
                        <a:pt x="34" y="178"/>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6" name="Google Shape;4256;p89"/>
                <p:cNvSpPr/>
                <p:nvPr/>
              </p:nvSpPr>
              <p:spPr>
                <a:xfrm>
                  <a:off x="7547117" y="4074157"/>
                  <a:ext cx="104164" cy="151511"/>
                </a:xfrm>
                <a:custGeom>
                  <a:rect b="b" l="l" r="r" t="t"/>
                  <a:pathLst>
                    <a:path extrusionOk="0" h="142" w="97">
                      <a:moveTo>
                        <a:pt x="97" y="0"/>
                      </a:moveTo>
                      <a:cubicBezTo>
                        <a:pt x="97" y="0"/>
                        <a:pt x="5" y="41"/>
                        <a:pt x="0" y="142"/>
                      </a:cubicBezTo>
                      <a:cubicBezTo>
                        <a:pt x="39" y="138"/>
                        <a:pt x="39" y="138"/>
                        <a:pt x="39" y="138"/>
                      </a:cubicBezTo>
                      <a:cubicBezTo>
                        <a:pt x="39" y="138"/>
                        <a:pt x="43" y="57"/>
                        <a:pt x="97"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57" name="Google Shape;4257;p89"/>
                <p:cNvGrpSpPr/>
                <p:nvPr/>
              </p:nvGrpSpPr>
              <p:grpSpPr>
                <a:xfrm>
                  <a:off x="6750106" y="3876878"/>
                  <a:ext cx="506615" cy="124681"/>
                  <a:chOff x="6750106" y="3800678"/>
                  <a:chExt cx="506615" cy="124681"/>
                </a:xfrm>
              </p:grpSpPr>
              <p:sp>
                <p:nvSpPr>
                  <p:cNvPr id="4258" name="Google Shape;4258;p89"/>
                  <p:cNvSpPr/>
                  <p:nvPr/>
                </p:nvSpPr>
                <p:spPr>
                  <a:xfrm>
                    <a:off x="6750106" y="3885113"/>
                    <a:ext cx="41034" cy="37878"/>
                  </a:xfrm>
                  <a:custGeom>
                    <a:rect b="b" l="l" r="r" t="t"/>
                    <a:pathLst>
                      <a:path extrusionOk="0" h="36" w="38">
                        <a:moveTo>
                          <a:pt x="26" y="0"/>
                        </a:moveTo>
                        <a:cubicBezTo>
                          <a:pt x="26" y="0"/>
                          <a:pt x="26" y="0"/>
                          <a:pt x="26" y="0"/>
                        </a:cubicBezTo>
                        <a:cubicBezTo>
                          <a:pt x="33" y="3"/>
                          <a:pt x="38" y="10"/>
                          <a:pt x="38" y="18"/>
                        </a:cubicBezTo>
                        <a:cubicBezTo>
                          <a:pt x="38" y="28"/>
                          <a:pt x="30" y="36"/>
                          <a:pt x="19" y="36"/>
                        </a:cubicBezTo>
                        <a:cubicBezTo>
                          <a:pt x="9" y="36"/>
                          <a:pt x="0" y="28"/>
                          <a:pt x="0" y="18"/>
                        </a:cubicBezTo>
                        <a:cubicBezTo>
                          <a:pt x="0" y="10"/>
                          <a:pt x="5" y="3"/>
                          <a:pt x="11"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59" name="Google Shape;4259;p89"/>
                  <p:cNvSpPr/>
                  <p:nvPr/>
                </p:nvSpPr>
                <p:spPr>
                  <a:xfrm>
                    <a:off x="6881889" y="3886692"/>
                    <a:ext cx="39456" cy="38667"/>
                  </a:xfrm>
                  <a:custGeom>
                    <a:rect b="b" l="l" r="r" t="t"/>
                    <a:pathLst>
                      <a:path extrusionOk="0" h="36" w="37">
                        <a:moveTo>
                          <a:pt x="25" y="0"/>
                        </a:moveTo>
                        <a:cubicBezTo>
                          <a:pt x="32" y="3"/>
                          <a:pt x="37" y="10"/>
                          <a:pt x="37" y="18"/>
                        </a:cubicBezTo>
                        <a:cubicBezTo>
                          <a:pt x="37" y="28"/>
                          <a:pt x="29" y="36"/>
                          <a:pt x="18" y="36"/>
                        </a:cubicBezTo>
                        <a:cubicBezTo>
                          <a:pt x="8" y="36"/>
                          <a:pt x="0" y="28"/>
                          <a:pt x="0" y="18"/>
                        </a:cubicBezTo>
                        <a:cubicBezTo>
                          <a:pt x="0" y="10"/>
                          <a:pt x="4" y="4"/>
                          <a:pt x="10"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0" name="Google Shape;4260;p89"/>
                  <p:cNvSpPr/>
                  <p:nvPr/>
                </p:nvSpPr>
                <p:spPr>
                  <a:xfrm>
                    <a:off x="6998679" y="3870909"/>
                    <a:ext cx="41824" cy="39456"/>
                  </a:xfrm>
                  <a:custGeom>
                    <a:rect b="b" l="l" r="r" t="t"/>
                    <a:pathLst>
                      <a:path extrusionOk="0" h="37" w="39">
                        <a:moveTo>
                          <a:pt x="24" y="0"/>
                        </a:moveTo>
                        <a:cubicBezTo>
                          <a:pt x="31" y="2"/>
                          <a:pt x="37" y="8"/>
                          <a:pt x="38" y="15"/>
                        </a:cubicBezTo>
                        <a:cubicBezTo>
                          <a:pt x="39" y="25"/>
                          <a:pt x="31" y="35"/>
                          <a:pt x="21" y="36"/>
                        </a:cubicBezTo>
                        <a:cubicBezTo>
                          <a:pt x="11" y="37"/>
                          <a:pt x="2" y="30"/>
                          <a:pt x="0" y="19"/>
                        </a:cubicBezTo>
                        <a:cubicBezTo>
                          <a:pt x="0" y="12"/>
                          <a:pt x="3" y="5"/>
                          <a:pt x="9" y="1"/>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1" name="Google Shape;4261;p89"/>
                  <p:cNvSpPr/>
                  <p:nvPr/>
                </p:nvSpPr>
                <p:spPr>
                  <a:xfrm>
                    <a:off x="7110734" y="3844079"/>
                    <a:ext cx="41824" cy="41034"/>
                  </a:xfrm>
                  <a:custGeom>
                    <a:rect b="b" l="l" r="r" t="t"/>
                    <a:pathLst>
                      <a:path extrusionOk="0" h="38" w="39">
                        <a:moveTo>
                          <a:pt x="24" y="0"/>
                        </a:moveTo>
                        <a:cubicBezTo>
                          <a:pt x="31" y="2"/>
                          <a:pt x="36" y="7"/>
                          <a:pt x="38" y="15"/>
                        </a:cubicBezTo>
                        <a:cubicBezTo>
                          <a:pt x="39" y="25"/>
                          <a:pt x="32" y="35"/>
                          <a:pt x="22" y="36"/>
                        </a:cubicBezTo>
                        <a:cubicBezTo>
                          <a:pt x="12" y="38"/>
                          <a:pt x="2" y="31"/>
                          <a:pt x="1" y="21"/>
                        </a:cubicBezTo>
                        <a:cubicBezTo>
                          <a:pt x="0" y="13"/>
                          <a:pt x="3" y="6"/>
                          <a:pt x="9" y="2"/>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2" name="Google Shape;4262;p89"/>
                  <p:cNvSpPr/>
                  <p:nvPr/>
                </p:nvSpPr>
                <p:spPr>
                  <a:xfrm>
                    <a:off x="7212531" y="3800678"/>
                    <a:ext cx="44191" cy="42612"/>
                  </a:xfrm>
                  <a:custGeom>
                    <a:rect b="b" l="l" r="r" t="t"/>
                    <a:pathLst>
                      <a:path extrusionOk="0" h="40" w="41">
                        <a:moveTo>
                          <a:pt x="21" y="0"/>
                        </a:moveTo>
                        <a:cubicBezTo>
                          <a:pt x="21" y="0"/>
                          <a:pt x="21" y="0"/>
                          <a:pt x="21" y="0"/>
                        </a:cubicBezTo>
                        <a:cubicBezTo>
                          <a:pt x="28" y="0"/>
                          <a:pt x="35" y="5"/>
                          <a:pt x="38" y="12"/>
                        </a:cubicBezTo>
                        <a:cubicBezTo>
                          <a:pt x="41" y="22"/>
                          <a:pt x="36" y="33"/>
                          <a:pt x="26" y="36"/>
                        </a:cubicBezTo>
                        <a:cubicBezTo>
                          <a:pt x="17" y="40"/>
                          <a:pt x="6" y="35"/>
                          <a:pt x="3" y="25"/>
                        </a:cubicBezTo>
                        <a:cubicBezTo>
                          <a:pt x="0" y="18"/>
                          <a:pt x="2" y="11"/>
                          <a:pt x="7" y="6"/>
                        </a:cubicBezTo>
                      </a:path>
                    </a:pathLst>
                  </a:custGeom>
                  <a:no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63" name="Google Shape;4263;p89"/>
                <p:cNvSpPr/>
                <p:nvPr/>
              </p:nvSpPr>
              <p:spPr>
                <a:xfrm>
                  <a:off x="7783853" y="4021286"/>
                  <a:ext cx="12626" cy="25252"/>
                </a:xfrm>
                <a:custGeom>
                  <a:rect b="b" l="l" r="r" t="t"/>
                  <a:pathLst>
                    <a:path extrusionOk="0" h="24" w="12">
                      <a:moveTo>
                        <a:pt x="0" y="24"/>
                      </a:moveTo>
                      <a:cubicBezTo>
                        <a:pt x="4" y="23"/>
                        <a:pt x="8" y="22"/>
                        <a:pt x="12" y="21"/>
                      </a:cubicBezTo>
                      <a:cubicBezTo>
                        <a:pt x="12" y="14"/>
                        <a:pt x="11" y="7"/>
                        <a:pt x="11" y="0"/>
                      </a:cubicBezTo>
                      <a:cubicBezTo>
                        <a:pt x="7" y="1"/>
                        <a:pt x="3" y="1"/>
                        <a:pt x="0" y="2"/>
                      </a:cubicBezTo>
                      <a:cubicBezTo>
                        <a:pt x="0" y="9"/>
                        <a:pt x="0" y="16"/>
                        <a:pt x="0" y="24"/>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4" name="Google Shape;4264;p89"/>
                <p:cNvSpPr/>
                <p:nvPr/>
              </p:nvSpPr>
              <p:spPr>
                <a:xfrm>
                  <a:off x="7718126" y="4021288"/>
                  <a:ext cx="68268" cy="185594"/>
                </a:xfrm>
                <a:custGeom>
                  <a:rect b="b" l="l" r="r" t="t"/>
                  <a:pathLst>
                    <a:path extrusionOk="0" h="9439" w="3472">
                      <a:moveTo>
                        <a:pt x="402" y="1607"/>
                      </a:moveTo>
                      <a:lnTo>
                        <a:pt x="1808" y="6742"/>
                      </a:lnTo>
                      <a:lnTo>
                        <a:pt x="2009" y="9382"/>
                      </a:lnTo>
                      <a:lnTo>
                        <a:pt x="2554" y="9439"/>
                      </a:lnTo>
                      <a:lnTo>
                        <a:pt x="3386" y="5021"/>
                      </a:lnTo>
                      <a:lnTo>
                        <a:pt x="3472" y="0"/>
                      </a:lnTo>
                      <a:lnTo>
                        <a:pt x="1033" y="832"/>
                      </a:lnTo>
                      <a:lnTo>
                        <a:pt x="0" y="1435"/>
                      </a:lnTo>
                      <a:close/>
                    </a:path>
                  </a:pathLst>
                </a:custGeom>
                <a:solidFill>
                  <a:schemeClr val="dk2"/>
                </a:solidFill>
                <a:ln>
                  <a:noFill/>
                </a:ln>
              </p:spPr>
            </p:sp>
            <p:sp>
              <p:nvSpPr>
                <p:cNvPr id="4265" name="Google Shape;4265;p89"/>
                <p:cNvSpPr/>
                <p:nvPr/>
              </p:nvSpPr>
              <p:spPr>
                <a:xfrm>
                  <a:off x="7738873" y="4046538"/>
                  <a:ext cx="45769" cy="153878"/>
                </a:xfrm>
                <a:custGeom>
                  <a:rect b="b" l="l" r="r" t="t"/>
                  <a:pathLst>
                    <a:path extrusionOk="0" h="144" w="43">
                      <a:moveTo>
                        <a:pt x="23" y="144"/>
                      </a:moveTo>
                      <a:cubicBezTo>
                        <a:pt x="38" y="88"/>
                        <a:pt x="43" y="40"/>
                        <a:pt x="42" y="0"/>
                      </a:cubicBezTo>
                      <a:cubicBezTo>
                        <a:pt x="26" y="4"/>
                        <a:pt x="12" y="9"/>
                        <a:pt x="0" y="15"/>
                      </a:cubicBezTo>
                      <a:cubicBezTo>
                        <a:pt x="30" y="78"/>
                        <a:pt x="23" y="144"/>
                        <a:pt x="23" y="14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6" name="Google Shape;4266;p89"/>
                <p:cNvSpPr/>
                <p:nvPr/>
              </p:nvSpPr>
              <p:spPr>
                <a:xfrm>
                  <a:off x="7727826" y="4022865"/>
                  <a:ext cx="56028" cy="39456"/>
                </a:xfrm>
                <a:custGeom>
                  <a:rect b="b" l="l" r="r" t="t"/>
                  <a:pathLst>
                    <a:path extrusionOk="0" h="37" w="52">
                      <a:moveTo>
                        <a:pt x="10" y="37"/>
                      </a:moveTo>
                      <a:cubicBezTo>
                        <a:pt x="22" y="31"/>
                        <a:pt x="36" y="26"/>
                        <a:pt x="52" y="22"/>
                      </a:cubicBezTo>
                      <a:cubicBezTo>
                        <a:pt x="52" y="14"/>
                        <a:pt x="52" y="7"/>
                        <a:pt x="52" y="0"/>
                      </a:cubicBezTo>
                      <a:cubicBezTo>
                        <a:pt x="32" y="4"/>
                        <a:pt x="15" y="10"/>
                        <a:pt x="0" y="17"/>
                      </a:cubicBezTo>
                      <a:cubicBezTo>
                        <a:pt x="4" y="24"/>
                        <a:pt x="7" y="30"/>
                        <a:pt x="10" y="3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67" name="Google Shape;4267;p89"/>
                <p:cNvSpPr/>
                <p:nvPr/>
              </p:nvSpPr>
              <p:spPr>
                <a:xfrm>
                  <a:off x="6324771" y="3803490"/>
                  <a:ext cx="1493015" cy="538968"/>
                </a:xfrm>
                <a:custGeom>
                  <a:rect b="b" l="l" r="r" t="t"/>
                  <a:pathLst>
                    <a:path extrusionOk="0" h="505" w="1396">
                      <a:moveTo>
                        <a:pt x="1358" y="389"/>
                      </a:moveTo>
                      <a:cubicBezTo>
                        <a:pt x="1374" y="337"/>
                        <a:pt x="1381" y="282"/>
                        <a:pt x="1379" y="225"/>
                      </a:cubicBezTo>
                      <a:cubicBezTo>
                        <a:pt x="1378" y="218"/>
                        <a:pt x="1378" y="211"/>
                        <a:pt x="1377" y="204"/>
                      </a:cubicBezTo>
                      <a:cubicBezTo>
                        <a:pt x="1372" y="145"/>
                        <a:pt x="1359" y="99"/>
                        <a:pt x="1351" y="78"/>
                      </a:cubicBezTo>
                      <a:cubicBezTo>
                        <a:pt x="1350" y="74"/>
                        <a:pt x="1347" y="71"/>
                        <a:pt x="1343" y="70"/>
                      </a:cubicBezTo>
                      <a:cubicBezTo>
                        <a:pt x="1340" y="68"/>
                        <a:pt x="1336" y="69"/>
                        <a:pt x="1332" y="70"/>
                      </a:cubicBezTo>
                      <a:cubicBezTo>
                        <a:pt x="1175" y="153"/>
                        <a:pt x="1043" y="121"/>
                        <a:pt x="960" y="81"/>
                      </a:cubicBezTo>
                      <a:cubicBezTo>
                        <a:pt x="959" y="81"/>
                        <a:pt x="959" y="81"/>
                        <a:pt x="959" y="81"/>
                      </a:cubicBezTo>
                      <a:cubicBezTo>
                        <a:pt x="930" y="66"/>
                        <a:pt x="901" y="48"/>
                        <a:pt x="875" y="27"/>
                      </a:cubicBezTo>
                      <a:cubicBezTo>
                        <a:pt x="869" y="23"/>
                        <a:pt x="864" y="19"/>
                        <a:pt x="859" y="14"/>
                      </a:cubicBezTo>
                      <a:cubicBezTo>
                        <a:pt x="851" y="7"/>
                        <a:pt x="841" y="2"/>
                        <a:pt x="830" y="1"/>
                      </a:cubicBezTo>
                      <a:cubicBezTo>
                        <a:pt x="820" y="0"/>
                        <a:pt x="810" y="2"/>
                        <a:pt x="801" y="6"/>
                      </a:cubicBezTo>
                      <a:cubicBezTo>
                        <a:pt x="789" y="1"/>
                        <a:pt x="776" y="0"/>
                        <a:pt x="764" y="5"/>
                      </a:cubicBezTo>
                      <a:cubicBezTo>
                        <a:pt x="761" y="6"/>
                        <a:pt x="759" y="8"/>
                        <a:pt x="758" y="10"/>
                      </a:cubicBezTo>
                      <a:cubicBezTo>
                        <a:pt x="757" y="13"/>
                        <a:pt x="757" y="15"/>
                        <a:pt x="758" y="18"/>
                      </a:cubicBezTo>
                      <a:cubicBezTo>
                        <a:pt x="760" y="23"/>
                        <a:pt x="766" y="26"/>
                        <a:pt x="771" y="24"/>
                      </a:cubicBezTo>
                      <a:cubicBezTo>
                        <a:pt x="774" y="23"/>
                        <a:pt x="777" y="22"/>
                        <a:pt x="780" y="22"/>
                      </a:cubicBezTo>
                      <a:cubicBezTo>
                        <a:pt x="785" y="21"/>
                        <a:pt x="790" y="22"/>
                        <a:pt x="795" y="25"/>
                      </a:cubicBezTo>
                      <a:cubicBezTo>
                        <a:pt x="805" y="30"/>
                        <a:pt x="815" y="41"/>
                        <a:pt x="825" y="57"/>
                      </a:cubicBezTo>
                      <a:cubicBezTo>
                        <a:pt x="803" y="68"/>
                        <a:pt x="780" y="79"/>
                        <a:pt x="756" y="88"/>
                      </a:cubicBezTo>
                      <a:cubicBezTo>
                        <a:pt x="749" y="67"/>
                        <a:pt x="740" y="52"/>
                        <a:pt x="728" y="43"/>
                      </a:cubicBezTo>
                      <a:cubicBezTo>
                        <a:pt x="727" y="42"/>
                        <a:pt x="726" y="42"/>
                        <a:pt x="725" y="41"/>
                      </a:cubicBezTo>
                      <a:cubicBezTo>
                        <a:pt x="725" y="41"/>
                        <a:pt x="725" y="41"/>
                        <a:pt x="724" y="41"/>
                      </a:cubicBezTo>
                      <a:cubicBezTo>
                        <a:pt x="714" y="34"/>
                        <a:pt x="702" y="31"/>
                        <a:pt x="689" y="33"/>
                      </a:cubicBezTo>
                      <a:cubicBezTo>
                        <a:pt x="686" y="34"/>
                        <a:pt x="684" y="35"/>
                        <a:pt x="682" y="37"/>
                      </a:cubicBezTo>
                      <a:cubicBezTo>
                        <a:pt x="680" y="39"/>
                        <a:pt x="680" y="42"/>
                        <a:pt x="680" y="45"/>
                      </a:cubicBezTo>
                      <a:cubicBezTo>
                        <a:pt x="681" y="47"/>
                        <a:pt x="682" y="50"/>
                        <a:pt x="684" y="51"/>
                      </a:cubicBezTo>
                      <a:cubicBezTo>
                        <a:pt x="685" y="52"/>
                        <a:pt x="686" y="52"/>
                        <a:pt x="687" y="53"/>
                      </a:cubicBezTo>
                      <a:cubicBezTo>
                        <a:pt x="668" y="59"/>
                        <a:pt x="647" y="64"/>
                        <a:pt x="625" y="70"/>
                      </a:cubicBezTo>
                      <a:cubicBezTo>
                        <a:pt x="615" y="61"/>
                        <a:pt x="602" y="57"/>
                        <a:pt x="588" y="59"/>
                      </a:cubicBezTo>
                      <a:cubicBezTo>
                        <a:pt x="582" y="60"/>
                        <a:pt x="578" y="65"/>
                        <a:pt x="579" y="70"/>
                      </a:cubicBezTo>
                      <a:cubicBezTo>
                        <a:pt x="579" y="76"/>
                        <a:pt x="584" y="80"/>
                        <a:pt x="590" y="79"/>
                      </a:cubicBezTo>
                      <a:cubicBezTo>
                        <a:pt x="594" y="78"/>
                        <a:pt x="598" y="79"/>
                        <a:pt x="602" y="80"/>
                      </a:cubicBezTo>
                      <a:cubicBezTo>
                        <a:pt x="606" y="81"/>
                        <a:pt x="610" y="83"/>
                        <a:pt x="614" y="86"/>
                      </a:cubicBezTo>
                      <a:cubicBezTo>
                        <a:pt x="622" y="93"/>
                        <a:pt x="629" y="104"/>
                        <a:pt x="633" y="120"/>
                      </a:cubicBezTo>
                      <a:cubicBezTo>
                        <a:pt x="605" y="124"/>
                        <a:pt x="576" y="127"/>
                        <a:pt x="545" y="129"/>
                      </a:cubicBezTo>
                      <a:cubicBezTo>
                        <a:pt x="542" y="114"/>
                        <a:pt x="536" y="103"/>
                        <a:pt x="527" y="94"/>
                      </a:cubicBezTo>
                      <a:cubicBezTo>
                        <a:pt x="526" y="93"/>
                        <a:pt x="525" y="92"/>
                        <a:pt x="523" y="90"/>
                      </a:cubicBezTo>
                      <a:cubicBezTo>
                        <a:pt x="514" y="82"/>
                        <a:pt x="502" y="78"/>
                        <a:pt x="488" y="78"/>
                      </a:cubicBezTo>
                      <a:cubicBezTo>
                        <a:pt x="482" y="78"/>
                        <a:pt x="478" y="82"/>
                        <a:pt x="478" y="88"/>
                      </a:cubicBezTo>
                      <a:cubicBezTo>
                        <a:pt x="478" y="93"/>
                        <a:pt x="482" y="98"/>
                        <a:pt x="488" y="98"/>
                      </a:cubicBezTo>
                      <a:cubicBezTo>
                        <a:pt x="491" y="98"/>
                        <a:pt x="493" y="98"/>
                        <a:pt x="496" y="99"/>
                      </a:cubicBezTo>
                      <a:cubicBezTo>
                        <a:pt x="503" y="100"/>
                        <a:pt x="508" y="103"/>
                        <a:pt x="513" y="108"/>
                      </a:cubicBezTo>
                      <a:cubicBezTo>
                        <a:pt x="518" y="113"/>
                        <a:pt x="522" y="121"/>
                        <a:pt x="525" y="130"/>
                      </a:cubicBezTo>
                      <a:cubicBezTo>
                        <a:pt x="495" y="131"/>
                        <a:pt x="462" y="131"/>
                        <a:pt x="424" y="130"/>
                      </a:cubicBezTo>
                      <a:cubicBezTo>
                        <a:pt x="421" y="120"/>
                        <a:pt x="417" y="112"/>
                        <a:pt x="412" y="106"/>
                      </a:cubicBezTo>
                      <a:cubicBezTo>
                        <a:pt x="412" y="106"/>
                        <a:pt x="411" y="105"/>
                        <a:pt x="411" y="105"/>
                      </a:cubicBezTo>
                      <a:cubicBezTo>
                        <a:pt x="403" y="96"/>
                        <a:pt x="392" y="92"/>
                        <a:pt x="380" y="92"/>
                      </a:cubicBezTo>
                      <a:cubicBezTo>
                        <a:pt x="374" y="92"/>
                        <a:pt x="370" y="96"/>
                        <a:pt x="370" y="102"/>
                      </a:cubicBezTo>
                      <a:cubicBezTo>
                        <a:pt x="370" y="105"/>
                        <a:pt x="371" y="107"/>
                        <a:pt x="373" y="109"/>
                      </a:cubicBezTo>
                      <a:cubicBezTo>
                        <a:pt x="355" y="111"/>
                        <a:pt x="338" y="113"/>
                        <a:pt x="320" y="115"/>
                      </a:cubicBezTo>
                      <a:cubicBezTo>
                        <a:pt x="288" y="118"/>
                        <a:pt x="255" y="122"/>
                        <a:pt x="222" y="125"/>
                      </a:cubicBezTo>
                      <a:cubicBezTo>
                        <a:pt x="212" y="127"/>
                        <a:pt x="201" y="128"/>
                        <a:pt x="191" y="129"/>
                      </a:cubicBezTo>
                      <a:cubicBezTo>
                        <a:pt x="188" y="129"/>
                        <a:pt x="188" y="129"/>
                        <a:pt x="188" y="129"/>
                      </a:cubicBezTo>
                      <a:cubicBezTo>
                        <a:pt x="182" y="130"/>
                        <a:pt x="176" y="131"/>
                        <a:pt x="170" y="132"/>
                      </a:cubicBezTo>
                      <a:cubicBezTo>
                        <a:pt x="117" y="138"/>
                        <a:pt x="78" y="161"/>
                        <a:pt x="54" y="198"/>
                      </a:cubicBezTo>
                      <a:cubicBezTo>
                        <a:pt x="0" y="283"/>
                        <a:pt x="39" y="418"/>
                        <a:pt x="43" y="431"/>
                      </a:cubicBezTo>
                      <a:cubicBezTo>
                        <a:pt x="40" y="435"/>
                        <a:pt x="28" y="454"/>
                        <a:pt x="45" y="477"/>
                      </a:cubicBezTo>
                      <a:cubicBezTo>
                        <a:pt x="45" y="478"/>
                        <a:pt x="46" y="478"/>
                        <a:pt x="47" y="478"/>
                      </a:cubicBezTo>
                      <a:cubicBezTo>
                        <a:pt x="52" y="479"/>
                        <a:pt x="558" y="505"/>
                        <a:pt x="1007" y="470"/>
                      </a:cubicBezTo>
                      <a:cubicBezTo>
                        <a:pt x="1031" y="495"/>
                        <a:pt x="1031" y="495"/>
                        <a:pt x="1031" y="495"/>
                      </a:cubicBezTo>
                      <a:cubicBezTo>
                        <a:pt x="1032" y="495"/>
                        <a:pt x="1032" y="496"/>
                        <a:pt x="1033" y="496"/>
                      </a:cubicBezTo>
                      <a:cubicBezTo>
                        <a:pt x="1033" y="496"/>
                        <a:pt x="1033" y="496"/>
                        <a:pt x="1033" y="496"/>
                      </a:cubicBezTo>
                      <a:cubicBezTo>
                        <a:pt x="1355" y="485"/>
                        <a:pt x="1355" y="485"/>
                        <a:pt x="1355" y="485"/>
                      </a:cubicBezTo>
                      <a:cubicBezTo>
                        <a:pt x="1356" y="485"/>
                        <a:pt x="1357" y="485"/>
                        <a:pt x="1357" y="484"/>
                      </a:cubicBezTo>
                      <a:cubicBezTo>
                        <a:pt x="1396" y="426"/>
                        <a:pt x="1365" y="395"/>
                        <a:pt x="1358" y="389"/>
                      </a:cubicBezTo>
                      <a:close/>
                      <a:moveTo>
                        <a:pt x="1353" y="387"/>
                      </a:moveTo>
                      <a:cubicBezTo>
                        <a:pt x="1344" y="388"/>
                        <a:pt x="1301" y="393"/>
                        <a:pt x="1232" y="399"/>
                      </a:cubicBezTo>
                      <a:cubicBezTo>
                        <a:pt x="1225" y="400"/>
                        <a:pt x="1218" y="400"/>
                        <a:pt x="1210" y="401"/>
                      </a:cubicBezTo>
                      <a:cubicBezTo>
                        <a:pt x="1210" y="391"/>
                        <a:pt x="1210" y="355"/>
                        <a:pt x="1226" y="316"/>
                      </a:cubicBezTo>
                      <a:cubicBezTo>
                        <a:pt x="1251" y="256"/>
                        <a:pt x="1300" y="220"/>
                        <a:pt x="1372" y="207"/>
                      </a:cubicBezTo>
                      <a:cubicBezTo>
                        <a:pt x="1373" y="213"/>
                        <a:pt x="1373" y="220"/>
                        <a:pt x="1374" y="225"/>
                      </a:cubicBezTo>
                      <a:cubicBezTo>
                        <a:pt x="1376" y="281"/>
                        <a:pt x="1369" y="336"/>
                        <a:pt x="1353" y="387"/>
                      </a:cubicBezTo>
                      <a:close/>
                      <a:moveTo>
                        <a:pt x="1334" y="75"/>
                      </a:moveTo>
                      <a:cubicBezTo>
                        <a:pt x="1337" y="74"/>
                        <a:pt x="1339" y="74"/>
                        <a:pt x="1342" y="74"/>
                      </a:cubicBezTo>
                      <a:cubicBezTo>
                        <a:pt x="1344" y="75"/>
                        <a:pt x="1346" y="77"/>
                        <a:pt x="1346" y="79"/>
                      </a:cubicBezTo>
                      <a:cubicBezTo>
                        <a:pt x="1354" y="101"/>
                        <a:pt x="1367" y="144"/>
                        <a:pt x="1372" y="202"/>
                      </a:cubicBezTo>
                      <a:cubicBezTo>
                        <a:pt x="1206" y="231"/>
                        <a:pt x="1204" y="380"/>
                        <a:pt x="1205" y="401"/>
                      </a:cubicBezTo>
                      <a:cubicBezTo>
                        <a:pt x="986" y="419"/>
                        <a:pt x="547" y="447"/>
                        <a:pt x="48" y="429"/>
                      </a:cubicBezTo>
                      <a:cubicBezTo>
                        <a:pt x="47" y="426"/>
                        <a:pt x="46" y="421"/>
                        <a:pt x="44" y="413"/>
                      </a:cubicBezTo>
                      <a:cubicBezTo>
                        <a:pt x="39" y="381"/>
                        <a:pt x="36" y="315"/>
                        <a:pt x="75" y="268"/>
                      </a:cubicBezTo>
                      <a:cubicBezTo>
                        <a:pt x="108" y="229"/>
                        <a:pt x="163" y="211"/>
                        <a:pt x="238" y="215"/>
                      </a:cubicBezTo>
                      <a:cubicBezTo>
                        <a:pt x="276" y="217"/>
                        <a:pt x="312" y="219"/>
                        <a:pt x="347" y="221"/>
                      </a:cubicBezTo>
                      <a:cubicBezTo>
                        <a:pt x="475" y="229"/>
                        <a:pt x="577" y="235"/>
                        <a:pt x="669" y="223"/>
                      </a:cubicBezTo>
                      <a:cubicBezTo>
                        <a:pt x="769" y="210"/>
                        <a:pt x="847" y="177"/>
                        <a:pt x="923" y="116"/>
                      </a:cubicBezTo>
                      <a:cubicBezTo>
                        <a:pt x="934" y="107"/>
                        <a:pt x="946" y="96"/>
                        <a:pt x="957" y="85"/>
                      </a:cubicBezTo>
                      <a:cubicBezTo>
                        <a:pt x="957" y="85"/>
                        <a:pt x="957" y="85"/>
                        <a:pt x="957" y="85"/>
                      </a:cubicBezTo>
                      <a:cubicBezTo>
                        <a:pt x="957" y="85"/>
                        <a:pt x="957" y="85"/>
                        <a:pt x="958" y="86"/>
                      </a:cubicBezTo>
                      <a:cubicBezTo>
                        <a:pt x="1042" y="127"/>
                        <a:pt x="1175" y="158"/>
                        <a:pt x="1334" y="75"/>
                      </a:cubicBezTo>
                      <a:close/>
                      <a:moveTo>
                        <a:pt x="829" y="6"/>
                      </a:moveTo>
                      <a:cubicBezTo>
                        <a:pt x="839" y="7"/>
                        <a:pt x="848" y="11"/>
                        <a:pt x="856" y="18"/>
                      </a:cubicBezTo>
                      <a:cubicBezTo>
                        <a:pt x="860" y="22"/>
                        <a:pt x="865" y="26"/>
                        <a:pt x="870" y="30"/>
                      </a:cubicBezTo>
                      <a:cubicBezTo>
                        <a:pt x="861" y="36"/>
                        <a:pt x="852" y="42"/>
                        <a:pt x="842" y="47"/>
                      </a:cubicBezTo>
                      <a:cubicBezTo>
                        <a:pt x="832" y="29"/>
                        <a:pt x="820" y="16"/>
                        <a:pt x="807" y="9"/>
                      </a:cubicBezTo>
                      <a:cubicBezTo>
                        <a:pt x="814" y="6"/>
                        <a:pt x="822" y="5"/>
                        <a:pt x="829" y="6"/>
                      </a:cubicBezTo>
                      <a:close/>
                      <a:moveTo>
                        <a:pt x="797" y="20"/>
                      </a:moveTo>
                      <a:cubicBezTo>
                        <a:pt x="791" y="17"/>
                        <a:pt x="785" y="16"/>
                        <a:pt x="779" y="17"/>
                      </a:cubicBezTo>
                      <a:cubicBezTo>
                        <a:pt x="776" y="17"/>
                        <a:pt x="772" y="18"/>
                        <a:pt x="769" y="19"/>
                      </a:cubicBezTo>
                      <a:cubicBezTo>
                        <a:pt x="766" y="20"/>
                        <a:pt x="763" y="19"/>
                        <a:pt x="763" y="16"/>
                      </a:cubicBezTo>
                      <a:cubicBezTo>
                        <a:pt x="762" y="14"/>
                        <a:pt x="763" y="11"/>
                        <a:pt x="765" y="10"/>
                      </a:cubicBezTo>
                      <a:cubicBezTo>
                        <a:pt x="777" y="5"/>
                        <a:pt x="789" y="6"/>
                        <a:pt x="800" y="11"/>
                      </a:cubicBezTo>
                      <a:cubicBezTo>
                        <a:pt x="801" y="11"/>
                        <a:pt x="801" y="11"/>
                        <a:pt x="801" y="11"/>
                      </a:cubicBezTo>
                      <a:cubicBezTo>
                        <a:pt x="818" y="19"/>
                        <a:pt x="831" y="37"/>
                        <a:pt x="838" y="50"/>
                      </a:cubicBezTo>
                      <a:cubicBezTo>
                        <a:pt x="842" y="56"/>
                        <a:pt x="845" y="63"/>
                        <a:pt x="848" y="70"/>
                      </a:cubicBezTo>
                      <a:cubicBezTo>
                        <a:pt x="852" y="79"/>
                        <a:pt x="854" y="85"/>
                        <a:pt x="855" y="86"/>
                      </a:cubicBezTo>
                      <a:cubicBezTo>
                        <a:pt x="855" y="87"/>
                        <a:pt x="855" y="89"/>
                        <a:pt x="854" y="90"/>
                      </a:cubicBezTo>
                      <a:cubicBezTo>
                        <a:pt x="854" y="91"/>
                        <a:pt x="853" y="92"/>
                        <a:pt x="852" y="92"/>
                      </a:cubicBezTo>
                      <a:cubicBezTo>
                        <a:pt x="849" y="93"/>
                        <a:pt x="846" y="92"/>
                        <a:pt x="845" y="89"/>
                      </a:cubicBezTo>
                      <a:cubicBezTo>
                        <a:pt x="844" y="84"/>
                        <a:pt x="841" y="79"/>
                        <a:pt x="839" y="74"/>
                      </a:cubicBezTo>
                      <a:cubicBezTo>
                        <a:pt x="836" y="67"/>
                        <a:pt x="833" y="61"/>
                        <a:pt x="830" y="55"/>
                      </a:cubicBezTo>
                      <a:cubicBezTo>
                        <a:pt x="830" y="55"/>
                        <a:pt x="829" y="55"/>
                        <a:pt x="829" y="55"/>
                      </a:cubicBezTo>
                      <a:cubicBezTo>
                        <a:pt x="819" y="37"/>
                        <a:pt x="808" y="26"/>
                        <a:pt x="797" y="20"/>
                      </a:cubicBezTo>
                      <a:close/>
                      <a:moveTo>
                        <a:pt x="686" y="40"/>
                      </a:moveTo>
                      <a:cubicBezTo>
                        <a:pt x="687" y="39"/>
                        <a:pt x="688" y="38"/>
                        <a:pt x="689" y="38"/>
                      </a:cubicBezTo>
                      <a:cubicBezTo>
                        <a:pt x="701" y="36"/>
                        <a:pt x="712" y="39"/>
                        <a:pt x="722" y="45"/>
                      </a:cubicBezTo>
                      <a:cubicBezTo>
                        <a:pt x="722" y="45"/>
                        <a:pt x="722" y="45"/>
                        <a:pt x="722" y="45"/>
                      </a:cubicBezTo>
                      <a:cubicBezTo>
                        <a:pt x="723" y="46"/>
                        <a:pt x="724" y="46"/>
                        <a:pt x="725" y="47"/>
                      </a:cubicBezTo>
                      <a:cubicBezTo>
                        <a:pt x="736" y="56"/>
                        <a:pt x="745" y="71"/>
                        <a:pt x="751" y="90"/>
                      </a:cubicBezTo>
                      <a:cubicBezTo>
                        <a:pt x="753" y="97"/>
                        <a:pt x="755" y="104"/>
                        <a:pt x="756" y="110"/>
                      </a:cubicBezTo>
                      <a:cubicBezTo>
                        <a:pt x="756" y="110"/>
                        <a:pt x="756" y="110"/>
                        <a:pt x="756" y="110"/>
                      </a:cubicBezTo>
                      <a:cubicBezTo>
                        <a:pt x="758" y="119"/>
                        <a:pt x="759" y="125"/>
                        <a:pt x="759" y="127"/>
                      </a:cubicBezTo>
                      <a:cubicBezTo>
                        <a:pt x="759" y="130"/>
                        <a:pt x="757" y="132"/>
                        <a:pt x="755" y="133"/>
                      </a:cubicBezTo>
                      <a:cubicBezTo>
                        <a:pt x="755" y="133"/>
                        <a:pt x="754" y="133"/>
                        <a:pt x="754" y="133"/>
                      </a:cubicBezTo>
                      <a:cubicBezTo>
                        <a:pt x="752" y="133"/>
                        <a:pt x="750" y="131"/>
                        <a:pt x="749" y="128"/>
                      </a:cubicBezTo>
                      <a:cubicBezTo>
                        <a:pt x="749" y="128"/>
                        <a:pt x="749" y="121"/>
                        <a:pt x="747" y="111"/>
                      </a:cubicBezTo>
                      <a:cubicBezTo>
                        <a:pt x="745" y="105"/>
                        <a:pt x="744" y="99"/>
                        <a:pt x="742" y="94"/>
                      </a:cubicBezTo>
                      <a:cubicBezTo>
                        <a:pt x="736" y="76"/>
                        <a:pt x="728" y="62"/>
                        <a:pt x="719" y="55"/>
                      </a:cubicBezTo>
                      <a:cubicBezTo>
                        <a:pt x="713" y="51"/>
                        <a:pt x="708" y="49"/>
                        <a:pt x="702" y="48"/>
                      </a:cubicBezTo>
                      <a:cubicBezTo>
                        <a:pt x="701" y="48"/>
                        <a:pt x="699" y="48"/>
                        <a:pt x="697" y="48"/>
                      </a:cubicBezTo>
                      <a:cubicBezTo>
                        <a:pt x="695" y="48"/>
                        <a:pt x="693" y="48"/>
                        <a:pt x="691" y="48"/>
                      </a:cubicBezTo>
                      <a:cubicBezTo>
                        <a:pt x="690" y="48"/>
                        <a:pt x="688" y="48"/>
                        <a:pt x="687" y="47"/>
                      </a:cubicBezTo>
                      <a:cubicBezTo>
                        <a:pt x="686" y="46"/>
                        <a:pt x="685" y="45"/>
                        <a:pt x="685" y="44"/>
                      </a:cubicBezTo>
                      <a:cubicBezTo>
                        <a:pt x="685" y="43"/>
                        <a:pt x="685" y="41"/>
                        <a:pt x="686" y="40"/>
                      </a:cubicBezTo>
                      <a:close/>
                      <a:moveTo>
                        <a:pt x="653" y="116"/>
                      </a:moveTo>
                      <a:cubicBezTo>
                        <a:pt x="648" y="98"/>
                        <a:pt x="640" y="83"/>
                        <a:pt x="630" y="74"/>
                      </a:cubicBezTo>
                      <a:cubicBezTo>
                        <a:pt x="656" y="67"/>
                        <a:pt x="679" y="61"/>
                        <a:pt x="702" y="53"/>
                      </a:cubicBezTo>
                      <a:cubicBezTo>
                        <a:pt x="707" y="54"/>
                        <a:pt x="711" y="56"/>
                        <a:pt x="715" y="59"/>
                      </a:cubicBezTo>
                      <a:cubicBezTo>
                        <a:pt x="724" y="66"/>
                        <a:pt x="731" y="78"/>
                        <a:pt x="737" y="94"/>
                      </a:cubicBezTo>
                      <a:cubicBezTo>
                        <a:pt x="710" y="103"/>
                        <a:pt x="682" y="111"/>
                        <a:pt x="653" y="116"/>
                      </a:cubicBezTo>
                      <a:close/>
                      <a:moveTo>
                        <a:pt x="617" y="82"/>
                      </a:moveTo>
                      <a:cubicBezTo>
                        <a:pt x="613" y="79"/>
                        <a:pt x="608" y="76"/>
                        <a:pt x="603" y="75"/>
                      </a:cubicBezTo>
                      <a:cubicBezTo>
                        <a:pt x="600" y="74"/>
                        <a:pt x="597" y="74"/>
                        <a:pt x="594" y="74"/>
                      </a:cubicBezTo>
                      <a:cubicBezTo>
                        <a:pt x="593" y="74"/>
                        <a:pt x="591" y="74"/>
                        <a:pt x="589" y="74"/>
                      </a:cubicBezTo>
                      <a:cubicBezTo>
                        <a:pt x="587" y="74"/>
                        <a:pt x="584" y="72"/>
                        <a:pt x="584" y="70"/>
                      </a:cubicBezTo>
                      <a:cubicBezTo>
                        <a:pt x="584" y="67"/>
                        <a:pt x="586" y="64"/>
                        <a:pt x="588" y="64"/>
                      </a:cubicBezTo>
                      <a:cubicBezTo>
                        <a:pt x="602" y="63"/>
                        <a:pt x="613" y="66"/>
                        <a:pt x="623" y="74"/>
                      </a:cubicBezTo>
                      <a:cubicBezTo>
                        <a:pt x="623" y="74"/>
                        <a:pt x="624" y="74"/>
                        <a:pt x="624" y="74"/>
                      </a:cubicBezTo>
                      <a:cubicBezTo>
                        <a:pt x="624" y="75"/>
                        <a:pt x="624" y="75"/>
                        <a:pt x="624" y="75"/>
                      </a:cubicBezTo>
                      <a:cubicBezTo>
                        <a:pt x="635" y="84"/>
                        <a:pt x="643" y="98"/>
                        <a:pt x="648" y="118"/>
                      </a:cubicBezTo>
                      <a:cubicBezTo>
                        <a:pt x="650" y="124"/>
                        <a:pt x="651" y="129"/>
                        <a:pt x="652" y="135"/>
                      </a:cubicBezTo>
                      <a:cubicBezTo>
                        <a:pt x="653" y="144"/>
                        <a:pt x="654" y="150"/>
                        <a:pt x="654" y="152"/>
                      </a:cubicBezTo>
                      <a:cubicBezTo>
                        <a:pt x="654" y="153"/>
                        <a:pt x="654" y="155"/>
                        <a:pt x="653" y="156"/>
                      </a:cubicBezTo>
                      <a:cubicBezTo>
                        <a:pt x="652" y="157"/>
                        <a:pt x="651" y="157"/>
                        <a:pt x="649" y="157"/>
                      </a:cubicBezTo>
                      <a:cubicBezTo>
                        <a:pt x="646" y="157"/>
                        <a:pt x="644" y="155"/>
                        <a:pt x="644" y="153"/>
                      </a:cubicBezTo>
                      <a:cubicBezTo>
                        <a:pt x="644" y="152"/>
                        <a:pt x="644" y="152"/>
                        <a:pt x="644" y="152"/>
                      </a:cubicBezTo>
                      <a:cubicBezTo>
                        <a:pt x="644" y="147"/>
                        <a:pt x="643" y="141"/>
                        <a:pt x="642" y="136"/>
                      </a:cubicBezTo>
                      <a:cubicBezTo>
                        <a:pt x="641" y="130"/>
                        <a:pt x="640" y="124"/>
                        <a:pt x="638" y="119"/>
                      </a:cubicBezTo>
                      <a:cubicBezTo>
                        <a:pt x="633" y="102"/>
                        <a:pt x="626" y="90"/>
                        <a:pt x="617" y="82"/>
                      </a:cubicBezTo>
                      <a:close/>
                      <a:moveTo>
                        <a:pt x="497" y="94"/>
                      </a:moveTo>
                      <a:cubicBezTo>
                        <a:pt x="494" y="93"/>
                        <a:pt x="491" y="93"/>
                        <a:pt x="488" y="93"/>
                      </a:cubicBezTo>
                      <a:cubicBezTo>
                        <a:pt x="485" y="93"/>
                        <a:pt x="483" y="90"/>
                        <a:pt x="483" y="88"/>
                      </a:cubicBezTo>
                      <a:cubicBezTo>
                        <a:pt x="483" y="85"/>
                        <a:pt x="485" y="83"/>
                        <a:pt x="488" y="83"/>
                      </a:cubicBezTo>
                      <a:cubicBezTo>
                        <a:pt x="500" y="83"/>
                        <a:pt x="511" y="87"/>
                        <a:pt x="520" y="94"/>
                      </a:cubicBezTo>
                      <a:cubicBezTo>
                        <a:pt x="521" y="95"/>
                        <a:pt x="523" y="96"/>
                        <a:pt x="524" y="98"/>
                      </a:cubicBezTo>
                      <a:cubicBezTo>
                        <a:pt x="531" y="106"/>
                        <a:pt x="537" y="117"/>
                        <a:pt x="540" y="130"/>
                      </a:cubicBezTo>
                      <a:cubicBezTo>
                        <a:pt x="542" y="137"/>
                        <a:pt x="543" y="144"/>
                        <a:pt x="544" y="151"/>
                      </a:cubicBezTo>
                      <a:cubicBezTo>
                        <a:pt x="544" y="151"/>
                        <a:pt x="544" y="151"/>
                        <a:pt x="544" y="151"/>
                      </a:cubicBezTo>
                      <a:cubicBezTo>
                        <a:pt x="545" y="161"/>
                        <a:pt x="544" y="168"/>
                        <a:pt x="544" y="168"/>
                      </a:cubicBezTo>
                      <a:cubicBezTo>
                        <a:pt x="544" y="171"/>
                        <a:pt x="542" y="173"/>
                        <a:pt x="539" y="173"/>
                      </a:cubicBezTo>
                      <a:cubicBezTo>
                        <a:pt x="539" y="173"/>
                        <a:pt x="539" y="173"/>
                        <a:pt x="539" y="173"/>
                      </a:cubicBezTo>
                      <a:cubicBezTo>
                        <a:pt x="538" y="173"/>
                        <a:pt x="536" y="172"/>
                        <a:pt x="536" y="171"/>
                      </a:cubicBezTo>
                      <a:cubicBezTo>
                        <a:pt x="535" y="170"/>
                        <a:pt x="534" y="169"/>
                        <a:pt x="534" y="167"/>
                      </a:cubicBezTo>
                      <a:cubicBezTo>
                        <a:pt x="534" y="165"/>
                        <a:pt x="535" y="159"/>
                        <a:pt x="534" y="151"/>
                      </a:cubicBezTo>
                      <a:cubicBezTo>
                        <a:pt x="533" y="143"/>
                        <a:pt x="532" y="136"/>
                        <a:pt x="530" y="130"/>
                      </a:cubicBezTo>
                      <a:cubicBezTo>
                        <a:pt x="527" y="119"/>
                        <a:pt x="522" y="111"/>
                        <a:pt x="517" y="104"/>
                      </a:cubicBezTo>
                      <a:cubicBezTo>
                        <a:pt x="511" y="99"/>
                        <a:pt x="505" y="95"/>
                        <a:pt x="497" y="94"/>
                      </a:cubicBezTo>
                      <a:close/>
                      <a:moveTo>
                        <a:pt x="380" y="97"/>
                      </a:moveTo>
                      <a:cubicBezTo>
                        <a:pt x="391" y="97"/>
                        <a:pt x="400" y="101"/>
                        <a:pt x="407" y="108"/>
                      </a:cubicBezTo>
                      <a:cubicBezTo>
                        <a:pt x="408" y="108"/>
                        <a:pt x="408" y="109"/>
                        <a:pt x="408" y="109"/>
                      </a:cubicBezTo>
                      <a:cubicBezTo>
                        <a:pt x="413" y="115"/>
                        <a:pt x="417" y="122"/>
                        <a:pt x="419" y="131"/>
                      </a:cubicBezTo>
                      <a:cubicBezTo>
                        <a:pt x="420" y="137"/>
                        <a:pt x="421" y="142"/>
                        <a:pt x="422" y="149"/>
                      </a:cubicBezTo>
                      <a:cubicBezTo>
                        <a:pt x="422" y="154"/>
                        <a:pt x="422" y="160"/>
                        <a:pt x="422" y="166"/>
                      </a:cubicBezTo>
                      <a:cubicBezTo>
                        <a:pt x="422" y="169"/>
                        <a:pt x="420" y="171"/>
                        <a:pt x="417" y="171"/>
                      </a:cubicBezTo>
                      <a:cubicBezTo>
                        <a:pt x="417" y="173"/>
                        <a:pt x="417" y="173"/>
                        <a:pt x="417" y="173"/>
                      </a:cubicBezTo>
                      <a:cubicBezTo>
                        <a:pt x="417" y="170"/>
                        <a:pt x="417" y="170"/>
                        <a:pt x="417" y="170"/>
                      </a:cubicBezTo>
                      <a:cubicBezTo>
                        <a:pt x="414" y="170"/>
                        <a:pt x="412" y="168"/>
                        <a:pt x="412" y="165"/>
                      </a:cubicBezTo>
                      <a:cubicBezTo>
                        <a:pt x="412" y="162"/>
                        <a:pt x="413" y="156"/>
                        <a:pt x="412" y="148"/>
                      </a:cubicBezTo>
                      <a:cubicBezTo>
                        <a:pt x="411" y="141"/>
                        <a:pt x="410" y="135"/>
                        <a:pt x="408" y="129"/>
                      </a:cubicBezTo>
                      <a:cubicBezTo>
                        <a:pt x="406" y="124"/>
                        <a:pt x="404" y="119"/>
                        <a:pt x="400" y="115"/>
                      </a:cubicBezTo>
                      <a:cubicBezTo>
                        <a:pt x="397" y="112"/>
                        <a:pt x="393" y="109"/>
                        <a:pt x="388" y="108"/>
                      </a:cubicBezTo>
                      <a:cubicBezTo>
                        <a:pt x="388" y="108"/>
                        <a:pt x="387" y="107"/>
                        <a:pt x="387" y="107"/>
                      </a:cubicBezTo>
                      <a:cubicBezTo>
                        <a:pt x="387" y="107"/>
                        <a:pt x="387" y="107"/>
                        <a:pt x="387" y="107"/>
                      </a:cubicBezTo>
                      <a:cubicBezTo>
                        <a:pt x="385" y="107"/>
                        <a:pt x="382" y="107"/>
                        <a:pt x="380" y="107"/>
                      </a:cubicBezTo>
                      <a:cubicBezTo>
                        <a:pt x="377" y="107"/>
                        <a:pt x="375" y="104"/>
                        <a:pt x="375" y="102"/>
                      </a:cubicBezTo>
                      <a:cubicBezTo>
                        <a:pt x="375" y="99"/>
                        <a:pt x="377" y="97"/>
                        <a:pt x="380" y="97"/>
                      </a:cubicBezTo>
                      <a:close/>
                      <a:moveTo>
                        <a:pt x="321" y="120"/>
                      </a:moveTo>
                      <a:cubicBezTo>
                        <a:pt x="343" y="117"/>
                        <a:pt x="365" y="115"/>
                        <a:pt x="386" y="113"/>
                      </a:cubicBezTo>
                      <a:cubicBezTo>
                        <a:pt x="390" y="114"/>
                        <a:pt x="394" y="116"/>
                        <a:pt x="396" y="119"/>
                      </a:cubicBezTo>
                      <a:cubicBezTo>
                        <a:pt x="399" y="121"/>
                        <a:pt x="401" y="125"/>
                        <a:pt x="403" y="129"/>
                      </a:cubicBezTo>
                      <a:cubicBezTo>
                        <a:pt x="393" y="129"/>
                        <a:pt x="384" y="129"/>
                        <a:pt x="375" y="128"/>
                      </a:cubicBezTo>
                      <a:cubicBezTo>
                        <a:pt x="333" y="127"/>
                        <a:pt x="293" y="126"/>
                        <a:pt x="254" y="127"/>
                      </a:cubicBezTo>
                      <a:cubicBezTo>
                        <a:pt x="277" y="124"/>
                        <a:pt x="299" y="122"/>
                        <a:pt x="321" y="120"/>
                      </a:cubicBezTo>
                      <a:close/>
                      <a:moveTo>
                        <a:pt x="58" y="201"/>
                      </a:moveTo>
                      <a:cubicBezTo>
                        <a:pt x="81" y="165"/>
                        <a:pt x="119" y="143"/>
                        <a:pt x="170" y="137"/>
                      </a:cubicBezTo>
                      <a:cubicBezTo>
                        <a:pt x="177" y="136"/>
                        <a:pt x="183" y="135"/>
                        <a:pt x="189" y="134"/>
                      </a:cubicBezTo>
                      <a:cubicBezTo>
                        <a:pt x="191" y="134"/>
                        <a:pt x="191" y="134"/>
                        <a:pt x="191" y="134"/>
                      </a:cubicBezTo>
                      <a:cubicBezTo>
                        <a:pt x="202" y="133"/>
                        <a:pt x="212" y="132"/>
                        <a:pt x="223" y="130"/>
                      </a:cubicBezTo>
                      <a:cubicBezTo>
                        <a:pt x="226" y="130"/>
                        <a:pt x="229" y="130"/>
                        <a:pt x="232" y="129"/>
                      </a:cubicBezTo>
                      <a:cubicBezTo>
                        <a:pt x="277" y="127"/>
                        <a:pt x="325" y="129"/>
                        <a:pt x="374" y="130"/>
                      </a:cubicBezTo>
                      <a:cubicBezTo>
                        <a:pt x="384" y="130"/>
                        <a:pt x="394" y="131"/>
                        <a:pt x="403" y="131"/>
                      </a:cubicBezTo>
                      <a:cubicBezTo>
                        <a:pt x="403" y="131"/>
                        <a:pt x="403" y="131"/>
                        <a:pt x="403" y="131"/>
                      </a:cubicBezTo>
                      <a:cubicBezTo>
                        <a:pt x="405" y="136"/>
                        <a:pt x="406" y="142"/>
                        <a:pt x="407" y="149"/>
                      </a:cubicBezTo>
                      <a:cubicBezTo>
                        <a:pt x="408" y="156"/>
                        <a:pt x="407" y="162"/>
                        <a:pt x="407" y="165"/>
                      </a:cubicBezTo>
                      <a:cubicBezTo>
                        <a:pt x="407" y="170"/>
                        <a:pt x="411" y="175"/>
                        <a:pt x="417" y="176"/>
                      </a:cubicBezTo>
                      <a:cubicBezTo>
                        <a:pt x="417" y="176"/>
                        <a:pt x="417" y="176"/>
                        <a:pt x="417" y="176"/>
                      </a:cubicBezTo>
                      <a:cubicBezTo>
                        <a:pt x="422" y="176"/>
                        <a:pt x="427" y="172"/>
                        <a:pt x="427" y="166"/>
                      </a:cubicBezTo>
                      <a:cubicBezTo>
                        <a:pt x="428" y="161"/>
                        <a:pt x="427" y="154"/>
                        <a:pt x="427" y="148"/>
                      </a:cubicBezTo>
                      <a:cubicBezTo>
                        <a:pt x="427" y="148"/>
                        <a:pt x="427" y="148"/>
                        <a:pt x="427" y="148"/>
                      </a:cubicBezTo>
                      <a:cubicBezTo>
                        <a:pt x="427" y="142"/>
                        <a:pt x="426" y="137"/>
                        <a:pt x="424" y="132"/>
                      </a:cubicBezTo>
                      <a:cubicBezTo>
                        <a:pt x="443" y="132"/>
                        <a:pt x="460" y="132"/>
                        <a:pt x="476" y="132"/>
                      </a:cubicBezTo>
                      <a:cubicBezTo>
                        <a:pt x="493" y="132"/>
                        <a:pt x="510" y="132"/>
                        <a:pt x="525" y="131"/>
                      </a:cubicBezTo>
                      <a:cubicBezTo>
                        <a:pt x="527" y="137"/>
                        <a:pt x="528" y="144"/>
                        <a:pt x="529" y="151"/>
                      </a:cubicBezTo>
                      <a:cubicBezTo>
                        <a:pt x="530" y="159"/>
                        <a:pt x="529" y="165"/>
                        <a:pt x="529" y="167"/>
                      </a:cubicBezTo>
                      <a:cubicBezTo>
                        <a:pt x="529" y="170"/>
                        <a:pt x="530" y="172"/>
                        <a:pt x="532" y="174"/>
                      </a:cubicBezTo>
                      <a:cubicBezTo>
                        <a:pt x="534" y="176"/>
                        <a:pt x="536" y="178"/>
                        <a:pt x="539" y="178"/>
                      </a:cubicBezTo>
                      <a:cubicBezTo>
                        <a:pt x="539" y="178"/>
                        <a:pt x="539" y="178"/>
                        <a:pt x="539" y="178"/>
                      </a:cubicBezTo>
                      <a:cubicBezTo>
                        <a:pt x="545" y="178"/>
                        <a:pt x="549" y="174"/>
                        <a:pt x="549" y="168"/>
                      </a:cubicBezTo>
                      <a:cubicBezTo>
                        <a:pt x="549" y="167"/>
                        <a:pt x="550" y="160"/>
                        <a:pt x="549" y="150"/>
                      </a:cubicBezTo>
                      <a:cubicBezTo>
                        <a:pt x="548" y="144"/>
                        <a:pt x="547" y="137"/>
                        <a:pt x="546" y="131"/>
                      </a:cubicBezTo>
                      <a:cubicBezTo>
                        <a:pt x="577" y="129"/>
                        <a:pt x="606" y="126"/>
                        <a:pt x="633" y="121"/>
                      </a:cubicBezTo>
                      <a:cubicBezTo>
                        <a:pt x="635" y="126"/>
                        <a:pt x="636" y="131"/>
                        <a:pt x="637" y="137"/>
                      </a:cubicBezTo>
                      <a:cubicBezTo>
                        <a:pt x="638" y="142"/>
                        <a:pt x="639" y="147"/>
                        <a:pt x="639" y="152"/>
                      </a:cubicBezTo>
                      <a:cubicBezTo>
                        <a:pt x="639" y="153"/>
                        <a:pt x="639" y="153"/>
                        <a:pt x="639" y="153"/>
                      </a:cubicBezTo>
                      <a:cubicBezTo>
                        <a:pt x="639" y="153"/>
                        <a:pt x="639" y="153"/>
                        <a:pt x="639" y="153"/>
                      </a:cubicBezTo>
                      <a:cubicBezTo>
                        <a:pt x="639" y="158"/>
                        <a:pt x="644" y="162"/>
                        <a:pt x="649" y="162"/>
                      </a:cubicBezTo>
                      <a:cubicBezTo>
                        <a:pt x="649" y="162"/>
                        <a:pt x="649" y="162"/>
                        <a:pt x="649" y="162"/>
                      </a:cubicBezTo>
                      <a:cubicBezTo>
                        <a:pt x="652" y="162"/>
                        <a:pt x="655" y="161"/>
                        <a:pt x="656" y="159"/>
                      </a:cubicBezTo>
                      <a:cubicBezTo>
                        <a:pt x="658" y="157"/>
                        <a:pt x="659" y="154"/>
                        <a:pt x="659" y="152"/>
                      </a:cubicBezTo>
                      <a:cubicBezTo>
                        <a:pt x="659" y="150"/>
                        <a:pt x="658" y="143"/>
                        <a:pt x="657" y="134"/>
                      </a:cubicBezTo>
                      <a:cubicBezTo>
                        <a:pt x="657" y="134"/>
                        <a:pt x="657" y="134"/>
                        <a:pt x="657" y="134"/>
                      </a:cubicBezTo>
                      <a:cubicBezTo>
                        <a:pt x="656" y="128"/>
                        <a:pt x="655" y="123"/>
                        <a:pt x="653" y="118"/>
                      </a:cubicBezTo>
                      <a:cubicBezTo>
                        <a:pt x="683" y="112"/>
                        <a:pt x="711" y="105"/>
                        <a:pt x="737" y="96"/>
                      </a:cubicBezTo>
                      <a:cubicBezTo>
                        <a:pt x="739" y="101"/>
                        <a:pt x="740" y="107"/>
                        <a:pt x="742" y="113"/>
                      </a:cubicBezTo>
                      <a:cubicBezTo>
                        <a:pt x="744" y="122"/>
                        <a:pt x="744" y="128"/>
                        <a:pt x="744" y="129"/>
                      </a:cubicBezTo>
                      <a:cubicBezTo>
                        <a:pt x="745" y="134"/>
                        <a:pt x="749" y="138"/>
                        <a:pt x="754" y="138"/>
                      </a:cubicBezTo>
                      <a:cubicBezTo>
                        <a:pt x="755" y="138"/>
                        <a:pt x="755" y="138"/>
                        <a:pt x="755" y="138"/>
                      </a:cubicBezTo>
                      <a:cubicBezTo>
                        <a:pt x="761" y="137"/>
                        <a:pt x="765" y="132"/>
                        <a:pt x="764" y="127"/>
                      </a:cubicBezTo>
                      <a:cubicBezTo>
                        <a:pt x="764" y="125"/>
                        <a:pt x="763" y="118"/>
                        <a:pt x="761" y="109"/>
                      </a:cubicBezTo>
                      <a:cubicBezTo>
                        <a:pt x="760" y="103"/>
                        <a:pt x="758" y="96"/>
                        <a:pt x="756" y="89"/>
                      </a:cubicBezTo>
                      <a:cubicBezTo>
                        <a:pt x="780" y="80"/>
                        <a:pt x="804" y="70"/>
                        <a:pt x="826" y="58"/>
                      </a:cubicBezTo>
                      <a:cubicBezTo>
                        <a:pt x="829" y="64"/>
                        <a:pt x="832" y="69"/>
                        <a:pt x="834" y="76"/>
                      </a:cubicBezTo>
                      <a:cubicBezTo>
                        <a:pt x="837" y="81"/>
                        <a:pt x="839" y="86"/>
                        <a:pt x="840" y="91"/>
                      </a:cubicBezTo>
                      <a:cubicBezTo>
                        <a:pt x="842" y="95"/>
                        <a:pt x="846" y="98"/>
                        <a:pt x="850" y="98"/>
                      </a:cubicBezTo>
                      <a:cubicBezTo>
                        <a:pt x="851" y="98"/>
                        <a:pt x="852" y="98"/>
                        <a:pt x="853" y="97"/>
                      </a:cubicBezTo>
                      <a:cubicBezTo>
                        <a:pt x="856" y="96"/>
                        <a:pt x="858" y="95"/>
                        <a:pt x="859" y="92"/>
                      </a:cubicBezTo>
                      <a:cubicBezTo>
                        <a:pt x="860" y="90"/>
                        <a:pt x="860" y="87"/>
                        <a:pt x="860" y="85"/>
                      </a:cubicBezTo>
                      <a:cubicBezTo>
                        <a:pt x="859" y="84"/>
                        <a:pt x="857" y="77"/>
                        <a:pt x="853" y="68"/>
                      </a:cubicBezTo>
                      <a:cubicBezTo>
                        <a:pt x="853" y="68"/>
                        <a:pt x="853" y="68"/>
                        <a:pt x="853" y="68"/>
                      </a:cubicBezTo>
                      <a:cubicBezTo>
                        <a:pt x="850" y="61"/>
                        <a:pt x="847" y="54"/>
                        <a:pt x="843" y="48"/>
                      </a:cubicBezTo>
                      <a:cubicBezTo>
                        <a:pt x="853" y="43"/>
                        <a:pt x="862" y="37"/>
                        <a:pt x="871" y="31"/>
                      </a:cubicBezTo>
                      <a:cubicBezTo>
                        <a:pt x="898" y="52"/>
                        <a:pt x="926" y="70"/>
                        <a:pt x="956" y="85"/>
                      </a:cubicBezTo>
                      <a:cubicBezTo>
                        <a:pt x="944" y="95"/>
                        <a:pt x="933" y="105"/>
                        <a:pt x="922" y="115"/>
                      </a:cubicBezTo>
                      <a:cubicBezTo>
                        <a:pt x="762" y="245"/>
                        <a:pt x="597" y="235"/>
                        <a:pt x="347" y="220"/>
                      </a:cubicBezTo>
                      <a:cubicBezTo>
                        <a:pt x="312" y="217"/>
                        <a:pt x="276" y="215"/>
                        <a:pt x="238" y="213"/>
                      </a:cubicBezTo>
                      <a:cubicBezTo>
                        <a:pt x="162" y="209"/>
                        <a:pt x="107" y="228"/>
                        <a:pt x="74" y="267"/>
                      </a:cubicBezTo>
                      <a:cubicBezTo>
                        <a:pt x="40" y="308"/>
                        <a:pt x="37" y="363"/>
                        <a:pt x="40" y="398"/>
                      </a:cubicBezTo>
                      <a:cubicBezTo>
                        <a:pt x="30" y="350"/>
                        <a:pt x="19" y="262"/>
                        <a:pt x="58" y="201"/>
                      </a:cubicBezTo>
                      <a:close/>
                      <a:moveTo>
                        <a:pt x="1354" y="480"/>
                      </a:moveTo>
                      <a:cubicBezTo>
                        <a:pt x="1034" y="491"/>
                        <a:pt x="1034" y="491"/>
                        <a:pt x="1034" y="491"/>
                      </a:cubicBezTo>
                      <a:cubicBezTo>
                        <a:pt x="1009" y="466"/>
                        <a:pt x="1009" y="466"/>
                        <a:pt x="1009" y="466"/>
                      </a:cubicBezTo>
                      <a:cubicBezTo>
                        <a:pt x="1009" y="466"/>
                        <a:pt x="1008" y="465"/>
                        <a:pt x="1007" y="465"/>
                      </a:cubicBezTo>
                      <a:cubicBezTo>
                        <a:pt x="570" y="499"/>
                        <a:pt x="76" y="475"/>
                        <a:pt x="48" y="473"/>
                      </a:cubicBezTo>
                      <a:cubicBezTo>
                        <a:pt x="34" y="453"/>
                        <a:pt x="44" y="437"/>
                        <a:pt x="47" y="434"/>
                      </a:cubicBezTo>
                      <a:cubicBezTo>
                        <a:pt x="163" y="438"/>
                        <a:pt x="276" y="440"/>
                        <a:pt x="384" y="440"/>
                      </a:cubicBezTo>
                      <a:cubicBezTo>
                        <a:pt x="741" y="440"/>
                        <a:pt x="1040" y="420"/>
                        <a:pt x="1208" y="406"/>
                      </a:cubicBezTo>
                      <a:cubicBezTo>
                        <a:pt x="1216" y="405"/>
                        <a:pt x="1225" y="405"/>
                        <a:pt x="1233" y="404"/>
                      </a:cubicBezTo>
                      <a:cubicBezTo>
                        <a:pt x="1304" y="398"/>
                        <a:pt x="1347" y="393"/>
                        <a:pt x="1354" y="392"/>
                      </a:cubicBezTo>
                      <a:cubicBezTo>
                        <a:pt x="1359" y="396"/>
                        <a:pt x="1390" y="425"/>
                        <a:pt x="1354" y="480"/>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grpSp>
        <p:nvGrpSpPr>
          <p:cNvPr id="4268" name="Google Shape;4268;p89"/>
          <p:cNvGrpSpPr/>
          <p:nvPr/>
        </p:nvGrpSpPr>
        <p:grpSpPr>
          <a:xfrm>
            <a:off x="3758657" y="2766125"/>
            <a:ext cx="2017168" cy="1886757"/>
            <a:chOff x="3758657" y="2766125"/>
            <a:chExt cx="2017168" cy="1886757"/>
          </a:xfrm>
        </p:grpSpPr>
        <p:grpSp>
          <p:nvGrpSpPr>
            <p:cNvPr id="4269" name="Google Shape;4269;p89"/>
            <p:cNvGrpSpPr/>
            <p:nvPr/>
          </p:nvGrpSpPr>
          <p:grpSpPr>
            <a:xfrm>
              <a:off x="4298114" y="2856765"/>
              <a:ext cx="1278244" cy="1185569"/>
              <a:chOff x="5796986" y="3037322"/>
              <a:chExt cx="1440600" cy="1336153"/>
            </a:xfrm>
          </p:grpSpPr>
          <p:sp>
            <p:nvSpPr>
              <p:cNvPr id="4270" name="Google Shape;4270;p89"/>
              <p:cNvSpPr/>
              <p:nvPr/>
            </p:nvSpPr>
            <p:spPr>
              <a:xfrm>
                <a:off x="5796986" y="4179975"/>
                <a:ext cx="1440600" cy="1935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71" name="Google Shape;4271;p89"/>
              <p:cNvGrpSpPr/>
              <p:nvPr/>
            </p:nvGrpSpPr>
            <p:grpSpPr>
              <a:xfrm>
                <a:off x="5867133" y="3037322"/>
                <a:ext cx="1300318" cy="1297304"/>
                <a:chOff x="2649483" y="2911022"/>
                <a:chExt cx="1300318" cy="1297304"/>
              </a:xfrm>
            </p:grpSpPr>
            <p:sp>
              <p:nvSpPr>
                <p:cNvPr id="4272" name="Google Shape;4272;p89"/>
                <p:cNvSpPr/>
                <p:nvPr/>
              </p:nvSpPr>
              <p:spPr>
                <a:xfrm>
                  <a:off x="2653496" y="2915035"/>
                  <a:ext cx="1293293" cy="1291287"/>
                </a:xfrm>
                <a:custGeom>
                  <a:rect b="b" l="l" r="r" t="t"/>
                  <a:pathLst>
                    <a:path extrusionOk="0" h="951" w="951">
                      <a:moveTo>
                        <a:pt x="951" y="471"/>
                      </a:moveTo>
                      <a:cubicBezTo>
                        <a:pt x="948" y="210"/>
                        <a:pt x="736" y="0"/>
                        <a:pt x="475" y="0"/>
                      </a:cubicBezTo>
                      <a:cubicBezTo>
                        <a:pt x="454" y="0"/>
                        <a:pt x="433" y="1"/>
                        <a:pt x="413" y="4"/>
                      </a:cubicBezTo>
                      <a:cubicBezTo>
                        <a:pt x="180" y="34"/>
                        <a:pt x="0" y="234"/>
                        <a:pt x="0" y="475"/>
                      </a:cubicBezTo>
                      <a:cubicBezTo>
                        <a:pt x="0" y="738"/>
                        <a:pt x="213" y="951"/>
                        <a:pt x="475" y="951"/>
                      </a:cubicBezTo>
                      <a:cubicBezTo>
                        <a:pt x="738" y="951"/>
                        <a:pt x="951" y="738"/>
                        <a:pt x="951" y="475"/>
                      </a:cubicBezTo>
                      <a:cubicBezTo>
                        <a:pt x="951" y="474"/>
                        <a:pt x="951" y="472"/>
                        <a:pt x="951" y="471"/>
                      </a:cubicBezTo>
                      <a:close/>
                      <a:moveTo>
                        <a:pt x="777" y="455"/>
                      </a:moveTo>
                      <a:cubicBezTo>
                        <a:pt x="771" y="460"/>
                        <a:pt x="764" y="463"/>
                        <a:pt x="755" y="463"/>
                      </a:cubicBezTo>
                      <a:cubicBezTo>
                        <a:pt x="739" y="463"/>
                        <a:pt x="718" y="453"/>
                        <a:pt x="701" y="434"/>
                      </a:cubicBezTo>
                      <a:cubicBezTo>
                        <a:pt x="685" y="416"/>
                        <a:pt x="677" y="395"/>
                        <a:pt x="678" y="377"/>
                      </a:cubicBezTo>
                      <a:cubicBezTo>
                        <a:pt x="678" y="368"/>
                        <a:pt x="681" y="360"/>
                        <a:pt x="687" y="354"/>
                      </a:cubicBezTo>
                      <a:cubicBezTo>
                        <a:pt x="704" y="338"/>
                        <a:pt x="738" y="347"/>
                        <a:pt x="763" y="375"/>
                      </a:cubicBezTo>
                      <a:cubicBezTo>
                        <a:pt x="787" y="403"/>
                        <a:pt x="794" y="438"/>
                        <a:pt x="777" y="455"/>
                      </a:cubicBezTo>
                      <a:close/>
                      <a:moveTo>
                        <a:pt x="660" y="181"/>
                      </a:moveTo>
                      <a:cubicBezTo>
                        <a:pt x="674" y="165"/>
                        <a:pt x="706" y="168"/>
                        <a:pt x="732" y="190"/>
                      </a:cubicBezTo>
                      <a:cubicBezTo>
                        <a:pt x="757" y="211"/>
                        <a:pt x="766" y="242"/>
                        <a:pt x="752" y="259"/>
                      </a:cubicBezTo>
                      <a:cubicBezTo>
                        <a:pt x="748" y="264"/>
                        <a:pt x="742" y="267"/>
                        <a:pt x="735" y="268"/>
                      </a:cubicBezTo>
                      <a:cubicBezTo>
                        <a:pt x="720" y="271"/>
                        <a:pt x="699" y="265"/>
                        <a:pt x="681" y="250"/>
                      </a:cubicBezTo>
                      <a:cubicBezTo>
                        <a:pt x="663" y="235"/>
                        <a:pt x="653" y="216"/>
                        <a:pt x="654" y="200"/>
                      </a:cubicBezTo>
                      <a:cubicBezTo>
                        <a:pt x="654" y="193"/>
                        <a:pt x="656" y="186"/>
                        <a:pt x="660" y="181"/>
                      </a:cubicBezTo>
                      <a:close/>
                      <a:moveTo>
                        <a:pt x="447" y="179"/>
                      </a:moveTo>
                      <a:cubicBezTo>
                        <a:pt x="460" y="159"/>
                        <a:pt x="497" y="159"/>
                        <a:pt x="528" y="179"/>
                      </a:cubicBezTo>
                      <a:cubicBezTo>
                        <a:pt x="560" y="198"/>
                        <a:pt x="575" y="230"/>
                        <a:pt x="562" y="249"/>
                      </a:cubicBezTo>
                      <a:cubicBezTo>
                        <a:pt x="557" y="256"/>
                        <a:pt x="550" y="261"/>
                        <a:pt x="541" y="263"/>
                      </a:cubicBezTo>
                      <a:cubicBezTo>
                        <a:pt x="524" y="267"/>
                        <a:pt x="501" y="262"/>
                        <a:pt x="481" y="249"/>
                      </a:cubicBezTo>
                      <a:cubicBezTo>
                        <a:pt x="460" y="236"/>
                        <a:pt x="446" y="218"/>
                        <a:pt x="443" y="201"/>
                      </a:cubicBezTo>
                      <a:cubicBezTo>
                        <a:pt x="442" y="193"/>
                        <a:pt x="443" y="185"/>
                        <a:pt x="447" y="17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3" name="Google Shape;4273;p89"/>
                <p:cNvSpPr/>
                <p:nvPr/>
              </p:nvSpPr>
              <p:spPr>
                <a:xfrm>
                  <a:off x="3575558" y="337355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4" name="Google Shape;4274;p89"/>
                <p:cNvSpPr/>
                <p:nvPr/>
              </p:nvSpPr>
              <p:spPr>
                <a:xfrm>
                  <a:off x="3573551" y="342272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5" name="Google Shape;4275;p89"/>
                <p:cNvSpPr/>
                <p:nvPr/>
              </p:nvSpPr>
              <p:spPr>
                <a:xfrm>
                  <a:off x="3541445" y="317690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6" name="Google Shape;4276;p89"/>
                <p:cNvSpPr/>
                <p:nvPr/>
              </p:nvSpPr>
              <p:spPr>
                <a:xfrm>
                  <a:off x="3542448" y="313877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7" name="Google Shape;4277;p89"/>
                <p:cNvSpPr/>
                <p:nvPr/>
              </p:nvSpPr>
              <p:spPr>
                <a:xfrm>
                  <a:off x="3254492" y="313075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8" name="Google Shape;4278;p89"/>
                <p:cNvSpPr/>
                <p:nvPr/>
              </p:nvSpPr>
              <p:spPr>
                <a:xfrm>
                  <a:off x="3255495" y="317289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79" name="Google Shape;4279;p89"/>
                <p:cNvSpPr/>
                <p:nvPr/>
              </p:nvSpPr>
              <p:spPr>
                <a:xfrm>
                  <a:off x="2653496" y="2920052"/>
                  <a:ext cx="1293293" cy="1286267"/>
                </a:xfrm>
                <a:custGeom>
                  <a:rect b="b" l="l" r="r" t="t"/>
                  <a:pathLst>
                    <a:path extrusionOk="0" h="947" w="951">
                      <a:moveTo>
                        <a:pt x="951" y="471"/>
                      </a:moveTo>
                      <a:cubicBezTo>
                        <a:pt x="951" y="734"/>
                        <a:pt x="738" y="947"/>
                        <a:pt x="475" y="947"/>
                      </a:cubicBezTo>
                      <a:cubicBezTo>
                        <a:pt x="213" y="947"/>
                        <a:pt x="0" y="734"/>
                        <a:pt x="0" y="471"/>
                      </a:cubicBezTo>
                      <a:cubicBezTo>
                        <a:pt x="0" y="230"/>
                        <a:pt x="180" y="30"/>
                        <a:pt x="413" y="0"/>
                      </a:cubicBezTo>
                      <a:cubicBezTo>
                        <a:pt x="225" y="53"/>
                        <a:pt x="93" y="232"/>
                        <a:pt x="106" y="435"/>
                      </a:cubicBezTo>
                      <a:cubicBezTo>
                        <a:pt x="121" y="669"/>
                        <a:pt x="323" y="847"/>
                        <a:pt x="557" y="832"/>
                      </a:cubicBezTo>
                      <a:cubicBezTo>
                        <a:pt x="762" y="818"/>
                        <a:pt x="923" y="662"/>
                        <a:pt x="951" y="467"/>
                      </a:cubicBezTo>
                      <a:cubicBezTo>
                        <a:pt x="951" y="468"/>
                        <a:pt x="951" y="470"/>
                        <a:pt x="951" y="471"/>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0" name="Google Shape;4280;p89"/>
                <p:cNvSpPr/>
                <p:nvPr/>
              </p:nvSpPr>
              <p:spPr>
                <a:xfrm>
                  <a:off x="3728064" y="3199981"/>
                  <a:ext cx="180599" cy="326082"/>
                </a:xfrm>
                <a:custGeom>
                  <a:rect b="b" l="l" r="r" t="t"/>
                  <a:pathLst>
                    <a:path extrusionOk="0" h="240" w="133">
                      <a:moveTo>
                        <a:pt x="107" y="104"/>
                      </a:moveTo>
                      <a:cubicBezTo>
                        <a:pt x="132" y="165"/>
                        <a:pt x="133" y="222"/>
                        <a:pt x="111" y="231"/>
                      </a:cubicBezTo>
                      <a:cubicBezTo>
                        <a:pt x="88" y="240"/>
                        <a:pt x="59" y="194"/>
                        <a:pt x="35" y="133"/>
                      </a:cubicBezTo>
                      <a:cubicBezTo>
                        <a:pt x="10" y="71"/>
                        <a:pt x="0" y="18"/>
                        <a:pt x="22" y="9"/>
                      </a:cubicBezTo>
                      <a:cubicBezTo>
                        <a:pt x="45" y="0"/>
                        <a:pt x="83" y="42"/>
                        <a:pt x="107" y="10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1" name="Google Shape;4281;p89"/>
                <p:cNvSpPr/>
                <p:nvPr/>
              </p:nvSpPr>
              <p:spPr>
                <a:xfrm>
                  <a:off x="3682914" y="3115701"/>
                  <a:ext cx="64213" cy="69230"/>
                </a:xfrm>
                <a:custGeom>
                  <a:rect b="b" l="l" r="r" t="t"/>
                  <a:pathLst>
                    <a:path extrusionOk="0" h="51" w="47">
                      <a:moveTo>
                        <a:pt x="37" y="14"/>
                      </a:moveTo>
                      <a:cubicBezTo>
                        <a:pt x="46" y="24"/>
                        <a:pt x="47" y="38"/>
                        <a:pt x="40" y="44"/>
                      </a:cubicBezTo>
                      <a:cubicBezTo>
                        <a:pt x="32" y="51"/>
                        <a:pt x="19" y="47"/>
                        <a:pt x="10" y="37"/>
                      </a:cubicBezTo>
                      <a:cubicBezTo>
                        <a:pt x="1" y="26"/>
                        <a:pt x="0" y="13"/>
                        <a:pt x="8" y="6"/>
                      </a:cubicBezTo>
                      <a:cubicBezTo>
                        <a:pt x="15" y="0"/>
                        <a:pt x="28" y="3"/>
                        <a:pt x="37" y="1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2" name="Google Shape;4282;p89"/>
                <p:cNvSpPr/>
                <p:nvPr/>
              </p:nvSpPr>
              <p:spPr>
                <a:xfrm>
                  <a:off x="2649483" y="2911022"/>
                  <a:ext cx="1300318" cy="1297304"/>
                </a:xfrm>
                <a:custGeom>
                  <a:rect b="b" l="l" r="r" t="t"/>
                  <a:pathLst>
                    <a:path extrusionOk="0" h="956" w="956">
                      <a:moveTo>
                        <a:pt x="478" y="956"/>
                      </a:moveTo>
                      <a:cubicBezTo>
                        <a:pt x="215" y="956"/>
                        <a:pt x="0" y="742"/>
                        <a:pt x="0" y="478"/>
                      </a:cubicBezTo>
                      <a:cubicBezTo>
                        <a:pt x="0" y="214"/>
                        <a:pt x="215" y="0"/>
                        <a:pt x="478" y="0"/>
                      </a:cubicBezTo>
                      <a:cubicBezTo>
                        <a:pt x="742" y="0"/>
                        <a:pt x="956" y="214"/>
                        <a:pt x="956" y="478"/>
                      </a:cubicBezTo>
                      <a:cubicBezTo>
                        <a:pt x="956" y="742"/>
                        <a:pt x="742" y="956"/>
                        <a:pt x="478" y="956"/>
                      </a:cubicBezTo>
                      <a:close/>
                      <a:moveTo>
                        <a:pt x="478" y="5"/>
                      </a:moveTo>
                      <a:cubicBezTo>
                        <a:pt x="217" y="5"/>
                        <a:pt x="5" y="217"/>
                        <a:pt x="5" y="478"/>
                      </a:cubicBezTo>
                      <a:cubicBezTo>
                        <a:pt x="5" y="739"/>
                        <a:pt x="217" y="951"/>
                        <a:pt x="478" y="951"/>
                      </a:cubicBezTo>
                      <a:cubicBezTo>
                        <a:pt x="739" y="951"/>
                        <a:pt x="951" y="739"/>
                        <a:pt x="951" y="478"/>
                      </a:cubicBezTo>
                      <a:cubicBezTo>
                        <a:pt x="951" y="217"/>
                        <a:pt x="739" y="5"/>
                        <a:pt x="478" y="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83" name="Google Shape;4283;p89"/>
                <p:cNvGrpSpPr/>
                <p:nvPr/>
              </p:nvGrpSpPr>
              <p:grpSpPr>
                <a:xfrm>
                  <a:off x="3254492" y="3130751"/>
                  <a:ext cx="478589" cy="412369"/>
                  <a:chOff x="3317617" y="3099201"/>
                  <a:chExt cx="478589" cy="412369"/>
                </a:xfrm>
              </p:grpSpPr>
              <p:sp>
                <p:nvSpPr>
                  <p:cNvPr id="4284" name="Google Shape;4284;p89"/>
                  <p:cNvSpPr/>
                  <p:nvPr/>
                </p:nvSpPr>
                <p:spPr>
                  <a:xfrm>
                    <a:off x="3638683" y="3342007"/>
                    <a:ext cx="157523" cy="169563"/>
                  </a:xfrm>
                  <a:custGeom>
                    <a:rect b="b" l="l" r="r" t="t"/>
                    <a:pathLst>
                      <a:path extrusionOk="0" h="125" w="116">
                        <a:moveTo>
                          <a:pt x="85" y="37"/>
                        </a:moveTo>
                        <a:cubicBezTo>
                          <a:pt x="109" y="65"/>
                          <a:pt x="116" y="100"/>
                          <a:pt x="99" y="117"/>
                        </a:cubicBezTo>
                        <a:cubicBezTo>
                          <a:pt x="93" y="122"/>
                          <a:pt x="86" y="125"/>
                          <a:pt x="77" y="125"/>
                        </a:cubicBezTo>
                        <a:cubicBezTo>
                          <a:pt x="86" y="108"/>
                          <a:pt x="77" y="82"/>
                          <a:pt x="56" y="61"/>
                        </a:cubicBezTo>
                        <a:cubicBezTo>
                          <a:pt x="38" y="44"/>
                          <a:pt x="16" y="36"/>
                          <a:pt x="0" y="39"/>
                        </a:cubicBezTo>
                        <a:cubicBezTo>
                          <a:pt x="0" y="30"/>
                          <a:pt x="3" y="22"/>
                          <a:pt x="9" y="16"/>
                        </a:cubicBezTo>
                        <a:cubicBezTo>
                          <a:pt x="26" y="0"/>
                          <a:pt x="60" y="9"/>
                          <a:pt x="85" y="37"/>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5" name="Google Shape;4285;p89"/>
                  <p:cNvSpPr/>
                  <p:nvPr/>
                </p:nvSpPr>
                <p:spPr>
                  <a:xfrm>
                    <a:off x="3636676" y="3391170"/>
                    <a:ext cx="118393" cy="120399"/>
                  </a:xfrm>
                  <a:custGeom>
                    <a:rect b="b" l="l" r="r" t="t"/>
                    <a:pathLst>
                      <a:path extrusionOk="0" h="89" w="87">
                        <a:moveTo>
                          <a:pt x="57" y="25"/>
                        </a:moveTo>
                        <a:cubicBezTo>
                          <a:pt x="78" y="46"/>
                          <a:pt x="87" y="72"/>
                          <a:pt x="78" y="89"/>
                        </a:cubicBezTo>
                        <a:cubicBezTo>
                          <a:pt x="62" y="89"/>
                          <a:pt x="41" y="79"/>
                          <a:pt x="24" y="60"/>
                        </a:cubicBezTo>
                        <a:cubicBezTo>
                          <a:pt x="8" y="42"/>
                          <a:pt x="0" y="21"/>
                          <a:pt x="1" y="3"/>
                        </a:cubicBezTo>
                        <a:cubicBezTo>
                          <a:pt x="17" y="0"/>
                          <a:pt x="39" y="8"/>
                          <a:pt x="57"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6" name="Google Shape;4286;p89"/>
                  <p:cNvSpPr/>
                  <p:nvPr/>
                </p:nvSpPr>
                <p:spPr>
                  <a:xfrm>
                    <a:off x="3604570" y="3145354"/>
                    <a:ext cx="116387" cy="106353"/>
                  </a:xfrm>
                  <a:custGeom>
                    <a:rect b="b" l="l" r="r" t="t"/>
                    <a:pathLst>
                      <a:path extrusionOk="0" h="78" w="86">
                        <a:moveTo>
                          <a:pt x="58" y="22"/>
                        </a:moveTo>
                        <a:cubicBezTo>
                          <a:pt x="77" y="38"/>
                          <a:pt x="86" y="59"/>
                          <a:pt x="82" y="75"/>
                        </a:cubicBezTo>
                        <a:cubicBezTo>
                          <a:pt x="67" y="78"/>
                          <a:pt x="46" y="72"/>
                          <a:pt x="28" y="57"/>
                        </a:cubicBezTo>
                        <a:cubicBezTo>
                          <a:pt x="10" y="42"/>
                          <a:pt x="0" y="23"/>
                          <a:pt x="1" y="7"/>
                        </a:cubicBezTo>
                        <a:cubicBezTo>
                          <a:pt x="16" y="0"/>
                          <a:pt x="39" y="6"/>
                          <a:pt x="58" y="22"/>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7" name="Google Shape;4287;p89"/>
                  <p:cNvSpPr/>
                  <p:nvPr/>
                </p:nvSpPr>
                <p:spPr>
                  <a:xfrm>
                    <a:off x="3605573" y="3107228"/>
                    <a:ext cx="152506" cy="140466"/>
                  </a:xfrm>
                  <a:custGeom>
                    <a:rect b="b" l="l" r="r" t="t"/>
                    <a:pathLst>
                      <a:path extrusionOk="0" h="103" w="112">
                        <a:moveTo>
                          <a:pt x="78" y="25"/>
                        </a:moveTo>
                        <a:cubicBezTo>
                          <a:pt x="103" y="46"/>
                          <a:pt x="112" y="77"/>
                          <a:pt x="98" y="94"/>
                        </a:cubicBezTo>
                        <a:cubicBezTo>
                          <a:pt x="94" y="99"/>
                          <a:pt x="88" y="102"/>
                          <a:pt x="81" y="103"/>
                        </a:cubicBezTo>
                        <a:cubicBezTo>
                          <a:pt x="85" y="87"/>
                          <a:pt x="76" y="66"/>
                          <a:pt x="57" y="50"/>
                        </a:cubicBezTo>
                        <a:cubicBezTo>
                          <a:pt x="38" y="34"/>
                          <a:pt x="15" y="28"/>
                          <a:pt x="0" y="35"/>
                        </a:cubicBezTo>
                        <a:cubicBezTo>
                          <a:pt x="0" y="28"/>
                          <a:pt x="2" y="21"/>
                          <a:pt x="6" y="16"/>
                        </a:cubicBezTo>
                        <a:cubicBezTo>
                          <a:pt x="20" y="0"/>
                          <a:pt x="52" y="3"/>
                          <a:pt x="78" y="25"/>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8" name="Google Shape;4288;p89"/>
                  <p:cNvSpPr/>
                  <p:nvPr/>
                </p:nvSpPr>
                <p:spPr>
                  <a:xfrm>
                    <a:off x="3317617" y="3099201"/>
                    <a:ext cx="180599" cy="141470"/>
                  </a:xfrm>
                  <a:custGeom>
                    <a:rect b="b" l="l" r="r" t="t"/>
                    <a:pathLst>
                      <a:path extrusionOk="0" h="104" w="133">
                        <a:moveTo>
                          <a:pt x="86" y="20"/>
                        </a:moveTo>
                        <a:cubicBezTo>
                          <a:pt x="118" y="39"/>
                          <a:pt x="133" y="71"/>
                          <a:pt x="120" y="90"/>
                        </a:cubicBezTo>
                        <a:cubicBezTo>
                          <a:pt x="115" y="97"/>
                          <a:pt x="108" y="102"/>
                          <a:pt x="99" y="104"/>
                        </a:cubicBezTo>
                        <a:cubicBezTo>
                          <a:pt x="100" y="87"/>
                          <a:pt x="88" y="67"/>
                          <a:pt x="67" y="52"/>
                        </a:cubicBezTo>
                        <a:cubicBezTo>
                          <a:pt x="44" y="35"/>
                          <a:pt x="16" y="31"/>
                          <a:pt x="1" y="42"/>
                        </a:cubicBezTo>
                        <a:cubicBezTo>
                          <a:pt x="0" y="34"/>
                          <a:pt x="1" y="26"/>
                          <a:pt x="5" y="20"/>
                        </a:cubicBezTo>
                        <a:cubicBezTo>
                          <a:pt x="18" y="0"/>
                          <a:pt x="55" y="0"/>
                          <a:pt x="86" y="20"/>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89" name="Google Shape;4289;p89"/>
                  <p:cNvSpPr/>
                  <p:nvPr/>
                </p:nvSpPr>
                <p:spPr>
                  <a:xfrm>
                    <a:off x="3318620" y="3141341"/>
                    <a:ext cx="134446" cy="104346"/>
                  </a:xfrm>
                  <a:custGeom>
                    <a:rect b="b" l="l" r="r" t="t"/>
                    <a:pathLst>
                      <a:path extrusionOk="0" h="77" w="99">
                        <a:moveTo>
                          <a:pt x="66" y="21"/>
                        </a:moveTo>
                        <a:cubicBezTo>
                          <a:pt x="87" y="36"/>
                          <a:pt x="99" y="56"/>
                          <a:pt x="98" y="73"/>
                        </a:cubicBezTo>
                        <a:cubicBezTo>
                          <a:pt x="81" y="77"/>
                          <a:pt x="58" y="72"/>
                          <a:pt x="38" y="59"/>
                        </a:cubicBezTo>
                        <a:cubicBezTo>
                          <a:pt x="17" y="46"/>
                          <a:pt x="3" y="28"/>
                          <a:pt x="0" y="11"/>
                        </a:cubicBezTo>
                        <a:cubicBezTo>
                          <a:pt x="15" y="0"/>
                          <a:pt x="43" y="4"/>
                          <a:pt x="66" y="21"/>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4290" name="Google Shape;4290;p89"/>
                <p:cNvSpPr/>
                <p:nvPr/>
              </p:nvSpPr>
              <p:spPr>
                <a:xfrm>
                  <a:off x="3538434" y="3134765"/>
                  <a:ext cx="160533" cy="149496"/>
                </a:xfrm>
                <a:custGeom>
                  <a:rect b="b" l="l" r="r" t="t"/>
                  <a:pathLst>
                    <a:path extrusionOk="0" h="110" w="118">
                      <a:moveTo>
                        <a:pt x="76" y="110"/>
                      </a:moveTo>
                      <a:cubicBezTo>
                        <a:pt x="79" y="110"/>
                        <a:pt x="82" y="109"/>
                        <a:pt x="85" y="109"/>
                      </a:cubicBezTo>
                      <a:cubicBezTo>
                        <a:pt x="93" y="107"/>
                        <a:pt x="99" y="104"/>
                        <a:pt x="103" y="98"/>
                      </a:cubicBezTo>
                      <a:cubicBezTo>
                        <a:pt x="118" y="80"/>
                        <a:pt x="109" y="48"/>
                        <a:pt x="82" y="26"/>
                      </a:cubicBezTo>
                      <a:cubicBezTo>
                        <a:pt x="56" y="4"/>
                        <a:pt x="22" y="0"/>
                        <a:pt x="7" y="18"/>
                      </a:cubicBezTo>
                      <a:cubicBezTo>
                        <a:pt x="3" y="23"/>
                        <a:pt x="0" y="30"/>
                        <a:pt x="0" y="38"/>
                      </a:cubicBezTo>
                      <a:cubicBezTo>
                        <a:pt x="0" y="55"/>
                        <a:pt x="11" y="75"/>
                        <a:pt x="28" y="90"/>
                      </a:cubicBezTo>
                      <a:cubicBezTo>
                        <a:pt x="43" y="103"/>
                        <a:pt x="61" y="110"/>
                        <a:pt x="76" y="110"/>
                      </a:cubicBezTo>
                      <a:close/>
                      <a:moveTo>
                        <a:pt x="11" y="21"/>
                      </a:moveTo>
                      <a:cubicBezTo>
                        <a:pt x="17" y="15"/>
                        <a:pt x="25" y="11"/>
                        <a:pt x="35" y="11"/>
                      </a:cubicBezTo>
                      <a:cubicBezTo>
                        <a:pt x="48" y="11"/>
                        <a:pt x="65" y="18"/>
                        <a:pt x="79" y="30"/>
                      </a:cubicBezTo>
                      <a:cubicBezTo>
                        <a:pt x="103" y="50"/>
                        <a:pt x="113" y="79"/>
                        <a:pt x="100" y="95"/>
                      </a:cubicBezTo>
                      <a:cubicBezTo>
                        <a:pt x="96" y="99"/>
                        <a:pt x="91" y="102"/>
                        <a:pt x="86" y="103"/>
                      </a:cubicBezTo>
                      <a:cubicBezTo>
                        <a:pt x="88" y="87"/>
                        <a:pt x="78" y="67"/>
                        <a:pt x="60" y="52"/>
                      </a:cubicBezTo>
                      <a:cubicBezTo>
                        <a:pt x="43" y="37"/>
                        <a:pt x="21" y="31"/>
                        <a:pt x="5" y="36"/>
                      </a:cubicBezTo>
                      <a:cubicBezTo>
                        <a:pt x="6" y="30"/>
                        <a:pt x="8" y="25"/>
                        <a:pt x="11" y="21"/>
                      </a:cubicBezTo>
                      <a:close/>
                      <a:moveTo>
                        <a:pt x="5" y="38"/>
                      </a:moveTo>
                      <a:cubicBezTo>
                        <a:pt x="5" y="38"/>
                        <a:pt x="5" y="38"/>
                        <a:pt x="5" y="38"/>
                      </a:cubicBezTo>
                      <a:cubicBezTo>
                        <a:pt x="5" y="38"/>
                        <a:pt x="5" y="38"/>
                        <a:pt x="5" y="38"/>
                      </a:cubicBezTo>
                      <a:cubicBezTo>
                        <a:pt x="20" y="33"/>
                        <a:pt x="42" y="39"/>
                        <a:pt x="59" y="53"/>
                      </a:cubicBezTo>
                      <a:cubicBezTo>
                        <a:pt x="77" y="68"/>
                        <a:pt x="87" y="88"/>
                        <a:pt x="84" y="104"/>
                      </a:cubicBezTo>
                      <a:cubicBezTo>
                        <a:pt x="84" y="104"/>
                        <a:pt x="84" y="104"/>
                        <a:pt x="84" y="104"/>
                      </a:cubicBezTo>
                      <a:cubicBezTo>
                        <a:pt x="68" y="107"/>
                        <a:pt x="48" y="100"/>
                        <a:pt x="32" y="86"/>
                      </a:cubicBezTo>
                      <a:cubicBezTo>
                        <a:pt x="15" y="72"/>
                        <a:pt x="5" y="54"/>
                        <a:pt x="5" y="38"/>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1" name="Google Shape;4291;p89"/>
                <p:cNvSpPr/>
                <p:nvPr/>
              </p:nvSpPr>
              <p:spPr>
                <a:xfrm>
                  <a:off x="3250479" y="3126738"/>
                  <a:ext cx="177590" cy="150499"/>
                </a:xfrm>
                <a:custGeom>
                  <a:rect b="b" l="l" r="r" t="t"/>
                  <a:pathLst>
                    <a:path extrusionOk="0" h="111" w="131">
                      <a:moveTo>
                        <a:pt x="91" y="21"/>
                      </a:moveTo>
                      <a:cubicBezTo>
                        <a:pt x="58" y="0"/>
                        <a:pt x="20" y="1"/>
                        <a:pt x="6" y="21"/>
                      </a:cubicBezTo>
                      <a:cubicBezTo>
                        <a:pt x="2" y="28"/>
                        <a:pt x="0" y="36"/>
                        <a:pt x="2" y="46"/>
                      </a:cubicBezTo>
                      <a:cubicBezTo>
                        <a:pt x="5" y="64"/>
                        <a:pt x="19" y="82"/>
                        <a:pt x="40" y="95"/>
                      </a:cubicBezTo>
                      <a:cubicBezTo>
                        <a:pt x="56" y="105"/>
                        <a:pt x="74" y="111"/>
                        <a:pt x="89" y="111"/>
                      </a:cubicBezTo>
                      <a:cubicBezTo>
                        <a:pt x="94" y="111"/>
                        <a:pt x="98" y="110"/>
                        <a:pt x="102" y="109"/>
                      </a:cubicBezTo>
                      <a:cubicBezTo>
                        <a:pt x="112" y="107"/>
                        <a:pt x="120" y="102"/>
                        <a:pt x="125" y="95"/>
                      </a:cubicBezTo>
                      <a:cubicBezTo>
                        <a:pt x="130" y="88"/>
                        <a:pt x="131" y="79"/>
                        <a:pt x="129" y="69"/>
                      </a:cubicBezTo>
                      <a:cubicBezTo>
                        <a:pt x="125" y="51"/>
                        <a:pt x="111" y="33"/>
                        <a:pt x="91" y="21"/>
                      </a:cubicBezTo>
                      <a:close/>
                      <a:moveTo>
                        <a:pt x="43" y="91"/>
                      </a:moveTo>
                      <a:cubicBezTo>
                        <a:pt x="23" y="79"/>
                        <a:pt x="9" y="61"/>
                        <a:pt x="7" y="45"/>
                      </a:cubicBezTo>
                      <a:cubicBezTo>
                        <a:pt x="7" y="45"/>
                        <a:pt x="7" y="45"/>
                        <a:pt x="7" y="45"/>
                      </a:cubicBezTo>
                      <a:cubicBezTo>
                        <a:pt x="7" y="45"/>
                        <a:pt x="7" y="45"/>
                        <a:pt x="7" y="45"/>
                      </a:cubicBezTo>
                      <a:cubicBezTo>
                        <a:pt x="22" y="35"/>
                        <a:pt x="48" y="40"/>
                        <a:pt x="70" y="56"/>
                      </a:cubicBezTo>
                      <a:cubicBezTo>
                        <a:pt x="89" y="69"/>
                        <a:pt x="101" y="88"/>
                        <a:pt x="101" y="104"/>
                      </a:cubicBezTo>
                      <a:cubicBezTo>
                        <a:pt x="84" y="108"/>
                        <a:pt x="62" y="103"/>
                        <a:pt x="43" y="91"/>
                      </a:cubicBezTo>
                      <a:close/>
                      <a:moveTo>
                        <a:pt x="121" y="92"/>
                      </a:moveTo>
                      <a:cubicBezTo>
                        <a:pt x="117" y="98"/>
                        <a:pt x="111" y="102"/>
                        <a:pt x="103" y="104"/>
                      </a:cubicBezTo>
                      <a:cubicBezTo>
                        <a:pt x="102" y="87"/>
                        <a:pt x="90" y="68"/>
                        <a:pt x="71" y="54"/>
                      </a:cubicBezTo>
                      <a:cubicBezTo>
                        <a:pt x="49" y="38"/>
                        <a:pt x="22" y="34"/>
                        <a:pt x="6" y="43"/>
                      </a:cubicBezTo>
                      <a:cubicBezTo>
                        <a:pt x="6" y="36"/>
                        <a:pt x="7" y="29"/>
                        <a:pt x="10" y="24"/>
                      </a:cubicBezTo>
                      <a:cubicBezTo>
                        <a:pt x="16" y="15"/>
                        <a:pt x="28" y="11"/>
                        <a:pt x="42" y="11"/>
                      </a:cubicBezTo>
                      <a:cubicBezTo>
                        <a:pt x="56" y="11"/>
                        <a:pt x="72" y="15"/>
                        <a:pt x="88" y="25"/>
                      </a:cubicBezTo>
                      <a:cubicBezTo>
                        <a:pt x="107" y="37"/>
                        <a:pt x="121" y="54"/>
                        <a:pt x="124" y="70"/>
                      </a:cubicBezTo>
                      <a:cubicBezTo>
                        <a:pt x="126" y="78"/>
                        <a:pt x="125" y="86"/>
                        <a:pt x="121" y="92"/>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2" name="Google Shape;4292;p89"/>
                <p:cNvSpPr/>
                <p:nvPr/>
              </p:nvSpPr>
              <p:spPr>
                <a:xfrm>
                  <a:off x="3569538" y="3381584"/>
                  <a:ext cx="167556" cy="164546"/>
                </a:xfrm>
                <a:custGeom>
                  <a:rect b="b" l="l" r="r" t="t"/>
                  <a:pathLst>
                    <a:path extrusionOk="0" h="121" w="123">
                      <a:moveTo>
                        <a:pt x="90" y="29"/>
                      </a:moveTo>
                      <a:cubicBezTo>
                        <a:pt x="74" y="11"/>
                        <a:pt x="54" y="0"/>
                        <a:pt x="36" y="0"/>
                      </a:cubicBezTo>
                      <a:cubicBezTo>
                        <a:pt x="26" y="0"/>
                        <a:pt x="18" y="2"/>
                        <a:pt x="11" y="9"/>
                      </a:cubicBezTo>
                      <a:cubicBezTo>
                        <a:pt x="5" y="15"/>
                        <a:pt x="2" y="23"/>
                        <a:pt x="1" y="33"/>
                      </a:cubicBezTo>
                      <a:cubicBezTo>
                        <a:pt x="0" y="52"/>
                        <a:pt x="10" y="74"/>
                        <a:pt x="26" y="92"/>
                      </a:cubicBezTo>
                      <a:cubicBezTo>
                        <a:pt x="42" y="110"/>
                        <a:pt x="63" y="121"/>
                        <a:pt x="81" y="121"/>
                      </a:cubicBezTo>
                      <a:cubicBezTo>
                        <a:pt x="81" y="121"/>
                        <a:pt x="81" y="121"/>
                        <a:pt x="81" y="121"/>
                      </a:cubicBezTo>
                      <a:cubicBezTo>
                        <a:pt x="91" y="121"/>
                        <a:pt x="99" y="118"/>
                        <a:pt x="105" y="112"/>
                      </a:cubicBezTo>
                      <a:cubicBezTo>
                        <a:pt x="123" y="95"/>
                        <a:pt x="116" y="58"/>
                        <a:pt x="90" y="29"/>
                      </a:cubicBezTo>
                      <a:close/>
                      <a:moveTo>
                        <a:pt x="29" y="88"/>
                      </a:moveTo>
                      <a:cubicBezTo>
                        <a:pt x="14" y="71"/>
                        <a:pt x="6" y="51"/>
                        <a:pt x="6" y="34"/>
                      </a:cubicBezTo>
                      <a:cubicBezTo>
                        <a:pt x="22" y="31"/>
                        <a:pt x="43" y="40"/>
                        <a:pt x="60" y="56"/>
                      </a:cubicBezTo>
                      <a:cubicBezTo>
                        <a:pt x="79" y="75"/>
                        <a:pt x="88" y="100"/>
                        <a:pt x="82" y="116"/>
                      </a:cubicBezTo>
                      <a:cubicBezTo>
                        <a:pt x="82" y="116"/>
                        <a:pt x="82" y="116"/>
                        <a:pt x="81" y="116"/>
                      </a:cubicBezTo>
                      <a:cubicBezTo>
                        <a:pt x="81" y="116"/>
                        <a:pt x="81" y="116"/>
                        <a:pt x="81" y="116"/>
                      </a:cubicBezTo>
                      <a:cubicBezTo>
                        <a:pt x="65" y="116"/>
                        <a:pt x="45" y="106"/>
                        <a:pt x="29" y="88"/>
                      </a:cubicBezTo>
                      <a:close/>
                      <a:moveTo>
                        <a:pt x="101" y="109"/>
                      </a:moveTo>
                      <a:cubicBezTo>
                        <a:pt x="97" y="113"/>
                        <a:pt x="91" y="116"/>
                        <a:pt x="83" y="116"/>
                      </a:cubicBezTo>
                      <a:cubicBezTo>
                        <a:pt x="90" y="99"/>
                        <a:pt x="80" y="74"/>
                        <a:pt x="61" y="55"/>
                      </a:cubicBezTo>
                      <a:cubicBezTo>
                        <a:pt x="44" y="38"/>
                        <a:pt x="23" y="30"/>
                        <a:pt x="6" y="32"/>
                      </a:cubicBezTo>
                      <a:cubicBezTo>
                        <a:pt x="7" y="24"/>
                        <a:pt x="10" y="17"/>
                        <a:pt x="15" y="12"/>
                      </a:cubicBezTo>
                      <a:cubicBezTo>
                        <a:pt x="20" y="7"/>
                        <a:pt x="27" y="5"/>
                        <a:pt x="35" y="5"/>
                      </a:cubicBezTo>
                      <a:cubicBezTo>
                        <a:pt x="35" y="5"/>
                        <a:pt x="36" y="5"/>
                        <a:pt x="36" y="5"/>
                      </a:cubicBezTo>
                      <a:cubicBezTo>
                        <a:pt x="53" y="5"/>
                        <a:pt x="72" y="16"/>
                        <a:pt x="87" y="33"/>
                      </a:cubicBezTo>
                      <a:cubicBezTo>
                        <a:pt x="111" y="59"/>
                        <a:pt x="117" y="93"/>
                        <a:pt x="101" y="109"/>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293" name="Google Shape;4293;p89"/>
            <p:cNvGrpSpPr/>
            <p:nvPr/>
          </p:nvGrpSpPr>
          <p:grpSpPr>
            <a:xfrm>
              <a:off x="3758657" y="2766125"/>
              <a:ext cx="895304" cy="1586651"/>
              <a:chOff x="-99127" y="3422458"/>
              <a:chExt cx="938868" cy="1663854"/>
            </a:xfrm>
          </p:grpSpPr>
          <p:sp>
            <p:nvSpPr>
              <p:cNvPr id="4294" name="Google Shape;4294;p89"/>
              <p:cNvSpPr/>
              <p:nvPr/>
            </p:nvSpPr>
            <p:spPr>
              <a:xfrm>
                <a:off x="32414" y="4955212"/>
                <a:ext cx="75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295" name="Google Shape;4295;p89"/>
              <p:cNvGrpSpPr/>
              <p:nvPr/>
            </p:nvGrpSpPr>
            <p:grpSpPr>
              <a:xfrm rot="-228035">
                <a:off x="-46957" y="3448355"/>
                <a:ext cx="834526" cy="1601846"/>
                <a:chOff x="2007405" y="1973016"/>
                <a:chExt cx="984268" cy="1889271"/>
              </a:xfrm>
            </p:grpSpPr>
            <p:sp>
              <p:nvSpPr>
                <p:cNvPr id="4296" name="Google Shape;4296;p89"/>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7" name="Google Shape;4297;p89"/>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8" name="Google Shape;4298;p89"/>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299" name="Google Shape;4299;p89"/>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0" name="Google Shape;4300;p89"/>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1" name="Google Shape;4301;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2" name="Google Shape;4302;p89"/>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3" name="Google Shape;4303;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4" name="Google Shape;4304;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5" name="Google Shape;4305;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6" name="Google Shape;4306;p89"/>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7" name="Google Shape;4307;p89"/>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8" name="Google Shape;4308;p89"/>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09" name="Google Shape;4309;p89"/>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0" name="Google Shape;4310;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1" name="Google Shape;4311;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2" name="Google Shape;4312;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3" name="Google Shape;4313;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14" name="Google Shape;4314;p89"/>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315" name="Google Shape;4315;p89"/>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nvGrpSpPr>
            <p:cNvPr id="4316" name="Google Shape;4316;p89"/>
            <p:cNvGrpSpPr/>
            <p:nvPr/>
          </p:nvGrpSpPr>
          <p:grpSpPr>
            <a:xfrm flipH="1">
              <a:off x="4097872" y="3555156"/>
              <a:ext cx="1677953" cy="1097726"/>
              <a:chOff x="7302076" y="4197191"/>
              <a:chExt cx="1735574" cy="1135423"/>
            </a:xfrm>
          </p:grpSpPr>
          <p:sp>
            <p:nvSpPr>
              <p:cNvPr id="4317" name="Google Shape;4317;p89"/>
              <p:cNvSpPr/>
              <p:nvPr/>
            </p:nvSpPr>
            <p:spPr>
              <a:xfrm>
                <a:off x="7350450" y="4927800"/>
                <a:ext cx="1687200" cy="131100"/>
              </a:xfrm>
              <a:prstGeom prst="ellipse">
                <a:avLst/>
              </a:prstGeom>
              <a:solidFill>
                <a:srgbClr val="403952">
                  <a:alpha val="1887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4318" name="Google Shape;4318;p89"/>
              <p:cNvGrpSpPr/>
              <p:nvPr/>
            </p:nvGrpSpPr>
            <p:grpSpPr>
              <a:xfrm rot="-6085673">
                <a:off x="7752556" y="3963936"/>
                <a:ext cx="834570" cy="1601932"/>
                <a:chOff x="2007405" y="1973016"/>
                <a:chExt cx="984268" cy="1889271"/>
              </a:xfrm>
            </p:grpSpPr>
            <p:sp>
              <p:nvSpPr>
                <p:cNvPr id="4319" name="Google Shape;4319;p89"/>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0" name="Google Shape;4320;p89"/>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1" name="Google Shape;4321;p89"/>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2" name="Google Shape;4322;p89"/>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3" name="Google Shape;4323;p89"/>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4" name="Google Shape;4324;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5" name="Google Shape;4325;p89"/>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6" name="Google Shape;4326;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7" name="Google Shape;4327;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8" name="Google Shape;4328;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29" name="Google Shape;4329;p89"/>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0" name="Google Shape;4330;p89"/>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1" name="Google Shape;4331;p89"/>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2" name="Google Shape;4332;p89"/>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3" name="Google Shape;4333;p89"/>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4" name="Google Shape;4334;p89"/>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5" name="Google Shape;4335;p89"/>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6" name="Google Shape;4336;p89"/>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37" name="Google Shape;4337;p89"/>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4338" name="Google Shape;4338;p89"/>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342" name="Shape 4342"/>
        <p:cNvGrpSpPr/>
        <p:nvPr/>
      </p:nvGrpSpPr>
      <p:grpSpPr>
        <a:xfrm>
          <a:off x="0" y="0"/>
          <a:ext cx="0" cy="0"/>
          <a:chOff x="0" y="0"/>
          <a:chExt cx="0" cy="0"/>
        </a:xfrm>
      </p:grpSpPr>
      <p:sp>
        <p:nvSpPr>
          <p:cNvPr id="4343" name="Google Shape;4343;p9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
        <p:nvSpPr>
          <p:cNvPr id="4344" name="Google Shape;4344;p90"/>
          <p:cNvSpPr txBox="1"/>
          <p:nvPr>
            <p:ph idx="1" type="body"/>
          </p:nvPr>
        </p:nvSpPr>
        <p:spPr>
          <a:xfrm>
            <a:off x="1486500" y="1017725"/>
            <a:ext cx="6171000" cy="328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lang="en" sz="2200">
                <a:latin typeface="Pacifico"/>
                <a:ea typeface="Pacifico"/>
                <a:cs typeface="Pacifico"/>
                <a:sym typeface="Pacifico"/>
              </a:rPr>
              <a:t>Vectors </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3"/>
              </a:rPr>
              <a:t>Bowling game facebook post template</a:t>
            </a:r>
            <a:endParaRPr/>
          </a:p>
          <a:p>
            <a:pPr indent="-304800" lvl="0" marL="457200" rtl="0" algn="l">
              <a:spcBef>
                <a:spcPts val="0"/>
              </a:spcBef>
              <a:spcAft>
                <a:spcPts val="0"/>
              </a:spcAft>
              <a:buClr>
                <a:schemeClr val="dk1"/>
              </a:buClr>
              <a:buSzPts val="1200"/>
              <a:buChar char="●"/>
            </a:pPr>
            <a:r>
              <a:rPr lang="en" u="sng">
                <a:hlinkClick r:id="rId4"/>
              </a:rPr>
              <a:t>Bowling game twitch background</a:t>
            </a:r>
            <a:endParaRPr/>
          </a:p>
          <a:p>
            <a:pPr indent="-304800" lvl="0" marL="457200" rtl="0" algn="l">
              <a:spcBef>
                <a:spcPts val="0"/>
              </a:spcBef>
              <a:spcAft>
                <a:spcPts val="0"/>
              </a:spcAft>
              <a:buClr>
                <a:schemeClr val="dk1"/>
              </a:buClr>
              <a:buSzPts val="1200"/>
              <a:buChar char="●"/>
            </a:pPr>
            <a:r>
              <a:rPr lang="en" u="sng">
                <a:hlinkClick r:id="rId5"/>
              </a:rPr>
              <a:t>Bowling game landing page template</a:t>
            </a:r>
            <a:endParaRPr/>
          </a:p>
          <a:p>
            <a:pPr indent="0" lvl="0" marL="0" rtl="0" algn="l">
              <a:spcBef>
                <a:spcPts val="1000"/>
              </a:spcBef>
              <a:spcAft>
                <a:spcPts val="0"/>
              </a:spcAft>
              <a:buNone/>
            </a:pPr>
            <a:r>
              <a:rPr lang="en" sz="2200">
                <a:latin typeface="Pacifico"/>
                <a:ea typeface="Pacifico"/>
                <a:cs typeface="Pacifico"/>
                <a:sym typeface="Pacifico"/>
              </a:rPr>
              <a:t>Photos</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6"/>
              </a:rPr>
              <a:t>Bowling equipment indoors still life</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7"/>
              </a:rPr>
              <a:t>Man and woman throwing bowling balls on the alley</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8"/>
              </a:rPr>
              <a:t>Young woman playing with a bowling ball</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solidFill>
                  <a:schemeClr val="hlink"/>
                </a:solidFill>
                <a:hlinkClick r:id="rId9"/>
              </a:rPr>
              <a:t>Free photo bowling alley with wooden floor</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10"/>
              </a:rPr>
              <a:t>Redhead woman holding the bowling ball</a:t>
            </a:r>
            <a:endParaRPr sz="2200">
              <a:latin typeface="Pacifico"/>
              <a:ea typeface="Pacifico"/>
              <a:cs typeface="Pacifico"/>
              <a:sym typeface="Pacifico"/>
            </a:endParaRPr>
          </a:p>
          <a:p>
            <a:pPr indent="-304800" lvl="0" marL="457200" rtl="0" algn="l">
              <a:spcBef>
                <a:spcPts val="0"/>
              </a:spcBef>
              <a:spcAft>
                <a:spcPts val="0"/>
              </a:spcAft>
              <a:buClr>
                <a:schemeClr val="dk1"/>
              </a:buClr>
              <a:buSzPts val="1200"/>
              <a:buChar char="●"/>
            </a:pPr>
            <a:r>
              <a:rPr lang="en" u="sng">
                <a:hlinkClick r:id="rId11"/>
              </a:rPr>
              <a:t>Young man holding a red bowling ball</a:t>
            </a:r>
            <a:endParaRPr sz="2200">
              <a:latin typeface="Pacifico"/>
              <a:ea typeface="Pacifico"/>
              <a:cs typeface="Pacifico"/>
              <a:sym typeface="Pacifico"/>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48" name="Shape 4348"/>
        <p:cNvGrpSpPr/>
        <p:nvPr/>
      </p:nvGrpSpPr>
      <p:grpSpPr>
        <a:xfrm>
          <a:off x="0" y="0"/>
          <a:ext cx="0" cy="0"/>
          <a:chOff x="0" y="0"/>
          <a:chExt cx="0" cy="0"/>
        </a:xfrm>
      </p:grpSpPr>
      <p:sp>
        <p:nvSpPr>
          <p:cNvPr id="4349" name="Google Shape;4349;p91"/>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350" name="Google Shape;4350;p91"/>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54" name="Shape 4354"/>
        <p:cNvGrpSpPr/>
        <p:nvPr/>
      </p:nvGrpSpPr>
      <p:grpSpPr>
        <a:xfrm>
          <a:off x="0" y="0"/>
          <a:ext cx="0" cy="0"/>
          <a:chOff x="0" y="0"/>
          <a:chExt cx="0" cy="0"/>
        </a:xfrm>
      </p:grpSpPr>
      <p:sp>
        <p:nvSpPr>
          <p:cNvPr id="4355" name="Google Shape;4355;p92"/>
          <p:cNvSpPr txBox="1"/>
          <p:nvPr/>
        </p:nvSpPr>
        <p:spPr>
          <a:xfrm>
            <a:off x="720000" y="1188000"/>
            <a:ext cx="77040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None/>
            </a:pPr>
            <a:r>
              <a:t/>
            </a:r>
            <a:endParaRPr sz="1100">
              <a:solidFill>
                <a:schemeClr val="lt1"/>
              </a:solidFill>
            </a:endParaRPr>
          </a:p>
          <a:p>
            <a:pPr indent="0" lvl="0" marL="0" rtl="0" algn="ctr">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356" name="Google Shape;4356;p92"/>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60" name="Shape 4360"/>
        <p:cNvGrpSpPr/>
        <p:nvPr/>
      </p:nvGrpSpPr>
      <p:grpSpPr>
        <a:xfrm>
          <a:off x="0" y="0"/>
          <a:ext cx="0" cy="0"/>
          <a:chOff x="0" y="0"/>
          <a:chExt cx="0" cy="0"/>
        </a:xfrm>
      </p:grpSpPr>
      <p:sp>
        <p:nvSpPr>
          <p:cNvPr id="4361" name="Google Shape;4361;p93"/>
          <p:cNvSpPr txBox="1"/>
          <p:nvPr/>
        </p:nvSpPr>
        <p:spPr>
          <a:xfrm>
            <a:off x="720000" y="1188000"/>
            <a:ext cx="7704000" cy="1723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indent="0" lvl="0" marL="0" rtl="0" algn="ctr">
              <a:spcBef>
                <a:spcPts val="1000"/>
              </a:spcBef>
              <a:spcAft>
                <a:spcPts val="0"/>
              </a:spcAft>
              <a:buClr>
                <a:schemeClr val="dk1"/>
              </a:buClr>
              <a:buSzPts val="1100"/>
              <a:buFont typeface="Arial"/>
              <a:buNone/>
            </a:pPr>
            <a:r>
              <a:rPr b="1" lang="en" sz="1100">
                <a:solidFill>
                  <a:schemeClr val="lt1"/>
                </a:solidFill>
              </a:rPr>
              <a:t>Pacifico</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val="tx"/>
                    </a:ext>
                  </a:extLst>
                </a:hlinkClick>
              </a:rPr>
              <a:t>https://fonts.google.com/specimen/Pacifico</a:t>
            </a:r>
            <a:r>
              <a:rPr lang="en" sz="1100">
                <a:solidFill>
                  <a:schemeClr val="lt1"/>
                </a:solidFill>
              </a:rPr>
              <a:t>)</a:t>
            </a:r>
            <a:endParaRPr sz="1100">
              <a:solidFill>
                <a:schemeClr val="lt1"/>
              </a:solidFill>
            </a:endParaRPr>
          </a:p>
          <a:p>
            <a:pPr indent="0" lvl="0" marL="0" rtl="0" algn="ctr">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a:solidFill>
                  <a:schemeClr val="lt1"/>
                </a:solidFill>
              </a:rPr>
              <a:t>Fira Sans</a:t>
            </a:r>
            <a:endParaRPr b="1"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val="tx"/>
                    </a:ext>
                  </a:extLst>
                </a:hlinkClick>
              </a:rPr>
              <a:t>https://fonts.google.com/specimen/Fira+Sans</a:t>
            </a:r>
            <a:r>
              <a:rPr lang="en" sz="1100">
                <a:solidFill>
                  <a:schemeClr val="lt1"/>
                </a:solidFill>
              </a:rPr>
              <a:t>)</a:t>
            </a:r>
            <a:endParaRPr sz="1100">
              <a:solidFill>
                <a:schemeClr val="lt1"/>
              </a:solidFill>
            </a:endParaRPr>
          </a:p>
        </p:txBody>
      </p:sp>
      <p:sp>
        <p:nvSpPr>
          <p:cNvPr id="4362" name="Google Shape;4362;p93"/>
          <p:cNvSpPr/>
          <p:nvPr/>
        </p:nvSpPr>
        <p:spPr>
          <a:xfrm>
            <a:off x="2052650" y="2947175"/>
            <a:ext cx="791400" cy="754200"/>
          </a:xfrm>
          <a:prstGeom prst="roundRect">
            <a:avLst>
              <a:gd fmla="val 16667" name="adj"/>
            </a:avLst>
          </a:prstGeom>
          <a:solidFill>
            <a:srgbClr val="4039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3"/>
          <p:cNvSpPr/>
          <p:nvPr/>
        </p:nvSpPr>
        <p:spPr>
          <a:xfrm>
            <a:off x="3114470" y="2947175"/>
            <a:ext cx="791400" cy="754200"/>
          </a:xfrm>
          <a:prstGeom prst="roundRect">
            <a:avLst>
              <a:gd fmla="val 16667" name="adj"/>
            </a:avLst>
          </a:prstGeom>
          <a:solidFill>
            <a:srgbClr val="ADA1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3"/>
          <p:cNvSpPr/>
          <p:nvPr/>
        </p:nvSpPr>
        <p:spPr>
          <a:xfrm>
            <a:off x="4176289" y="2947175"/>
            <a:ext cx="791400" cy="754200"/>
          </a:xfrm>
          <a:prstGeom prst="roundRect">
            <a:avLst>
              <a:gd fmla="val 16667" name="adj"/>
            </a:avLst>
          </a:prstGeom>
          <a:solidFill>
            <a:srgbClr val="F3F3F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3"/>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#403952</a:t>
            </a:r>
            <a:endParaRPr sz="1000">
              <a:solidFill>
                <a:srgbClr val="FFFFFF"/>
              </a:solidFill>
            </a:endParaRPr>
          </a:p>
        </p:txBody>
      </p:sp>
      <p:sp>
        <p:nvSpPr>
          <p:cNvPr id="4366" name="Google Shape;4366;p93"/>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#ada1bf</a:t>
            </a:r>
            <a:endParaRPr sz="1000">
              <a:solidFill>
                <a:srgbClr val="FFFFFF"/>
              </a:solidFill>
            </a:endParaRPr>
          </a:p>
        </p:txBody>
      </p:sp>
      <p:sp>
        <p:nvSpPr>
          <p:cNvPr id="4367" name="Google Shape;4367;p93"/>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#f3f3f3</a:t>
            </a:r>
            <a:endParaRPr sz="1000">
              <a:solidFill>
                <a:schemeClr val="dk1"/>
              </a:solidFill>
            </a:endParaRPr>
          </a:p>
        </p:txBody>
      </p:sp>
      <p:sp>
        <p:nvSpPr>
          <p:cNvPr id="4368" name="Google Shape;4368;p93"/>
          <p:cNvSpPr/>
          <p:nvPr/>
        </p:nvSpPr>
        <p:spPr>
          <a:xfrm>
            <a:off x="5238125" y="2947175"/>
            <a:ext cx="791400" cy="754200"/>
          </a:xfrm>
          <a:prstGeom prst="roundRect">
            <a:avLst>
              <a:gd fmla="val 16667" name="adj"/>
            </a:avLst>
          </a:prstGeom>
          <a:solidFill>
            <a:srgbClr val="8B7FA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3"/>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#8b7fa3</a:t>
            </a:r>
            <a:endParaRPr sz="1000">
              <a:solidFill>
                <a:srgbClr val="FFFFFF"/>
              </a:solidFill>
            </a:endParaRPr>
          </a:p>
        </p:txBody>
      </p:sp>
      <p:sp>
        <p:nvSpPr>
          <p:cNvPr id="4370" name="Google Shape;4370;p93"/>
          <p:cNvSpPr/>
          <p:nvPr/>
        </p:nvSpPr>
        <p:spPr>
          <a:xfrm>
            <a:off x="2052650" y="3878275"/>
            <a:ext cx="791400" cy="754200"/>
          </a:xfrm>
          <a:prstGeom prst="roundRect">
            <a:avLst>
              <a:gd fmla="val 16667" name="adj"/>
            </a:avLst>
          </a:prstGeom>
          <a:solidFill>
            <a:srgbClr val="F0C2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3"/>
          <p:cNvSpPr/>
          <p:nvPr/>
        </p:nvSpPr>
        <p:spPr>
          <a:xfrm>
            <a:off x="3114470" y="3878275"/>
            <a:ext cx="791400" cy="754200"/>
          </a:xfrm>
          <a:prstGeom prst="roundRect">
            <a:avLst>
              <a:gd fmla="val 16667" name="adj"/>
            </a:avLst>
          </a:prstGeom>
          <a:solidFill>
            <a:srgbClr val="E4A32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3"/>
          <p:cNvSpPr/>
          <p:nvPr/>
        </p:nvSpPr>
        <p:spPr>
          <a:xfrm>
            <a:off x="4176289" y="3878275"/>
            <a:ext cx="791400" cy="754200"/>
          </a:xfrm>
          <a:prstGeom prst="roundRect">
            <a:avLst>
              <a:gd fmla="val 16667" name="adj"/>
            </a:avLst>
          </a:prstGeom>
          <a:solidFill>
            <a:srgbClr val="D3503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3"/>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#f0c273</a:t>
            </a:r>
            <a:endParaRPr sz="1000">
              <a:solidFill>
                <a:schemeClr val="dk1"/>
              </a:solidFill>
            </a:endParaRPr>
          </a:p>
        </p:txBody>
      </p:sp>
      <p:sp>
        <p:nvSpPr>
          <p:cNvPr id="4374" name="Google Shape;4374;p93"/>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#e4a32b</a:t>
            </a:r>
            <a:endParaRPr sz="1000">
              <a:solidFill>
                <a:srgbClr val="FFFFFF"/>
              </a:solidFill>
            </a:endParaRPr>
          </a:p>
        </p:txBody>
      </p:sp>
      <p:sp>
        <p:nvSpPr>
          <p:cNvPr id="4375" name="Google Shape;4375;p93"/>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#d3503e</a:t>
            </a:r>
            <a:endParaRPr sz="1000">
              <a:solidFill>
                <a:srgbClr val="FFFFFF"/>
              </a:solidFill>
            </a:endParaRPr>
          </a:p>
        </p:txBody>
      </p:sp>
      <p:sp>
        <p:nvSpPr>
          <p:cNvPr id="4376" name="Google Shape;4376;p93"/>
          <p:cNvSpPr/>
          <p:nvPr/>
        </p:nvSpPr>
        <p:spPr>
          <a:xfrm>
            <a:off x="5238125" y="3878275"/>
            <a:ext cx="791400" cy="754200"/>
          </a:xfrm>
          <a:prstGeom prst="roundRect">
            <a:avLst>
              <a:gd fmla="val 16667" name="adj"/>
            </a:avLst>
          </a:prstGeom>
          <a:solidFill>
            <a:srgbClr val="814F1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3"/>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#814f14</a:t>
            </a:r>
            <a:endParaRPr sz="1000">
              <a:solidFill>
                <a:srgbClr val="FFFFFF"/>
              </a:solidFill>
            </a:endParaRPr>
          </a:p>
        </p:txBody>
      </p:sp>
      <p:sp>
        <p:nvSpPr>
          <p:cNvPr id="4378" name="Google Shape;4378;p93"/>
          <p:cNvSpPr/>
          <p:nvPr/>
        </p:nvSpPr>
        <p:spPr>
          <a:xfrm>
            <a:off x="6299950" y="2947175"/>
            <a:ext cx="791400" cy="754200"/>
          </a:xfrm>
          <a:prstGeom prst="roundRect">
            <a:avLst>
              <a:gd fmla="val 16667" name="adj"/>
            </a:avLst>
          </a:prstGeom>
          <a:solidFill>
            <a:srgbClr val="64577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3"/>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#64577f</a:t>
            </a:r>
            <a:endParaRPr sz="1000">
              <a:solidFill>
                <a:srgbClr val="FFFFFF"/>
              </a:solidFill>
            </a:endParaRPr>
          </a:p>
        </p:txBody>
      </p:sp>
      <p:sp>
        <p:nvSpPr>
          <p:cNvPr id="4380" name="Google Shape;4380;p93"/>
          <p:cNvSpPr/>
          <p:nvPr/>
        </p:nvSpPr>
        <p:spPr>
          <a:xfrm>
            <a:off x="6299950" y="38782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3"/>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4382" name="Google Shape;4382;p93"/>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386" name="Shape 4386"/>
        <p:cNvGrpSpPr/>
        <p:nvPr/>
      </p:nvGrpSpPr>
      <p:grpSpPr>
        <a:xfrm>
          <a:off x="0" y="0"/>
          <a:ext cx="0" cy="0"/>
          <a:chOff x="0" y="0"/>
          <a:chExt cx="0" cy="0"/>
        </a:xfrm>
      </p:grpSpPr>
      <p:sp>
        <p:nvSpPr>
          <p:cNvPr id="4387" name="Google Shape;4387;p94"/>
          <p:cNvSpPr txBox="1"/>
          <p:nvPr/>
        </p:nvSpPr>
        <p:spPr>
          <a:xfrm>
            <a:off x="1498100" y="1188000"/>
            <a:ext cx="6147600" cy="852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rgbClr val="869FB2"/>
              </a:solidFill>
            </a:endParaRPr>
          </a:p>
        </p:txBody>
      </p:sp>
      <p:sp>
        <p:nvSpPr>
          <p:cNvPr id="4388" name="Google Shape;4388;p94"/>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4389" name="Google Shape;4389;p94"/>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4390" name="Google Shape;4390;p94">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7">
                  <a:extLst>
                    <a:ext uri="{A12FA001-AC4F-418D-AE19-62706E023703}">
                      <ahyp:hlinkClr val="tx"/>
                    </a:ext>
                  </a:extLst>
                </a:hlinkClick>
              </a:rPr>
              <a:t>Pana</a:t>
            </a:r>
            <a:endParaRPr b="1">
              <a:solidFill>
                <a:srgbClr val="869FB2"/>
              </a:solidFill>
            </a:endParaRPr>
          </a:p>
        </p:txBody>
      </p:sp>
      <p:sp>
        <p:nvSpPr>
          <p:cNvPr id="4391" name="Google Shape;4391;p94">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9">
                  <a:extLst>
                    <a:ext uri="{A12FA001-AC4F-418D-AE19-62706E023703}">
                      <ahyp:hlinkClr val="tx"/>
                    </a:ext>
                  </a:extLst>
                </a:hlinkClick>
              </a:rPr>
              <a:t>Amico</a:t>
            </a:r>
            <a:endParaRPr b="1">
              <a:solidFill>
                <a:srgbClr val="869FB2"/>
              </a:solidFill>
            </a:endParaRPr>
          </a:p>
        </p:txBody>
      </p:sp>
      <p:sp>
        <p:nvSpPr>
          <p:cNvPr id="4392" name="Google Shape;4392;p94">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1">
                  <a:extLst>
                    <a:ext uri="{A12FA001-AC4F-418D-AE19-62706E023703}">
                      <ahyp:hlinkClr val="tx"/>
                    </a:ext>
                  </a:extLst>
                </a:hlinkClick>
              </a:rPr>
              <a:t>Bro</a:t>
            </a:r>
            <a:endParaRPr b="1">
              <a:solidFill>
                <a:srgbClr val="869FB2"/>
              </a:solidFill>
            </a:endParaRPr>
          </a:p>
        </p:txBody>
      </p:sp>
      <p:sp>
        <p:nvSpPr>
          <p:cNvPr id="4393" name="Google Shape;4393;p94">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3">
                  <a:extLst>
                    <a:ext uri="{A12FA001-AC4F-418D-AE19-62706E023703}">
                      <ahyp:hlinkClr val="tx"/>
                    </a:ext>
                  </a:extLst>
                </a:hlinkClick>
              </a:rPr>
              <a:t>Rafiki</a:t>
            </a:r>
            <a:endParaRPr b="1">
              <a:solidFill>
                <a:srgbClr val="869FB2"/>
              </a:solidFill>
            </a:endParaRPr>
          </a:p>
        </p:txBody>
      </p:sp>
      <p:pic>
        <p:nvPicPr>
          <p:cNvPr id="4394" name="Google Shape;4394;p94"/>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4395" name="Google Shape;4395;p94"/>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4396" name="Google Shape;4396;p94"/>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4397" name="Google Shape;4397;p94"/>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4398" name="Google Shape;4398;p94">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rgbClr val="869FB2"/>
                </a:solidFill>
                <a:uFill>
                  <a:noFill/>
                </a:uFill>
                <a:hlinkClick r:id="rId19">
                  <a:extLst>
                    <a:ext uri="{A12FA001-AC4F-418D-AE19-62706E023703}">
                      <ahyp:hlinkClr val="tx"/>
                    </a:ext>
                  </a:extLst>
                </a:hlinkClick>
              </a:rPr>
              <a:t>Cuate</a:t>
            </a:r>
            <a:endParaRPr b="1">
              <a:solidFill>
                <a:srgbClr val="869FB2"/>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4402" name="Shape 4402"/>
        <p:cNvGrpSpPr/>
        <p:nvPr/>
      </p:nvGrpSpPr>
      <p:grpSpPr>
        <a:xfrm>
          <a:off x="0" y="0"/>
          <a:ext cx="0" cy="0"/>
          <a:chOff x="0" y="0"/>
          <a:chExt cx="0" cy="0"/>
        </a:xfrm>
      </p:grpSpPr>
      <p:sp>
        <p:nvSpPr>
          <p:cNvPr id="4403" name="Google Shape;4403;p95"/>
          <p:cNvSpPr txBox="1"/>
          <p:nvPr/>
        </p:nvSpPr>
        <p:spPr>
          <a:xfrm>
            <a:off x="720000" y="1188000"/>
            <a:ext cx="7704000" cy="68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rgbClr val="FFFFFF"/>
              </a:solidFill>
            </a:endParaRPr>
          </a:p>
        </p:txBody>
      </p:sp>
      <p:sp>
        <p:nvSpPr>
          <p:cNvPr id="4404" name="Google Shape;4404;p95"/>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grpSp>
        <p:nvGrpSpPr>
          <p:cNvPr id="4405" name="Google Shape;4405;p95"/>
          <p:cNvGrpSpPr/>
          <p:nvPr/>
        </p:nvGrpSpPr>
        <p:grpSpPr>
          <a:xfrm>
            <a:off x="5048544" y="2943384"/>
            <a:ext cx="442841" cy="514271"/>
            <a:chOff x="4727025" y="1332775"/>
            <a:chExt cx="59900" cy="69625"/>
          </a:xfrm>
        </p:grpSpPr>
        <p:sp>
          <p:nvSpPr>
            <p:cNvPr id="4406" name="Google Shape;4406;p9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8" name="Google Shape;4408;p95"/>
          <p:cNvGrpSpPr/>
          <p:nvPr/>
        </p:nvGrpSpPr>
        <p:grpSpPr>
          <a:xfrm>
            <a:off x="5723860" y="2190872"/>
            <a:ext cx="500909" cy="500899"/>
            <a:chOff x="4820425" y="1329900"/>
            <a:chExt cx="70175" cy="70350"/>
          </a:xfrm>
        </p:grpSpPr>
        <p:sp>
          <p:nvSpPr>
            <p:cNvPr id="4409" name="Google Shape;4409;p9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95"/>
          <p:cNvGrpSpPr/>
          <p:nvPr/>
        </p:nvGrpSpPr>
        <p:grpSpPr>
          <a:xfrm>
            <a:off x="6376484" y="2202662"/>
            <a:ext cx="538135" cy="493119"/>
            <a:chOff x="4903200" y="1331525"/>
            <a:chExt cx="73575" cy="67425"/>
          </a:xfrm>
        </p:grpSpPr>
        <p:sp>
          <p:nvSpPr>
            <p:cNvPr id="4414" name="Google Shape;4414;p9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415" name="Google Shape;4415;p9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95"/>
          <p:cNvGrpSpPr/>
          <p:nvPr/>
        </p:nvGrpSpPr>
        <p:grpSpPr>
          <a:xfrm>
            <a:off x="5636435" y="2944640"/>
            <a:ext cx="544563" cy="511895"/>
            <a:chOff x="4815575" y="1416800"/>
            <a:chExt cx="73750" cy="71400"/>
          </a:xfrm>
        </p:grpSpPr>
        <p:sp>
          <p:nvSpPr>
            <p:cNvPr id="4417" name="Google Shape;4417;p9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95"/>
          <p:cNvGrpSpPr/>
          <p:nvPr/>
        </p:nvGrpSpPr>
        <p:grpSpPr>
          <a:xfrm>
            <a:off x="6333060" y="2944346"/>
            <a:ext cx="602914" cy="512477"/>
            <a:chOff x="4902475" y="1418875"/>
            <a:chExt cx="74500" cy="63775"/>
          </a:xfrm>
        </p:grpSpPr>
        <p:sp>
          <p:nvSpPr>
            <p:cNvPr id="4421" name="Google Shape;4421;p9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5"/>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3" name="Google Shape;4423;p95"/>
          <p:cNvGrpSpPr/>
          <p:nvPr/>
        </p:nvGrpSpPr>
        <p:grpSpPr>
          <a:xfrm>
            <a:off x="5748932" y="3683585"/>
            <a:ext cx="515391" cy="525699"/>
            <a:chOff x="4818100" y="1507675"/>
            <a:chExt cx="71225" cy="71625"/>
          </a:xfrm>
        </p:grpSpPr>
        <p:sp>
          <p:nvSpPr>
            <p:cNvPr id="4424" name="Google Shape;4424;p9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95"/>
          <p:cNvGrpSpPr/>
          <p:nvPr/>
        </p:nvGrpSpPr>
        <p:grpSpPr>
          <a:xfrm>
            <a:off x="5087034" y="3705117"/>
            <a:ext cx="522956" cy="489869"/>
            <a:chOff x="4721450" y="1509475"/>
            <a:chExt cx="79350" cy="74325"/>
          </a:xfrm>
        </p:grpSpPr>
        <p:sp>
          <p:nvSpPr>
            <p:cNvPr id="4429" name="Google Shape;4429;p9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3" name="Google Shape;4433;p95"/>
          <p:cNvGrpSpPr/>
          <p:nvPr/>
        </p:nvGrpSpPr>
        <p:grpSpPr>
          <a:xfrm>
            <a:off x="6410277" y="3684869"/>
            <a:ext cx="525704" cy="535436"/>
            <a:chOff x="4906800" y="1507500"/>
            <a:chExt cx="70350" cy="71075"/>
          </a:xfrm>
        </p:grpSpPr>
        <p:sp>
          <p:nvSpPr>
            <p:cNvPr id="4434" name="Google Shape;4434;p9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9" name="Google Shape;4439;p95"/>
          <p:cNvGrpSpPr/>
          <p:nvPr/>
        </p:nvGrpSpPr>
        <p:grpSpPr>
          <a:xfrm>
            <a:off x="4443099" y="2190850"/>
            <a:ext cx="508054" cy="508095"/>
            <a:chOff x="3736598" y="2170606"/>
            <a:chExt cx="404889" cy="404889"/>
          </a:xfrm>
        </p:grpSpPr>
        <p:sp>
          <p:nvSpPr>
            <p:cNvPr id="4440" name="Google Shape;4440;p9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4" name="Google Shape;4444;p95"/>
          <p:cNvGrpSpPr/>
          <p:nvPr/>
        </p:nvGrpSpPr>
        <p:grpSpPr>
          <a:xfrm>
            <a:off x="3731139" y="2190945"/>
            <a:ext cx="575790" cy="507904"/>
            <a:chOff x="3161917" y="2170682"/>
            <a:chExt cx="458870" cy="404737"/>
          </a:xfrm>
        </p:grpSpPr>
        <p:sp>
          <p:nvSpPr>
            <p:cNvPr id="4445" name="Google Shape;4445;p9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446" name="Google Shape;4446;p9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8" name="Google Shape;4448;p95"/>
          <p:cNvGrpSpPr/>
          <p:nvPr/>
        </p:nvGrpSpPr>
        <p:grpSpPr>
          <a:xfrm>
            <a:off x="3758669" y="2951317"/>
            <a:ext cx="520730" cy="498567"/>
            <a:chOff x="3179914" y="2889488"/>
            <a:chExt cx="422876" cy="404911"/>
          </a:xfrm>
        </p:grpSpPr>
        <p:sp>
          <p:nvSpPr>
            <p:cNvPr id="4449" name="Google Shape;4449;p9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95"/>
          <p:cNvGrpSpPr/>
          <p:nvPr/>
        </p:nvGrpSpPr>
        <p:grpSpPr>
          <a:xfrm>
            <a:off x="4387349" y="2951277"/>
            <a:ext cx="516145" cy="498648"/>
            <a:chOff x="3729467" y="2889422"/>
            <a:chExt cx="419153" cy="404977"/>
          </a:xfrm>
        </p:grpSpPr>
        <p:sp>
          <p:nvSpPr>
            <p:cNvPr id="4456" name="Google Shape;4456;p9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3" name="Google Shape;4463;p95"/>
          <p:cNvSpPr/>
          <p:nvPr/>
        </p:nvSpPr>
        <p:spPr>
          <a:xfrm>
            <a:off x="7405574" y="21982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5"/>
          <p:cNvSpPr/>
          <p:nvPr/>
        </p:nvSpPr>
        <p:spPr>
          <a:xfrm>
            <a:off x="7105028" y="21806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5"/>
          <p:cNvSpPr/>
          <p:nvPr/>
        </p:nvSpPr>
        <p:spPr>
          <a:xfrm>
            <a:off x="7727317" y="21871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5"/>
          <p:cNvSpPr/>
          <p:nvPr/>
        </p:nvSpPr>
        <p:spPr>
          <a:xfrm>
            <a:off x="8022022" y="21806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95"/>
          <p:cNvGrpSpPr/>
          <p:nvPr/>
        </p:nvGrpSpPr>
        <p:grpSpPr>
          <a:xfrm>
            <a:off x="7107677" y="2398162"/>
            <a:ext cx="166473" cy="141497"/>
            <a:chOff x="4660325" y="1866850"/>
            <a:chExt cx="68350" cy="58100"/>
          </a:xfrm>
        </p:grpSpPr>
        <p:sp>
          <p:nvSpPr>
            <p:cNvPr id="4468" name="Google Shape;4468;p9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0" name="Google Shape;4470;p95"/>
          <p:cNvGrpSpPr/>
          <p:nvPr/>
        </p:nvGrpSpPr>
        <p:grpSpPr>
          <a:xfrm>
            <a:off x="7417022" y="2423886"/>
            <a:ext cx="162515" cy="90049"/>
            <a:chOff x="4791775" y="1877500"/>
            <a:chExt cx="66725" cy="36975"/>
          </a:xfrm>
        </p:grpSpPr>
        <p:sp>
          <p:nvSpPr>
            <p:cNvPr id="4471" name="Google Shape;4471;p9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3" name="Google Shape;4473;p95"/>
          <p:cNvGrpSpPr/>
          <p:nvPr/>
        </p:nvGrpSpPr>
        <p:grpSpPr>
          <a:xfrm>
            <a:off x="7738734" y="2423886"/>
            <a:ext cx="144979" cy="90049"/>
            <a:chOff x="4923925" y="1877500"/>
            <a:chExt cx="59525" cy="36975"/>
          </a:xfrm>
        </p:grpSpPr>
        <p:sp>
          <p:nvSpPr>
            <p:cNvPr id="4474" name="Google Shape;4474;p9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6" name="Google Shape;4476;p95"/>
          <p:cNvGrpSpPr/>
          <p:nvPr/>
        </p:nvGrpSpPr>
        <p:grpSpPr>
          <a:xfrm>
            <a:off x="8033226" y="2406077"/>
            <a:ext cx="141447" cy="125667"/>
            <a:chOff x="5058450" y="1870100"/>
            <a:chExt cx="58075" cy="51600"/>
          </a:xfrm>
        </p:grpSpPr>
        <p:sp>
          <p:nvSpPr>
            <p:cNvPr id="4477" name="Google Shape;4477;p9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9" name="Google Shape;4479;p95"/>
          <p:cNvGrpSpPr/>
          <p:nvPr/>
        </p:nvGrpSpPr>
        <p:grpSpPr>
          <a:xfrm>
            <a:off x="7447741" y="2828485"/>
            <a:ext cx="101077" cy="107645"/>
            <a:chOff x="4811425" y="2065025"/>
            <a:chExt cx="41500" cy="44200"/>
          </a:xfrm>
        </p:grpSpPr>
        <p:sp>
          <p:nvSpPr>
            <p:cNvPr id="4480" name="Google Shape;4480;p9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95"/>
          <p:cNvGrpSpPr/>
          <p:nvPr/>
        </p:nvGrpSpPr>
        <p:grpSpPr>
          <a:xfrm>
            <a:off x="7740178" y="2828698"/>
            <a:ext cx="120867" cy="107218"/>
            <a:chOff x="4929875" y="2065025"/>
            <a:chExt cx="49625" cy="44025"/>
          </a:xfrm>
        </p:grpSpPr>
        <p:sp>
          <p:nvSpPr>
            <p:cNvPr id="4483" name="Google Shape;4483;p9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95"/>
          <p:cNvGrpSpPr/>
          <p:nvPr/>
        </p:nvGrpSpPr>
        <p:grpSpPr>
          <a:xfrm>
            <a:off x="8068847" y="2831712"/>
            <a:ext cx="70206" cy="101191"/>
            <a:chOff x="5083925" y="2066350"/>
            <a:chExt cx="28825" cy="41550"/>
          </a:xfrm>
        </p:grpSpPr>
        <p:sp>
          <p:nvSpPr>
            <p:cNvPr id="4486" name="Google Shape;4486;p9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95"/>
          <p:cNvGrpSpPr/>
          <p:nvPr/>
        </p:nvGrpSpPr>
        <p:grpSpPr>
          <a:xfrm>
            <a:off x="7100401" y="2847359"/>
            <a:ext cx="181026" cy="69896"/>
            <a:chOff x="4659775" y="2072775"/>
            <a:chExt cx="74325" cy="28700"/>
          </a:xfrm>
        </p:grpSpPr>
        <p:sp>
          <p:nvSpPr>
            <p:cNvPr id="4489" name="Google Shape;4489;p9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95"/>
          <p:cNvGrpSpPr/>
          <p:nvPr/>
        </p:nvGrpSpPr>
        <p:grpSpPr>
          <a:xfrm>
            <a:off x="8020257" y="2637924"/>
            <a:ext cx="167387" cy="89197"/>
            <a:chOff x="4662475" y="1976500"/>
            <a:chExt cx="68725" cy="36625"/>
          </a:xfrm>
        </p:grpSpPr>
        <p:sp>
          <p:nvSpPr>
            <p:cNvPr id="4493" name="Google Shape;4493;p9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6" name="Google Shape;4496;p95"/>
          <p:cNvGrpSpPr/>
          <p:nvPr/>
        </p:nvGrpSpPr>
        <p:grpSpPr>
          <a:xfrm>
            <a:off x="7717162" y="2641364"/>
            <a:ext cx="166899" cy="82317"/>
            <a:chOff x="4920150" y="1977875"/>
            <a:chExt cx="68525" cy="33800"/>
          </a:xfrm>
        </p:grpSpPr>
        <p:sp>
          <p:nvSpPr>
            <p:cNvPr id="4497" name="Google Shape;4497;p9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0" name="Google Shape;4500;p95"/>
          <p:cNvGrpSpPr/>
          <p:nvPr/>
        </p:nvGrpSpPr>
        <p:grpSpPr>
          <a:xfrm>
            <a:off x="7128319" y="3045282"/>
            <a:ext cx="125190" cy="127858"/>
            <a:chOff x="4676550" y="2160575"/>
            <a:chExt cx="51400" cy="52500"/>
          </a:xfrm>
        </p:grpSpPr>
        <p:sp>
          <p:nvSpPr>
            <p:cNvPr id="4501" name="Google Shape;4501;p9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95"/>
          <p:cNvGrpSpPr/>
          <p:nvPr/>
        </p:nvGrpSpPr>
        <p:grpSpPr>
          <a:xfrm>
            <a:off x="7425577" y="3052314"/>
            <a:ext cx="145405" cy="113794"/>
            <a:chOff x="4768325" y="2163475"/>
            <a:chExt cx="59700" cy="46725"/>
          </a:xfrm>
        </p:grpSpPr>
        <p:sp>
          <p:nvSpPr>
            <p:cNvPr id="4505" name="Google Shape;4505;p9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07" name="Google Shape;4507;p95"/>
          <p:cNvSpPr/>
          <p:nvPr/>
        </p:nvSpPr>
        <p:spPr>
          <a:xfrm>
            <a:off x="7757532" y="30438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5"/>
          <p:cNvSpPr/>
          <p:nvPr/>
        </p:nvSpPr>
        <p:spPr>
          <a:xfrm>
            <a:off x="8029908" y="40509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5"/>
          <p:cNvSpPr/>
          <p:nvPr/>
        </p:nvSpPr>
        <p:spPr>
          <a:xfrm>
            <a:off x="7131363" y="32791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5"/>
          <p:cNvSpPr/>
          <p:nvPr/>
        </p:nvSpPr>
        <p:spPr>
          <a:xfrm>
            <a:off x="7099335" y="40667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5"/>
          <p:cNvSpPr/>
          <p:nvPr/>
        </p:nvSpPr>
        <p:spPr>
          <a:xfrm>
            <a:off x="7116658" y="35483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5"/>
          <p:cNvSpPr/>
          <p:nvPr/>
        </p:nvSpPr>
        <p:spPr>
          <a:xfrm>
            <a:off x="7750408" y="35302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3" name="Google Shape;4513;p95"/>
          <p:cNvGrpSpPr/>
          <p:nvPr/>
        </p:nvGrpSpPr>
        <p:grpSpPr>
          <a:xfrm>
            <a:off x="7441895" y="3307408"/>
            <a:ext cx="112768" cy="106853"/>
            <a:chOff x="4768575" y="2253950"/>
            <a:chExt cx="46300" cy="43875"/>
          </a:xfrm>
        </p:grpSpPr>
        <p:sp>
          <p:nvSpPr>
            <p:cNvPr id="4514" name="Google Shape;4514;p9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95"/>
          <p:cNvGrpSpPr/>
          <p:nvPr/>
        </p:nvGrpSpPr>
        <p:grpSpPr>
          <a:xfrm>
            <a:off x="7741518" y="3796434"/>
            <a:ext cx="118187" cy="146246"/>
            <a:chOff x="4960900" y="2433225"/>
            <a:chExt cx="48525" cy="60050"/>
          </a:xfrm>
        </p:grpSpPr>
        <p:sp>
          <p:nvSpPr>
            <p:cNvPr id="4517" name="Google Shape;4517;p9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95"/>
          <p:cNvGrpSpPr/>
          <p:nvPr/>
        </p:nvGrpSpPr>
        <p:grpSpPr>
          <a:xfrm>
            <a:off x="7430083" y="4060495"/>
            <a:ext cx="136394" cy="143810"/>
            <a:chOff x="4854075" y="2527625"/>
            <a:chExt cx="56000" cy="59050"/>
          </a:xfrm>
        </p:grpSpPr>
        <p:sp>
          <p:nvSpPr>
            <p:cNvPr id="4520" name="Google Shape;4520;p9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2" name="Google Shape;4522;p95"/>
          <p:cNvSpPr/>
          <p:nvPr/>
        </p:nvSpPr>
        <p:spPr>
          <a:xfrm>
            <a:off x="7445335" y="38032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5"/>
          <p:cNvSpPr/>
          <p:nvPr/>
        </p:nvSpPr>
        <p:spPr>
          <a:xfrm>
            <a:off x="8024001" y="30428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5"/>
          <p:cNvSpPr/>
          <p:nvPr/>
        </p:nvSpPr>
        <p:spPr>
          <a:xfrm>
            <a:off x="7123265" y="38032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5" name="Google Shape;4525;p95"/>
          <p:cNvGrpSpPr/>
          <p:nvPr/>
        </p:nvGrpSpPr>
        <p:grpSpPr>
          <a:xfrm>
            <a:off x="8054294" y="3524239"/>
            <a:ext cx="99312" cy="160797"/>
            <a:chOff x="5059700" y="2334775"/>
            <a:chExt cx="40775" cy="66025"/>
          </a:xfrm>
        </p:grpSpPr>
        <p:sp>
          <p:nvSpPr>
            <p:cNvPr id="4526" name="Google Shape;4526;p9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95"/>
          <p:cNvGrpSpPr/>
          <p:nvPr/>
        </p:nvGrpSpPr>
        <p:grpSpPr>
          <a:xfrm>
            <a:off x="8011458" y="3789371"/>
            <a:ext cx="184984" cy="160371"/>
            <a:chOff x="5037700" y="2430325"/>
            <a:chExt cx="75950" cy="65850"/>
          </a:xfrm>
        </p:grpSpPr>
        <p:sp>
          <p:nvSpPr>
            <p:cNvPr id="4536" name="Google Shape;4536;p9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8" name="Google Shape;4538;p95"/>
          <p:cNvGrpSpPr/>
          <p:nvPr/>
        </p:nvGrpSpPr>
        <p:grpSpPr>
          <a:xfrm>
            <a:off x="7430964" y="3555823"/>
            <a:ext cx="173014" cy="97629"/>
            <a:chOff x="4756975" y="2341800"/>
            <a:chExt cx="91975" cy="51925"/>
          </a:xfrm>
        </p:grpSpPr>
        <p:sp>
          <p:nvSpPr>
            <p:cNvPr id="4539" name="Google Shape;4539;p9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95"/>
          <p:cNvGrpSpPr/>
          <p:nvPr/>
        </p:nvGrpSpPr>
        <p:grpSpPr>
          <a:xfrm>
            <a:off x="7697901" y="4044520"/>
            <a:ext cx="212497" cy="175761"/>
            <a:chOff x="4943575" y="2516350"/>
            <a:chExt cx="98675" cy="81700"/>
          </a:xfrm>
        </p:grpSpPr>
        <p:sp>
          <p:nvSpPr>
            <p:cNvPr id="4560" name="Google Shape;4560;p9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95"/>
          <p:cNvGrpSpPr/>
          <p:nvPr/>
        </p:nvGrpSpPr>
        <p:grpSpPr>
          <a:xfrm>
            <a:off x="1955962" y="3270763"/>
            <a:ext cx="965351" cy="134611"/>
            <a:chOff x="4411970" y="2962952"/>
            <a:chExt cx="706544" cy="104212"/>
          </a:xfrm>
        </p:grpSpPr>
        <p:sp>
          <p:nvSpPr>
            <p:cNvPr id="4639" name="Google Shape;4639;p9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3" name="Google Shape;4643;p95"/>
          <p:cNvGrpSpPr/>
          <p:nvPr/>
        </p:nvGrpSpPr>
        <p:grpSpPr>
          <a:xfrm>
            <a:off x="1955962" y="2859677"/>
            <a:ext cx="960158" cy="289172"/>
            <a:chOff x="4411970" y="2726085"/>
            <a:chExt cx="643107" cy="193659"/>
          </a:xfrm>
        </p:grpSpPr>
        <p:sp>
          <p:nvSpPr>
            <p:cNvPr id="4644" name="Google Shape;4644;p9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95"/>
          <p:cNvGrpSpPr/>
          <p:nvPr/>
        </p:nvGrpSpPr>
        <p:grpSpPr>
          <a:xfrm>
            <a:off x="958854" y="3125787"/>
            <a:ext cx="833173" cy="259209"/>
            <a:chOff x="4411970" y="4340222"/>
            <a:chExt cx="779467" cy="242683"/>
          </a:xfrm>
        </p:grpSpPr>
        <p:sp>
          <p:nvSpPr>
            <p:cNvPr id="4648" name="Google Shape;4648;p9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1" name="Google Shape;4651;p95"/>
          <p:cNvGrpSpPr/>
          <p:nvPr/>
        </p:nvGrpSpPr>
        <p:grpSpPr>
          <a:xfrm>
            <a:off x="1955962" y="2521533"/>
            <a:ext cx="965160" cy="216230"/>
            <a:chOff x="4411970" y="2468674"/>
            <a:chExt cx="747317" cy="167425"/>
          </a:xfrm>
        </p:grpSpPr>
        <p:sp>
          <p:nvSpPr>
            <p:cNvPr id="4652" name="Google Shape;4652;p9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4" name="Google Shape;4654;p95"/>
          <p:cNvGrpSpPr/>
          <p:nvPr/>
        </p:nvGrpSpPr>
        <p:grpSpPr>
          <a:xfrm>
            <a:off x="954709" y="2426250"/>
            <a:ext cx="810451" cy="319148"/>
            <a:chOff x="4411970" y="3686602"/>
            <a:chExt cx="797845" cy="314215"/>
          </a:xfrm>
        </p:grpSpPr>
        <p:sp>
          <p:nvSpPr>
            <p:cNvPr id="4655" name="Google Shape;4655;p95"/>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5"/>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5"/>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5"/>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5"/>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0" name="Google Shape;4660;p95"/>
          <p:cNvSpPr/>
          <p:nvPr/>
        </p:nvSpPr>
        <p:spPr>
          <a:xfrm>
            <a:off x="947558" y="28348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1" name="Google Shape;4661;p95"/>
          <p:cNvGrpSpPr/>
          <p:nvPr/>
        </p:nvGrpSpPr>
        <p:grpSpPr>
          <a:xfrm>
            <a:off x="954806" y="2180774"/>
            <a:ext cx="1970333" cy="208784"/>
            <a:chOff x="6336019" y="3733725"/>
            <a:chExt cx="2566206" cy="351310"/>
          </a:xfrm>
        </p:grpSpPr>
        <p:sp>
          <p:nvSpPr>
            <p:cNvPr id="4662" name="Google Shape;4662;p95"/>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5"/>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5"/>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5"/>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6" name="Google Shape;4666;p95"/>
          <p:cNvGrpSpPr/>
          <p:nvPr/>
        </p:nvGrpSpPr>
        <p:grpSpPr>
          <a:xfrm>
            <a:off x="1955962" y="3788329"/>
            <a:ext cx="946551" cy="153200"/>
            <a:chOff x="4404545" y="3301592"/>
            <a:chExt cx="782403" cy="129272"/>
          </a:xfrm>
        </p:grpSpPr>
        <p:sp>
          <p:nvSpPr>
            <p:cNvPr id="4667" name="Google Shape;4667;p9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5"/>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9" name="Google Shape;4669;p95"/>
          <p:cNvGrpSpPr/>
          <p:nvPr/>
        </p:nvGrpSpPr>
        <p:grpSpPr>
          <a:xfrm>
            <a:off x="1955962" y="3527288"/>
            <a:ext cx="962257" cy="139127"/>
            <a:chOff x="4411970" y="3131459"/>
            <a:chExt cx="710520" cy="117397"/>
          </a:xfrm>
        </p:grpSpPr>
        <p:sp>
          <p:nvSpPr>
            <p:cNvPr id="4670" name="Google Shape;4670;p9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672" name="Google Shape;4672;p95"/>
          <p:cNvSpPr/>
          <p:nvPr/>
        </p:nvSpPr>
        <p:spPr>
          <a:xfrm>
            <a:off x="1955962" y="40634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3" name="Google Shape;4673;p95"/>
          <p:cNvGrpSpPr/>
          <p:nvPr/>
        </p:nvGrpSpPr>
        <p:grpSpPr>
          <a:xfrm>
            <a:off x="956107" y="3462082"/>
            <a:ext cx="823838" cy="458988"/>
            <a:chOff x="4411970" y="1801825"/>
            <a:chExt cx="734586" cy="409262"/>
          </a:xfrm>
        </p:grpSpPr>
        <p:sp>
          <p:nvSpPr>
            <p:cNvPr id="4674" name="Google Shape;4674;p9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95"/>
          <p:cNvGrpSpPr/>
          <p:nvPr/>
        </p:nvGrpSpPr>
        <p:grpSpPr>
          <a:xfrm>
            <a:off x="956107" y="4010508"/>
            <a:ext cx="856348" cy="212039"/>
            <a:chOff x="4411970" y="2233974"/>
            <a:chExt cx="763574" cy="189068"/>
          </a:xfrm>
        </p:grpSpPr>
        <p:sp>
          <p:nvSpPr>
            <p:cNvPr id="4677" name="Google Shape;4677;p95"/>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5"/>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95"/>
          <p:cNvGrpSpPr/>
          <p:nvPr/>
        </p:nvGrpSpPr>
        <p:grpSpPr>
          <a:xfrm>
            <a:off x="3066303" y="2185844"/>
            <a:ext cx="511602" cy="511602"/>
            <a:chOff x="5681300" y="2527788"/>
            <a:chExt cx="805800" cy="805800"/>
          </a:xfrm>
        </p:grpSpPr>
        <p:sp>
          <p:nvSpPr>
            <p:cNvPr id="4680" name="Google Shape;4680;p9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2" name="Google Shape;4682;p95"/>
          <p:cNvGrpSpPr/>
          <p:nvPr/>
        </p:nvGrpSpPr>
        <p:grpSpPr>
          <a:xfrm>
            <a:off x="3063497" y="2952427"/>
            <a:ext cx="513021" cy="512935"/>
            <a:chOff x="4049800" y="640400"/>
            <a:chExt cx="858900" cy="858900"/>
          </a:xfrm>
        </p:grpSpPr>
        <p:sp>
          <p:nvSpPr>
            <p:cNvPr id="4683" name="Google Shape;4683;p95"/>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5"/>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95"/>
          <p:cNvGrpSpPr/>
          <p:nvPr/>
        </p:nvGrpSpPr>
        <p:grpSpPr>
          <a:xfrm>
            <a:off x="2980696" y="3604319"/>
            <a:ext cx="686489" cy="686585"/>
            <a:chOff x="5080188" y="927900"/>
            <a:chExt cx="961200" cy="961200"/>
          </a:xfrm>
        </p:grpSpPr>
        <p:sp>
          <p:nvSpPr>
            <p:cNvPr id="4686" name="Google Shape;4686;p95"/>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5"/>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5"/>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5"/>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4" name="Google Shape;4694;p95"/>
          <p:cNvGrpSpPr/>
          <p:nvPr/>
        </p:nvGrpSpPr>
        <p:grpSpPr>
          <a:xfrm>
            <a:off x="3763848" y="3697048"/>
            <a:ext cx="510373" cy="510937"/>
            <a:chOff x="7508249" y="1522825"/>
            <a:chExt cx="1326332" cy="1322987"/>
          </a:xfrm>
        </p:grpSpPr>
        <p:sp>
          <p:nvSpPr>
            <p:cNvPr id="4695" name="Google Shape;4695;p95"/>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5"/>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5"/>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5"/>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5"/>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5"/>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5"/>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5"/>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5"/>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5"/>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5" name="Google Shape;4705;p95"/>
          <p:cNvGrpSpPr/>
          <p:nvPr/>
        </p:nvGrpSpPr>
        <p:grpSpPr>
          <a:xfrm>
            <a:off x="4455441" y="3698453"/>
            <a:ext cx="492652" cy="503348"/>
            <a:chOff x="6039282" y="1042577"/>
            <a:chExt cx="734315" cy="731929"/>
          </a:xfrm>
        </p:grpSpPr>
        <p:sp>
          <p:nvSpPr>
            <p:cNvPr id="4706" name="Google Shape;4706;p9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95"/>
          <p:cNvGrpSpPr/>
          <p:nvPr/>
        </p:nvGrpSpPr>
        <p:grpSpPr>
          <a:xfrm>
            <a:off x="5095855" y="2194494"/>
            <a:ext cx="483304" cy="504902"/>
            <a:chOff x="1825800" y="1651625"/>
            <a:chExt cx="568125" cy="591775"/>
          </a:xfrm>
        </p:grpSpPr>
        <p:sp>
          <p:nvSpPr>
            <p:cNvPr id="4728" name="Google Shape;4728;p95"/>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5"/>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5"/>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5"/>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5"/>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4" name="Google Shape;4734;p95"/>
          <p:cNvSpPr/>
          <p:nvPr/>
        </p:nvSpPr>
        <p:spPr>
          <a:xfrm>
            <a:off x="7713443" y="32736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5"/>
          <p:cNvSpPr/>
          <p:nvPr/>
        </p:nvSpPr>
        <p:spPr>
          <a:xfrm>
            <a:off x="8029700" y="33024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5"/>
          <p:cNvSpPr/>
          <p:nvPr/>
        </p:nvSpPr>
        <p:spPr>
          <a:xfrm>
            <a:off x="7131814"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5"/>
          <p:cNvSpPr/>
          <p:nvPr/>
        </p:nvSpPr>
        <p:spPr>
          <a:xfrm flipH="1">
            <a:off x="7439179" y="26234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741" name="Shape 4741"/>
        <p:cNvGrpSpPr/>
        <p:nvPr/>
      </p:nvGrpSpPr>
      <p:grpSpPr>
        <a:xfrm>
          <a:off x="0" y="0"/>
          <a:ext cx="0" cy="0"/>
          <a:chOff x="0" y="0"/>
          <a:chExt cx="0" cy="0"/>
        </a:xfrm>
      </p:grpSpPr>
      <p:grpSp>
        <p:nvGrpSpPr>
          <p:cNvPr id="4742" name="Google Shape;4742;p96"/>
          <p:cNvGrpSpPr/>
          <p:nvPr/>
        </p:nvGrpSpPr>
        <p:grpSpPr>
          <a:xfrm>
            <a:off x="722059" y="974193"/>
            <a:ext cx="2492868" cy="1379876"/>
            <a:chOff x="2654821" y="2311071"/>
            <a:chExt cx="2279715" cy="1262120"/>
          </a:xfrm>
        </p:grpSpPr>
        <p:grpSp>
          <p:nvGrpSpPr>
            <p:cNvPr id="4743" name="Google Shape;4743;p96"/>
            <p:cNvGrpSpPr/>
            <p:nvPr/>
          </p:nvGrpSpPr>
          <p:grpSpPr>
            <a:xfrm>
              <a:off x="4034269" y="2840745"/>
              <a:ext cx="40212" cy="36437"/>
              <a:chOff x="4293400" y="2574725"/>
              <a:chExt cx="84425" cy="80100"/>
            </a:xfrm>
          </p:grpSpPr>
          <p:sp>
            <p:nvSpPr>
              <p:cNvPr id="4744" name="Google Shape;4744;p9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745" name="Google Shape;4745;p9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96"/>
            <p:cNvGrpSpPr/>
            <p:nvPr/>
          </p:nvGrpSpPr>
          <p:grpSpPr>
            <a:xfrm>
              <a:off x="3894606" y="2334874"/>
              <a:ext cx="913198" cy="518984"/>
              <a:chOff x="4000175" y="1462675"/>
              <a:chExt cx="1917275" cy="1140875"/>
            </a:xfrm>
          </p:grpSpPr>
          <p:sp>
            <p:nvSpPr>
              <p:cNvPr id="4747" name="Google Shape;4747;p9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748" name="Google Shape;4748;p96"/>
              <p:cNvGrpSpPr/>
              <p:nvPr/>
            </p:nvGrpSpPr>
            <p:grpSpPr>
              <a:xfrm>
                <a:off x="4000175" y="1462675"/>
                <a:ext cx="1917275" cy="1140875"/>
                <a:chOff x="4000175" y="1462675"/>
                <a:chExt cx="1917275" cy="1140875"/>
              </a:xfrm>
            </p:grpSpPr>
            <p:sp>
              <p:nvSpPr>
                <p:cNvPr id="4749" name="Google Shape;4749;p9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750" name="Google Shape;4750;p9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754" name="Google Shape;4754;p9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55" name="Google Shape;4755;p96"/>
            <p:cNvGrpSpPr/>
            <p:nvPr/>
          </p:nvGrpSpPr>
          <p:grpSpPr>
            <a:xfrm>
              <a:off x="3875768" y="2846704"/>
              <a:ext cx="44796" cy="47366"/>
              <a:chOff x="3960625" y="2587825"/>
              <a:chExt cx="94050" cy="104125"/>
            </a:xfrm>
          </p:grpSpPr>
          <p:sp>
            <p:nvSpPr>
              <p:cNvPr id="4756" name="Google Shape;4756;p9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757" name="Google Shape;4757;p9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96"/>
            <p:cNvGrpSpPr/>
            <p:nvPr/>
          </p:nvGrpSpPr>
          <p:grpSpPr>
            <a:xfrm>
              <a:off x="3782759" y="2807162"/>
              <a:ext cx="82686" cy="85487"/>
              <a:chOff x="3765350" y="2500900"/>
              <a:chExt cx="173600" cy="187925"/>
            </a:xfrm>
          </p:grpSpPr>
          <p:sp>
            <p:nvSpPr>
              <p:cNvPr id="4759" name="Google Shape;4759;p9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760" name="Google Shape;4760;p9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96"/>
            <p:cNvGrpSpPr/>
            <p:nvPr/>
          </p:nvGrpSpPr>
          <p:grpSpPr>
            <a:xfrm>
              <a:off x="3775674" y="2798496"/>
              <a:ext cx="40545" cy="23564"/>
              <a:chOff x="3750475" y="2481850"/>
              <a:chExt cx="85125" cy="51800"/>
            </a:xfrm>
          </p:grpSpPr>
          <p:sp>
            <p:nvSpPr>
              <p:cNvPr id="4766" name="Google Shape;4766;p9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768" name="Google Shape;4768;p96"/>
            <p:cNvGrpSpPr/>
            <p:nvPr/>
          </p:nvGrpSpPr>
          <p:grpSpPr>
            <a:xfrm>
              <a:off x="3716946" y="2776024"/>
              <a:ext cx="81971" cy="76912"/>
              <a:chOff x="3627175" y="2432450"/>
              <a:chExt cx="172100" cy="169075"/>
            </a:xfrm>
          </p:grpSpPr>
          <p:sp>
            <p:nvSpPr>
              <p:cNvPr id="4769" name="Google Shape;4769;p9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771" name="Google Shape;4771;p9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772" name="Google Shape;4772;p96"/>
            <p:cNvGrpSpPr/>
            <p:nvPr/>
          </p:nvGrpSpPr>
          <p:grpSpPr>
            <a:xfrm>
              <a:off x="3685682" y="2845624"/>
              <a:ext cx="29311" cy="45055"/>
              <a:chOff x="3561536" y="2585450"/>
              <a:chExt cx="61539" cy="99045"/>
            </a:xfrm>
          </p:grpSpPr>
          <p:sp>
            <p:nvSpPr>
              <p:cNvPr id="4773" name="Google Shape;4773;p9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775" name="Google Shape;4775;p96"/>
            <p:cNvGrpSpPr/>
            <p:nvPr/>
          </p:nvGrpSpPr>
          <p:grpSpPr>
            <a:xfrm>
              <a:off x="3849905" y="2572252"/>
              <a:ext cx="74339" cy="119559"/>
              <a:chOff x="3906325" y="1984500"/>
              <a:chExt cx="156075" cy="262825"/>
            </a:xfrm>
          </p:grpSpPr>
          <p:sp>
            <p:nvSpPr>
              <p:cNvPr id="4776" name="Google Shape;4776;p9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777" name="Google Shape;4777;p9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8" name="Google Shape;4778;p96"/>
            <p:cNvGrpSpPr/>
            <p:nvPr/>
          </p:nvGrpSpPr>
          <p:grpSpPr>
            <a:xfrm>
              <a:off x="2654821" y="2414345"/>
              <a:ext cx="667570" cy="558731"/>
              <a:chOff x="1397225" y="1637375"/>
              <a:chExt cx="1401575" cy="1228250"/>
            </a:xfrm>
          </p:grpSpPr>
          <p:sp>
            <p:nvSpPr>
              <p:cNvPr id="4779" name="Google Shape;4779;p9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780" name="Google Shape;4780;p96"/>
              <p:cNvGrpSpPr/>
              <p:nvPr/>
            </p:nvGrpSpPr>
            <p:grpSpPr>
              <a:xfrm>
                <a:off x="1397225" y="1637375"/>
                <a:ext cx="1398775" cy="1228250"/>
                <a:chOff x="1397225" y="1637375"/>
                <a:chExt cx="1398775" cy="1228250"/>
              </a:xfrm>
            </p:grpSpPr>
            <p:sp>
              <p:nvSpPr>
                <p:cNvPr id="4781" name="Google Shape;4781;p9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83" name="Google Shape;4783;p96"/>
            <p:cNvGrpSpPr/>
            <p:nvPr/>
          </p:nvGrpSpPr>
          <p:grpSpPr>
            <a:xfrm>
              <a:off x="3230417" y="3103734"/>
              <a:ext cx="282982" cy="280332"/>
              <a:chOff x="2605700" y="3152850"/>
              <a:chExt cx="594125" cy="616250"/>
            </a:xfrm>
          </p:grpSpPr>
          <p:sp>
            <p:nvSpPr>
              <p:cNvPr id="4784" name="Google Shape;4784;p9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785" name="Google Shape;4785;p9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786" name="Google Shape;4786;p96"/>
            <p:cNvGrpSpPr/>
            <p:nvPr/>
          </p:nvGrpSpPr>
          <p:grpSpPr>
            <a:xfrm>
              <a:off x="3265985" y="3226989"/>
              <a:ext cx="87151" cy="346202"/>
              <a:chOff x="2680375" y="3423800"/>
              <a:chExt cx="182975" cy="761050"/>
            </a:xfrm>
          </p:grpSpPr>
          <p:sp>
            <p:nvSpPr>
              <p:cNvPr id="4787" name="Google Shape;4787;p9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788" name="Google Shape;4788;p9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9" name="Google Shape;4789;p96"/>
            <p:cNvGrpSpPr/>
            <p:nvPr/>
          </p:nvGrpSpPr>
          <p:grpSpPr>
            <a:xfrm>
              <a:off x="3855466" y="3289811"/>
              <a:ext cx="112514" cy="94210"/>
              <a:chOff x="3918000" y="3561900"/>
              <a:chExt cx="236225" cy="207100"/>
            </a:xfrm>
          </p:grpSpPr>
          <p:sp>
            <p:nvSpPr>
              <p:cNvPr id="4790" name="Google Shape;4790;p9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791" name="Google Shape;4791;p9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2" name="Google Shape;4792;p9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795" name="Google Shape;4795;p96"/>
            <p:cNvGrpSpPr/>
            <p:nvPr/>
          </p:nvGrpSpPr>
          <p:grpSpPr>
            <a:xfrm>
              <a:off x="2905224" y="2311071"/>
              <a:ext cx="596721" cy="528992"/>
              <a:chOff x="1922950" y="1410350"/>
              <a:chExt cx="1252825" cy="1162875"/>
            </a:xfrm>
          </p:grpSpPr>
          <p:sp>
            <p:nvSpPr>
              <p:cNvPr id="4796" name="Google Shape;4796;p9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812" name="Google Shape;4812;p9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832" name="Google Shape;4832;p9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33" name="Google Shape;4833;p9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4" name="Google Shape;4834;p96"/>
            <p:cNvGrpSpPr/>
            <p:nvPr/>
          </p:nvGrpSpPr>
          <p:grpSpPr>
            <a:xfrm>
              <a:off x="3280929" y="3294542"/>
              <a:ext cx="109894" cy="272224"/>
              <a:chOff x="2711750" y="3572300"/>
              <a:chExt cx="230725" cy="598425"/>
            </a:xfrm>
          </p:grpSpPr>
          <p:sp>
            <p:nvSpPr>
              <p:cNvPr id="4835" name="Google Shape;4835;p9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37" name="Google Shape;4837;p9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38" name="Google Shape;4838;p96"/>
            <p:cNvGrpSpPr/>
            <p:nvPr/>
          </p:nvGrpSpPr>
          <p:grpSpPr>
            <a:xfrm>
              <a:off x="3790439" y="2408636"/>
              <a:ext cx="73017" cy="75684"/>
              <a:chOff x="3781475" y="1624825"/>
              <a:chExt cx="153300" cy="166375"/>
            </a:xfrm>
          </p:grpSpPr>
          <p:sp>
            <p:nvSpPr>
              <p:cNvPr id="4839" name="Google Shape;4839;p9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3" name="Google Shape;4843;p9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0" name="Google Shape;4850;p96"/>
            <p:cNvGrpSpPr/>
            <p:nvPr/>
          </p:nvGrpSpPr>
          <p:grpSpPr>
            <a:xfrm>
              <a:off x="4403342" y="3107749"/>
              <a:ext cx="316680" cy="101374"/>
              <a:chOff x="5068275" y="3161675"/>
              <a:chExt cx="664875" cy="222850"/>
            </a:xfrm>
          </p:grpSpPr>
          <p:sp>
            <p:nvSpPr>
              <p:cNvPr id="4851" name="Google Shape;4851;p9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5" name="Google Shape;4855;p9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4" name="Google Shape;4884;p96"/>
            <p:cNvGrpSpPr/>
            <p:nvPr/>
          </p:nvGrpSpPr>
          <p:grpSpPr>
            <a:xfrm>
              <a:off x="3697513" y="2707266"/>
              <a:ext cx="59549" cy="79733"/>
              <a:chOff x="3586375" y="2281300"/>
              <a:chExt cx="125025" cy="175275"/>
            </a:xfrm>
          </p:grpSpPr>
          <p:sp>
            <p:nvSpPr>
              <p:cNvPr id="4885" name="Google Shape;4885;p9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7" name="Google Shape;4887;p9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8" name="Google Shape;4888;p96"/>
            <p:cNvGrpSpPr/>
            <p:nvPr/>
          </p:nvGrpSpPr>
          <p:grpSpPr>
            <a:xfrm>
              <a:off x="4513224" y="3221724"/>
              <a:ext cx="274563" cy="280321"/>
              <a:chOff x="5298975" y="3412225"/>
              <a:chExt cx="576450" cy="616225"/>
            </a:xfrm>
          </p:grpSpPr>
          <p:sp>
            <p:nvSpPr>
              <p:cNvPr id="4889" name="Google Shape;4889;p9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90" name="Google Shape;4890;p9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96"/>
            <p:cNvGrpSpPr/>
            <p:nvPr/>
          </p:nvGrpSpPr>
          <p:grpSpPr>
            <a:xfrm>
              <a:off x="4824403" y="3421846"/>
              <a:ext cx="110132" cy="130647"/>
              <a:chOff x="5952300" y="3852150"/>
              <a:chExt cx="231225" cy="287200"/>
            </a:xfrm>
          </p:grpSpPr>
          <p:sp>
            <p:nvSpPr>
              <p:cNvPr id="4892" name="Google Shape;4892;p9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4" name="Google Shape;4894;p9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02" name="Google Shape;4902;p96"/>
            <p:cNvGrpSpPr/>
            <p:nvPr/>
          </p:nvGrpSpPr>
          <p:grpSpPr>
            <a:xfrm>
              <a:off x="4295710" y="3079670"/>
              <a:ext cx="14968" cy="27135"/>
              <a:chOff x="4842300" y="3099950"/>
              <a:chExt cx="31425" cy="59650"/>
            </a:xfrm>
          </p:grpSpPr>
          <p:sp>
            <p:nvSpPr>
              <p:cNvPr id="4903" name="Google Shape;4903;p9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07" name="Google Shape;4907;p9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5" name="Google Shape;4915;p96"/>
            <p:cNvGrpSpPr/>
            <p:nvPr/>
          </p:nvGrpSpPr>
          <p:grpSpPr>
            <a:xfrm>
              <a:off x="3831056" y="2816010"/>
              <a:ext cx="37378" cy="27612"/>
              <a:chOff x="3866750" y="2520350"/>
              <a:chExt cx="78475" cy="60700"/>
            </a:xfrm>
          </p:grpSpPr>
          <p:sp>
            <p:nvSpPr>
              <p:cNvPr id="4916" name="Google Shape;4916;p9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0" name="Google Shape;4920;p9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37" name="Google Shape;4937;p9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49" name="Google Shape;4949;p9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2" name="Google Shape;4962;p96"/>
            <p:cNvGrpSpPr/>
            <p:nvPr/>
          </p:nvGrpSpPr>
          <p:grpSpPr>
            <a:xfrm>
              <a:off x="3632736" y="3051591"/>
              <a:ext cx="63288" cy="45217"/>
              <a:chOff x="3450375" y="3038225"/>
              <a:chExt cx="132875" cy="99400"/>
            </a:xfrm>
          </p:grpSpPr>
          <p:sp>
            <p:nvSpPr>
              <p:cNvPr id="4963" name="Google Shape;4963;p9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5" name="Google Shape;4965;p9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74" name="Google Shape;4974;p9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84" name="Google Shape;4984;p9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90" name="Google Shape;4990;p9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0" name="Google Shape;5000;p96"/>
          <p:cNvGrpSpPr/>
          <p:nvPr/>
        </p:nvGrpSpPr>
        <p:grpSpPr>
          <a:xfrm>
            <a:off x="719116" y="2869970"/>
            <a:ext cx="2622876" cy="1333540"/>
            <a:chOff x="238125" y="1038125"/>
            <a:chExt cx="7146800" cy="3633625"/>
          </a:xfrm>
        </p:grpSpPr>
        <p:sp>
          <p:nvSpPr>
            <p:cNvPr id="5001" name="Google Shape;5001;p9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9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9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9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9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9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9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9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9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9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9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9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9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9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9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9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9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9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9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9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9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9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9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9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9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9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9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9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9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9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9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9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9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9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9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9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9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9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9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9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9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9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9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9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9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9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9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9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9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9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9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9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9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9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9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9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9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9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9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9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9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9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9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9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9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9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9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9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9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9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9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9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9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9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9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9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9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9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9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9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9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9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9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9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9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9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9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9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9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9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9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9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9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9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9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9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9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9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9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9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9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9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9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9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9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9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9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9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9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9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9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9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9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9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9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9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9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9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9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9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9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9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9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9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9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9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9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9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9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9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9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9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9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9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9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9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9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9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9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9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9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9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9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9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9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9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9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9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9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9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9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9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9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9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9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9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9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9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9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9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9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9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9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9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9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9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9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9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9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9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9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9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9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9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9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9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9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9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9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9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9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9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9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9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9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9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9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9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9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9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9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9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9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9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9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9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9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9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9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9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9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9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9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9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9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9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9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9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9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9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9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9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9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9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9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9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9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9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9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9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9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9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9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9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9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9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9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9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9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9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9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9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9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9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9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9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9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9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9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9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9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9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9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9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9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9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9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9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9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9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9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9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9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9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9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9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9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9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9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9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9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9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9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9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9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9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9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9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9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9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9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9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9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9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9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9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9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9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9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9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9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9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9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9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9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9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9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9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9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9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9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9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9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9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9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9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9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9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9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9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9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9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9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9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9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9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9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9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9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9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9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9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9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9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9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9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9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9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9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9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9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9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9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9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9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9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9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9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9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9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9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9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9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9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9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9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9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9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9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9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9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9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9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9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9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9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9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9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9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9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9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9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9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9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9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9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9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9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9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9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9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9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9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9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9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9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9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9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9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9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9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9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9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9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9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9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9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9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9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9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9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9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9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9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9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9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9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9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9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9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9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9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9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9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9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9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9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9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9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9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9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9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9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9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9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9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9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9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9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9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9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9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9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9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9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9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9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9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9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9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9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9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9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9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9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9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9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9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9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9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9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9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9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9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9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9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9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9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9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9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9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9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9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9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9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9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9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9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9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9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9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9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9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9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9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96"/>
          <p:cNvGrpSpPr/>
          <p:nvPr/>
        </p:nvGrpSpPr>
        <p:grpSpPr>
          <a:xfrm>
            <a:off x="5834044" y="1012080"/>
            <a:ext cx="2590840" cy="1380235"/>
            <a:chOff x="233350" y="949250"/>
            <a:chExt cx="7137300" cy="3802300"/>
          </a:xfrm>
        </p:grpSpPr>
        <p:sp>
          <p:nvSpPr>
            <p:cNvPr id="6574" name="Google Shape;6574;p9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9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9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9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9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9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9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9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9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9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9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9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9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9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9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9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9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9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9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9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9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9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5" name="Google Shape;6625;p96"/>
          <p:cNvGrpSpPr/>
          <p:nvPr/>
        </p:nvGrpSpPr>
        <p:grpSpPr>
          <a:xfrm>
            <a:off x="7648473" y="3056853"/>
            <a:ext cx="104231" cy="320340"/>
            <a:chOff x="7564426" y="3224343"/>
            <a:chExt cx="119985" cy="368801"/>
          </a:xfrm>
        </p:grpSpPr>
        <p:sp>
          <p:nvSpPr>
            <p:cNvPr id="6626" name="Google Shape;6626;p9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9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8" name="Google Shape;6628;p96"/>
          <p:cNvGrpSpPr/>
          <p:nvPr/>
        </p:nvGrpSpPr>
        <p:grpSpPr>
          <a:xfrm>
            <a:off x="7347962" y="3050954"/>
            <a:ext cx="189489" cy="332132"/>
            <a:chOff x="8370831" y="3202002"/>
            <a:chExt cx="218129" cy="382376"/>
          </a:xfrm>
        </p:grpSpPr>
        <p:sp>
          <p:nvSpPr>
            <p:cNvPr id="6629" name="Google Shape;6629;p9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1" name="Google Shape;6631;p96"/>
          <p:cNvGrpSpPr/>
          <p:nvPr/>
        </p:nvGrpSpPr>
        <p:grpSpPr>
          <a:xfrm>
            <a:off x="8071351" y="3462086"/>
            <a:ext cx="309429" cy="267000"/>
            <a:chOff x="6742064" y="3750480"/>
            <a:chExt cx="399315" cy="344560"/>
          </a:xfrm>
        </p:grpSpPr>
        <p:sp>
          <p:nvSpPr>
            <p:cNvPr id="6632" name="Google Shape;6632;p9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4" name="Google Shape;6634;p96"/>
          <p:cNvGrpSpPr/>
          <p:nvPr/>
        </p:nvGrpSpPr>
        <p:grpSpPr>
          <a:xfrm>
            <a:off x="7610370" y="3813134"/>
            <a:ext cx="180437" cy="281608"/>
            <a:chOff x="7248525" y="3739696"/>
            <a:chExt cx="230531" cy="359790"/>
          </a:xfrm>
        </p:grpSpPr>
        <p:sp>
          <p:nvSpPr>
            <p:cNvPr id="6635" name="Google Shape;6635;p9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7" name="Google Shape;6637;p96"/>
          <p:cNvGrpSpPr/>
          <p:nvPr/>
        </p:nvGrpSpPr>
        <p:grpSpPr>
          <a:xfrm>
            <a:off x="7856289" y="3456358"/>
            <a:ext cx="162896" cy="278710"/>
            <a:chOff x="7601242" y="3729267"/>
            <a:chExt cx="222566" cy="380803"/>
          </a:xfrm>
        </p:grpSpPr>
        <p:sp>
          <p:nvSpPr>
            <p:cNvPr id="6638" name="Google Shape;6638;p9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0" name="Google Shape;6640;p96"/>
          <p:cNvSpPr/>
          <p:nvPr/>
        </p:nvSpPr>
        <p:spPr>
          <a:xfrm>
            <a:off x="7822315" y="3068715"/>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41" name="Google Shape;6641;p96"/>
          <p:cNvGrpSpPr/>
          <p:nvPr/>
        </p:nvGrpSpPr>
        <p:grpSpPr>
          <a:xfrm>
            <a:off x="7345935" y="3457498"/>
            <a:ext cx="193543" cy="275990"/>
            <a:chOff x="8304647" y="3738687"/>
            <a:chExt cx="225076" cy="320956"/>
          </a:xfrm>
        </p:grpSpPr>
        <p:sp>
          <p:nvSpPr>
            <p:cNvPr id="6642" name="Google Shape;6642;p9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9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9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5" name="Google Shape;6645;p96"/>
          <p:cNvGrpSpPr/>
          <p:nvPr/>
        </p:nvGrpSpPr>
        <p:grpSpPr>
          <a:xfrm>
            <a:off x="7618427" y="3457498"/>
            <a:ext cx="178492" cy="275990"/>
            <a:chOff x="8615101" y="3738687"/>
            <a:chExt cx="207573" cy="320956"/>
          </a:xfrm>
        </p:grpSpPr>
        <p:sp>
          <p:nvSpPr>
            <p:cNvPr id="6646" name="Google Shape;6646;p9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9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9" name="Google Shape;6649;p96"/>
          <p:cNvSpPr/>
          <p:nvPr/>
        </p:nvSpPr>
        <p:spPr>
          <a:xfrm>
            <a:off x="8114867" y="3047381"/>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0" name="Google Shape;6650;p96"/>
          <p:cNvGrpSpPr/>
          <p:nvPr/>
        </p:nvGrpSpPr>
        <p:grpSpPr>
          <a:xfrm>
            <a:off x="6013132" y="3578986"/>
            <a:ext cx="557671" cy="511283"/>
            <a:chOff x="6015419" y="3716859"/>
            <a:chExt cx="557671" cy="511283"/>
          </a:xfrm>
        </p:grpSpPr>
        <p:sp>
          <p:nvSpPr>
            <p:cNvPr id="6651" name="Google Shape;6651;p9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52" name="Google Shape;6652;p96"/>
            <p:cNvGrpSpPr/>
            <p:nvPr/>
          </p:nvGrpSpPr>
          <p:grpSpPr>
            <a:xfrm>
              <a:off x="6036094" y="3716980"/>
              <a:ext cx="529860" cy="510468"/>
              <a:chOff x="6036094" y="3716980"/>
              <a:chExt cx="529860" cy="510468"/>
            </a:xfrm>
          </p:grpSpPr>
          <p:sp>
            <p:nvSpPr>
              <p:cNvPr id="6653" name="Google Shape;6653;p9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9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9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9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9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9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63" name="Google Shape;6663;p96"/>
          <p:cNvGrpSpPr/>
          <p:nvPr/>
        </p:nvGrpSpPr>
        <p:grpSpPr>
          <a:xfrm>
            <a:off x="6642017" y="2935755"/>
            <a:ext cx="576302" cy="511871"/>
            <a:chOff x="6644304" y="3073628"/>
            <a:chExt cx="576302" cy="511871"/>
          </a:xfrm>
        </p:grpSpPr>
        <p:sp>
          <p:nvSpPr>
            <p:cNvPr id="6664" name="Google Shape;6664;p9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5" name="Google Shape;6665;p96"/>
            <p:cNvGrpSpPr/>
            <p:nvPr/>
          </p:nvGrpSpPr>
          <p:grpSpPr>
            <a:xfrm>
              <a:off x="6712169" y="3085440"/>
              <a:ext cx="481622" cy="494913"/>
              <a:chOff x="6712169" y="3085440"/>
              <a:chExt cx="481622" cy="494913"/>
            </a:xfrm>
          </p:grpSpPr>
          <p:sp>
            <p:nvSpPr>
              <p:cNvPr id="6666" name="Google Shape;6666;p9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9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9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9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1" name="Google Shape;6671;p9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9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9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4" name="Google Shape;6674;p96"/>
          <p:cNvSpPr/>
          <p:nvPr/>
        </p:nvSpPr>
        <p:spPr>
          <a:xfrm>
            <a:off x="6986052" y="2952384"/>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5" name="Google Shape;6675;p96"/>
          <p:cNvGrpSpPr/>
          <p:nvPr/>
        </p:nvGrpSpPr>
        <p:grpSpPr>
          <a:xfrm>
            <a:off x="6649868" y="3578750"/>
            <a:ext cx="560631" cy="511352"/>
            <a:chOff x="6652154" y="3716623"/>
            <a:chExt cx="560631" cy="511352"/>
          </a:xfrm>
        </p:grpSpPr>
        <p:sp>
          <p:nvSpPr>
            <p:cNvPr id="6676" name="Google Shape;6676;p9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7" name="Google Shape;6677;p96"/>
            <p:cNvGrpSpPr/>
            <p:nvPr/>
          </p:nvGrpSpPr>
          <p:grpSpPr>
            <a:xfrm>
              <a:off x="6669657" y="3716715"/>
              <a:ext cx="466779" cy="464290"/>
              <a:chOff x="6669657" y="3716715"/>
              <a:chExt cx="466779" cy="464290"/>
            </a:xfrm>
          </p:grpSpPr>
          <p:sp>
            <p:nvSpPr>
              <p:cNvPr id="6678" name="Google Shape;6678;p9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9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9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9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9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91" name="Google Shape;6691;p96"/>
          <p:cNvGrpSpPr/>
          <p:nvPr/>
        </p:nvGrpSpPr>
        <p:grpSpPr>
          <a:xfrm>
            <a:off x="7843959" y="3860159"/>
            <a:ext cx="187557" cy="187557"/>
            <a:chOff x="8565775" y="671075"/>
            <a:chExt cx="441000" cy="441000"/>
          </a:xfrm>
        </p:grpSpPr>
        <p:sp>
          <p:nvSpPr>
            <p:cNvPr id="6692" name="Google Shape;6692;p9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4" name="Google Shape;6694;p96"/>
          <p:cNvSpPr/>
          <p:nvPr/>
        </p:nvSpPr>
        <p:spPr>
          <a:xfrm>
            <a:off x="8145173" y="3856079"/>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6"/>
          <p:cNvSpPr/>
          <p:nvPr/>
        </p:nvSpPr>
        <p:spPr>
          <a:xfrm flipH="1">
            <a:off x="7353412" y="3822535"/>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6" name="Google Shape;6696;p96"/>
          <p:cNvGrpSpPr/>
          <p:nvPr/>
        </p:nvGrpSpPr>
        <p:grpSpPr>
          <a:xfrm>
            <a:off x="5997814" y="2938377"/>
            <a:ext cx="587871" cy="512373"/>
            <a:chOff x="6000100" y="3076250"/>
            <a:chExt cx="587871" cy="512373"/>
          </a:xfrm>
        </p:grpSpPr>
        <p:sp>
          <p:nvSpPr>
            <p:cNvPr id="6697" name="Google Shape;6697;p9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8" name="Google Shape;6698;p96"/>
            <p:cNvGrpSpPr/>
            <p:nvPr/>
          </p:nvGrpSpPr>
          <p:grpSpPr>
            <a:xfrm>
              <a:off x="6031360" y="3076713"/>
              <a:ext cx="539107" cy="480965"/>
              <a:chOff x="6031360" y="3076713"/>
              <a:chExt cx="539107" cy="480965"/>
            </a:xfrm>
          </p:grpSpPr>
          <p:sp>
            <p:nvSpPr>
              <p:cNvPr id="6699" name="Google Shape;6699;p9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9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06" name="Google Shape;6706;p96"/>
          <p:cNvGrpSpPr/>
          <p:nvPr/>
        </p:nvGrpSpPr>
        <p:grpSpPr>
          <a:xfrm>
            <a:off x="3416805" y="919691"/>
            <a:ext cx="2310381" cy="1488888"/>
            <a:chOff x="229225" y="549050"/>
            <a:chExt cx="7161750" cy="4615275"/>
          </a:xfrm>
        </p:grpSpPr>
        <p:sp>
          <p:nvSpPr>
            <p:cNvPr id="6707" name="Google Shape;6707;p96"/>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6"/>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6"/>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6"/>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6"/>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6"/>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6"/>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6"/>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6"/>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6"/>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6"/>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6"/>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6"/>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6"/>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6"/>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6"/>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6"/>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6"/>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6"/>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6"/>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6"/>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6"/>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6"/>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6"/>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6"/>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6"/>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96"/>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6"/>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6"/>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6"/>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6"/>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6"/>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6"/>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96"/>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6"/>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6"/>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6"/>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6"/>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6"/>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6"/>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6"/>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6"/>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6"/>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6"/>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6"/>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6"/>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6"/>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96"/>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6"/>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6"/>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6"/>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6"/>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6"/>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6"/>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6"/>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6"/>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6"/>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6"/>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6"/>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6"/>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6"/>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96"/>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6"/>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6"/>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6"/>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6"/>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96"/>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6"/>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6"/>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96"/>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96"/>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6"/>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6"/>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96"/>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6"/>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6"/>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96"/>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6"/>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6"/>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96"/>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6"/>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6"/>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96"/>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6"/>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6"/>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96"/>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6"/>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6"/>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96"/>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96"/>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6"/>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6"/>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6"/>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6"/>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6"/>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96"/>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6"/>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96"/>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6"/>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6"/>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6"/>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6"/>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6"/>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6"/>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6"/>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6"/>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96"/>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96"/>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6"/>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96"/>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96"/>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6"/>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96"/>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96"/>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6"/>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96"/>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96"/>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96"/>
          <p:cNvGrpSpPr/>
          <p:nvPr/>
        </p:nvGrpSpPr>
        <p:grpSpPr>
          <a:xfrm>
            <a:off x="3514723" y="2849588"/>
            <a:ext cx="2310282" cy="1374222"/>
            <a:chOff x="3514722" y="2832485"/>
            <a:chExt cx="2310282" cy="1374222"/>
          </a:xfrm>
        </p:grpSpPr>
        <p:sp>
          <p:nvSpPr>
            <p:cNvPr id="6825" name="Google Shape;6825;p96"/>
            <p:cNvSpPr/>
            <p:nvPr/>
          </p:nvSpPr>
          <p:spPr>
            <a:xfrm>
              <a:off x="4463864" y="2916960"/>
              <a:ext cx="1217948" cy="1085392"/>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6826" name="Google Shape;6826;p96"/>
            <p:cNvSpPr/>
            <p:nvPr/>
          </p:nvSpPr>
          <p:spPr>
            <a:xfrm>
              <a:off x="4882083" y="3828574"/>
              <a:ext cx="63115" cy="99622"/>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6"/>
            <p:cNvSpPr/>
            <p:nvPr/>
          </p:nvSpPr>
          <p:spPr>
            <a:xfrm>
              <a:off x="5153636" y="3663083"/>
              <a:ext cx="20258" cy="34174"/>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96"/>
            <p:cNvSpPr/>
            <p:nvPr/>
          </p:nvSpPr>
          <p:spPr>
            <a:xfrm>
              <a:off x="5261131" y="3700927"/>
              <a:ext cx="83057" cy="86840"/>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96"/>
            <p:cNvSpPr/>
            <p:nvPr/>
          </p:nvSpPr>
          <p:spPr>
            <a:xfrm>
              <a:off x="5335902" y="3779067"/>
              <a:ext cx="110873" cy="2916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6"/>
            <p:cNvSpPr/>
            <p:nvPr/>
          </p:nvSpPr>
          <p:spPr>
            <a:xfrm>
              <a:off x="5432146" y="3793493"/>
              <a:ext cx="65975" cy="15447"/>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96"/>
            <p:cNvSpPr/>
            <p:nvPr/>
          </p:nvSpPr>
          <p:spPr>
            <a:xfrm>
              <a:off x="5430097" y="3724246"/>
              <a:ext cx="53500" cy="60969"/>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96"/>
            <p:cNvSpPr/>
            <p:nvPr/>
          </p:nvSpPr>
          <p:spPr>
            <a:xfrm>
              <a:off x="5360858" y="3682418"/>
              <a:ext cx="75281" cy="90218"/>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6"/>
            <p:cNvSpPr/>
            <p:nvPr/>
          </p:nvSpPr>
          <p:spPr>
            <a:xfrm>
              <a:off x="5516418" y="3735603"/>
              <a:ext cx="156597" cy="87966"/>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96"/>
            <p:cNvSpPr/>
            <p:nvPr/>
          </p:nvSpPr>
          <p:spPr>
            <a:xfrm>
              <a:off x="5376710" y="3816092"/>
              <a:ext cx="286286" cy="255911"/>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96"/>
            <p:cNvSpPr/>
            <p:nvPr/>
          </p:nvSpPr>
          <p:spPr>
            <a:xfrm>
              <a:off x="5565618" y="4088665"/>
              <a:ext cx="37543" cy="41018"/>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6"/>
            <p:cNvSpPr/>
            <p:nvPr/>
          </p:nvSpPr>
          <p:spPr>
            <a:xfrm>
              <a:off x="5700936" y="4119859"/>
              <a:ext cx="69044" cy="67927"/>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96"/>
            <p:cNvSpPr/>
            <p:nvPr/>
          </p:nvSpPr>
          <p:spPr>
            <a:xfrm>
              <a:off x="5776720" y="4042333"/>
              <a:ext cx="48284" cy="83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96"/>
            <p:cNvSpPr/>
            <p:nvPr/>
          </p:nvSpPr>
          <p:spPr>
            <a:xfrm>
              <a:off x="5422629" y="3537898"/>
              <a:ext cx="19238" cy="3979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6"/>
            <p:cNvSpPr/>
            <p:nvPr/>
          </p:nvSpPr>
          <p:spPr>
            <a:xfrm>
              <a:off x="5351851" y="3583614"/>
              <a:ext cx="27937" cy="25377"/>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96"/>
            <p:cNvSpPr/>
            <p:nvPr/>
          </p:nvSpPr>
          <p:spPr>
            <a:xfrm>
              <a:off x="5433272" y="3589138"/>
              <a:ext cx="40711" cy="6618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96"/>
            <p:cNvSpPr/>
            <p:nvPr/>
          </p:nvSpPr>
          <p:spPr>
            <a:xfrm>
              <a:off x="5454543" y="3641197"/>
              <a:ext cx="44906" cy="60758"/>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6"/>
            <p:cNvSpPr/>
            <p:nvPr/>
          </p:nvSpPr>
          <p:spPr>
            <a:xfrm>
              <a:off x="5483387" y="3380798"/>
              <a:ext cx="77128" cy="122334"/>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96"/>
            <p:cNvSpPr/>
            <p:nvPr/>
          </p:nvSpPr>
          <p:spPr>
            <a:xfrm>
              <a:off x="5531355" y="3332215"/>
              <a:ext cx="34271" cy="51961"/>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96"/>
            <p:cNvSpPr/>
            <p:nvPr/>
          </p:nvSpPr>
          <p:spPr>
            <a:xfrm>
              <a:off x="5501587" y="3222063"/>
              <a:ext cx="47166" cy="105964"/>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6"/>
            <p:cNvSpPr/>
            <p:nvPr/>
          </p:nvSpPr>
          <p:spPr>
            <a:xfrm>
              <a:off x="5257551" y="2882089"/>
              <a:ext cx="52682" cy="42452"/>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96"/>
            <p:cNvSpPr/>
            <p:nvPr/>
          </p:nvSpPr>
          <p:spPr>
            <a:xfrm>
              <a:off x="5321476" y="2883620"/>
              <a:ext cx="36118" cy="17399"/>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96"/>
            <p:cNvSpPr/>
            <p:nvPr/>
          </p:nvSpPr>
          <p:spPr>
            <a:xfrm>
              <a:off x="5301534" y="2920540"/>
              <a:ext cx="36620" cy="2210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6"/>
            <p:cNvSpPr/>
            <p:nvPr/>
          </p:nvSpPr>
          <p:spPr>
            <a:xfrm>
              <a:off x="5039490" y="2879838"/>
              <a:ext cx="30699" cy="44704"/>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96"/>
            <p:cNvSpPr/>
            <p:nvPr/>
          </p:nvSpPr>
          <p:spPr>
            <a:xfrm>
              <a:off x="4980377" y="2849665"/>
              <a:ext cx="59640" cy="59430"/>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96"/>
            <p:cNvSpPr/>
            <p:nvPr/>
          </p:nvSpPr>
          <p:spPr>
            <a:xfrm>
              <a:off x="4857945" y="2971376"/>
              <a:ext cx="58928" cy="131844"/>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6"/>
            <p:cNvSpPr/>
            <p:nvPr/>
          </p:nvSpPr>
          <p:spPr>
            <a:xfrm>
              <a:off x="4513266" y="3289973"/>
              <a:ext cx="30691" cy="43683"/>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96"/>
            <p:cNvSpPr/>
            <p:nvPr/>
          </p:nvSpPr>
          <p:spPr>
            <a:xfrm>
              <a:off x="4537307" y="3258780"/>
              <a:ext cx="52682" cy="87658"/>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96"/>
            <p:cNvSpPr/>
            <p:nvPr/>
          </p:nvSpPr>
          <p:spPr>
            <a:xfrm>
              <a:off x="4618614" y="2943253"/>
              <a:ext cx="84386" cy="7763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6"/>
            <p:cNvSpPr/>
            <p:nvPr/>
          </p:nvSpPr>
          <p:spPr>
            <a:xfrm>
              <a:off x="4658709" y="2930665"/>
              <a:ext cx="50738" cy="36118"/>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96"/>
            <p:cNvSpPr/>
            <p:nvPr/>
          </p:nvSpPr>
          <p:spPr>
            <a:xfrm>
              <a:off x="4438705" y="3158956"/>
              <a:ext cx="59227" cy="49718"/>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6"/>
            <p:cNvSpPr/>
            <p:nvPr/>
          </p:nvSpPr>
          <p:spPr>
            <a:xfrm>
              <a:off x="4666583" y="3449324"/>
              <a:ext cx="18525" cy="11567"/>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6"/>
            <p:cNvSpPr/>
            <p:nvPr/>
          </p:nvSpPr>
          <p:spPr>
            <a:xfrm>
              <a:off x="4658709" y="3446254"/>
              <a:ext cx="30999" cy="19238"/>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96"/>
            <p:cNvSpPr/>
            <p:nvPr/>
          </p:nvSpPr>
          <p:spPr>
            <a:xfrm>
              <a:off x="4634571" y="3406775"/>
              <a:ext cx="20363" cy="28544"/>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6"/>
            <p:cNvSpPr/>
            <p:nvPr/>
          </p:nvSpPr>
          <p:spPr>
            <a:xfrm>
              <a:off x="4632733" y="3425802"/>
              <a:ext cx="14021" cy="2997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6"/>
            <p:cNvSpPr/>
            <p:nvPr/>
          </p:nvSpPr>
          <p:spPr>
            <a:xfrm>
              <a:off x="4846289" y="3118553"/>
              <a:ext cx="24041" cy="14434"/>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96"/>
            <p:cNvSpPr/>
            <p:nvPr/>
          </p:nvSpPr>
          <p:spPr>
            <a:xfrm>
              <a:off x="4227190" y="2847008"/>
              <a:ext cx="304495" cy="394802"/>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96"/>
            <p:cNvSpPr/>
            <p:nvPr/>
          </p:nvSpPr>
          <p:spPr>
            <a:xfrm>
              <a:off x="4104354" y="2832485"/>
              <a:ext cx="222061" cy="1770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6"/>
            <p:cNvSpPr/>
            <p:nvPr/>
          </p:nvSpPr>
          <p:spPr>
            <a:xfrm>
              <a:off x="4084209" y="2964628"/>
              <a:ext cx="22712" cy="266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96"/>
            <p:cNvSpPr/>
            <p:nvPr/>
          </p:nvSpPr>
          <p:spPr>
            <a:xfrm>
              <a:off x="4112948" y="2899164"/>
              <a:ext cx="23944" cy="40613"/>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96"/>
            <p:cNvSpPr/>
            <p:nvPr/>
          </p:nvSpPr>
          <p:spPr>
            <a:xfrm>
              <a:off x="4082062" y="2875237"/>
              <a:ext cx="32732" cy="5625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6"/>
            <p:cNvSpPr/>
            <p:nvPr/>
          </p:nvSpPr>
          <p:spPr>
            <a:xfrm>
              <a:off x="4058637" y="2930973"/>
              <a:ext cx="40208" cy="41634"/>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96"/>
            <p:cNvSpPr/>
            <p:nvPr/>
          </p:nvSpPr>
          <p:spPr>
            <a:xfrm>
              <a:off x="3987657" y="2920751"/>
              <a:ext cx="67918" cy="50738"/>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96"/>
            <p:cNvSpPr/>
            <p:nvPr/>
          </p:nvSpPr>
          <p:spPr>
            <a:xfrm>
              <a:off x="3965568" y="2890270"/>
              <a:ext cx="59738" cy="36823"/>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96"/>
            <p:cNvSpPr/>
            <p:nvPr/>
          </p:nvSpPr>
          <p:spPr>
            <a:xfrm>
              <a:off x="4031737" y="2904073"/>
              <a:ext cx="33356" cy="18833"/>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96"/>
            <p:cNvSpPr/>
            <p:nvPr/>
          </p:nvSpPr>
          <p:spPr>
            <a:xfrm>
              <a:off x="4049841" y="2877999"/>
              <a:ext cx="19035" cy="25264"/>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96"/>
            <p:cNvSpPr/>
            <p:nvPr/>
          </p:nvSpPr>
          <p:spPr>
            <a:xfrm>
              <a:off x="3901335" y="2948769"/>
              <a:ext cx="65359" cy="67619"/>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6"/>
            <p:cNvSpPr/>
            <p:nvPr/>
          </p:nvSpPr>
          <p:spPr>
            <a:xfrm>
              <a:off x="3925781" y="2984878"/>
              <a:ext cx="113125" cy="93182"/>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96"/>
            <p:cNvSpPr/>
            <p:nvPr/>
          </p:nvSpPr>
          <p:spPr>
            <a:xfrm>
              <a:off x="4032247" y="2985591"/>
              <a:ext cx="36628" cy="61787"/>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96"/>
            <p:cNvSpPr/>
            <p:nvPr/>
          </p:nvSpPr>
          <p:spPr>
            <a:xfrm>
              <a:off x="4014962" y="3063627"/>
              <a:ext cx="32027" cy="29363"/>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6"/>
            <p:cNvSpPr/>
            <p:nvPr/>
          </p:nvSpPr>
          <p:spPr>
            <a:xfrm>
              <a:off x="3514722" y="2942451"/>
              <a:ext cx="832251" cy="1264256"/>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96"/>
            <p:cNvSpPr/>
            <p:nvPr/>
          </p:nvSpPr>
          <p:spPr>
            <a:xfrm>
              <a:off x="4063748" y="3127042"/>
              <a:ext cx="47166" cy="58101"/>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96"/>
            <p:cNvSpPr/>
            <p:nvPr/>
          </p:nvSpPr>
          <p:spPr>
            <a:xfrm>
              <a:off x="4089223" y="3006862"/>
              <a:ext cx="138591" cy="200580"/>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6"/>
            <p:cNvSpPr/>
            <p:nvPr/>
          </p:nvSpPr>
          <p:spPr>
            <a:xfrm>
              <a:off x="4194053" y="3324341"/>
              <a:ext cx="38362" cy="46032"/>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96"/>
            <p:cNvSpPr/>
            <p:nvPr/>
          </p:nvSpPr>
          <p:spPr>
            <a:xfrm>
              <a:off x="3985608" y="3568070"/>
              <a:ext cx="85925" cy="28131"/>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96"/>
            <p:cNvSpPr/>
            <p:nvPr/>
          </p:nvSpPr>
          <p:spPr>
            <a:xfrm>
              <a:off x="4058637" y="3586376"/>
              <a:ext cx="49305" cy="24454"/>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6"/>
            <p:cNvSpPr/>
            <p:nvPr/>
          </p:nvSpPr>
          <p:spPr>
            <a:xfrm>
              <a:off x="4028667" y="3603864"/>
              <a:ext cx="28755" cy="15455"/>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96"/>
            <p:cNvSpPr/>
            <p:nvPr/>
          </p:nvSpPr>
          <p:spPr>
            <a:xfrm>
              <a:off x="4110801" y="3597627"/>
              <a:ext cx="34579" cy="17601"/>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886" name="Shape 6886"/>
        <p:cNvGrpSpPr/>
        <p:nvPr/>
      </p:nvGrpSpPr>
      <p:grpSpPr>
        <a:xfrm>
          <a:off x="0" y="0"/>
          <a:ext cx="0" cy="0"/>
          <a:chOff x="0" y="0"/>
          <a:chExt cx="0" cy="0"/>
        </a:xfrm>
      </p:grpSpPr>
      <p:grpSp>
        <p:nvGrpSpPr>
          <p:cNvPr id="6887" name="Google Shape;6887;p97"/>
          <p:cNvGrpSpPr/>
          <p:nvPr/>
        </p:nvGrpSpPr>
        <p:grpSpPr>
          <a:xfrm>
            <a:off x="725414" y="969763"/>
            <a:ext cx="2507799" cy="206239"/>
            <a:chOff x="106648" y="895722"/>
            <a:chExt cx="4481413" cy="374300"/>
          </a:xfrm>
        </p:grpSpPr>
        <p:grpSp>
          <p:nvGrpSpPr>
            <p:cNvPr id="6888" name="Google Shape;6888;p97"/>
            <p:cNvGrpSpPr/>
            <p:nvPr/>
          </p:nvGrpSpPr>
          <p:grpSpPr>
            <a:xfrm>
              <a:off x="2233276" y="895722"/>
              <a:ext cx="1082667" cy="223591"/>
              <a:chOff x="4808316" y="2800065"/>
              <a:chExt cx="1999386" cy="412910"/>
            </a:xfrm>
          </p:grpSpPr>
          <p:sp>
            <p:nvSpPr>
              <p:cNvPr id="6889" name="Google Shape;6889;p9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0" name="Google Shape;6890;p97"/>
              <p:cNvGrpSpPr/>
              <p:nvPr/>
            </p:nvGrpSpPr>
            <p:grpSpPr>
              <a:xfrm>
                <a:off x="4808316" y="2800065"/>
                <a:ext cx="92400" cy="411825"/>
                <a:chOff x="845575" y="2563700"/>
                <a:chExt cx="92400" cy="411825"/>
              </a:xfrm>
            </p:grpSpPr>
            <p:cxnSp>
              <p:nvCxnSpPr>
                <p:cNvPr id="6891" name="Google Shape;6891;p9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92" name="Google Shape;6892;p9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3" name="Google Shape;6893;p97"/>
            <p:cNvGrpSpPr/>
            <p:nvPr/>
          </p:nvGrpSpPr>
          <p:grpSpPr>
            <a:xfrm>
              <a:off x="106648" y="895722"/>
              <a:ext cx="1088401" cy="223591"/>
              <a:chOff x="881025" y="2800065"/>
              <a:chExt cx="2009975" cy="412910"/>
            </a:xfrm>
          </p:grpSpPr>
          <p:sp>
            <p:nvSpPr>
              <p:cNvPr id="6894" name="Google Shape;6894;p9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95" name="Google Shape;6895;p97"/>
              <p:cNvGrpSpPr/>
              <p:nvPr/>
            </p:nvGrpSpPr>
            <p:grpSpPr>
              <a:xfrm>
                <a:off x="881025" y="2800065"/>
                <a:ext cx="92400" cy="411825"/>
                <a:chOff x="845575" y="2563700"/>
                <a:chExt cx="92400" cy="411825"/>
              </a:xfrm>
            </p:grpSpPr>
            <p:cxnSp>
              <p:nvCxnSpPr>
                <p:cNvPr id="6896" name="Google Shape;6896;p9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897" name="Google Shape;6897;p9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8" name="Google Shape;6898;p97"/>
            <p:cNvGrpSpPr/>
            <p:nvPr/>
          </p:nvGrpSpPr>
          <p:grpSpPr>
            <a:xfrm>
              <a:off x="1172346" y="1047018"/>
              <a:ext cx="1083151" cy="223003"/>
              <a:chOff x="2849073" y="3079467"/>
              <a:chExt cx="2000279" cy="411825"/>
            </a:xfrm>
          </p:grpSpPr>
          <p:sp>
            <p:nvSpPr>
              <p:cNvPr id="6899" name="Google Shape;6899;p9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0" name="Google Shape;6900;p97"/>
              <p:cNvGrpSpPr/>
              <p:nvPr/>
            </p:nvGrpSpPr>
            <p:grpSpPr>
              <a:xfrm rot="10800000">
                <a:off x="2849073" y="3079467"/>
                <a:ext cx="92400" cy="411825"/>
                <a:chOff x="2070100" y="2563700"/>
                <a:chExt cx="92400" cy="411825"/>
              </a:xfrm>
            </p:grpSpPr>
            <p:cxnSp>
              <p:nvCxnSpPr>
                <p:cNvPr id="6901" name="Google Shape;6901;p9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02" name="Google Shape;6902;p9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3" name="Google Shape;6903;p97"/>
            <p:cNvGrpSpPr/>
            <p:nvPr/>
          </p:nvGrpSpPr>
          <p:grpSpPr>
            <a:xfrm>
              <a:off x="3290132" y="1047018"/>
              <a:ext cx="1297929" cy="223003"/>
              <a:chOff x="6760035" y="3079467"/>
              <a:chExt cx="2396914" cy="411825"/>
            </a:xfrm>
          </p:grpSpPr>
          <p:sp>
            <p:nvSpPr>
              <p:cNvPr id="6904" name="Google Shape;6904;p9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05" name="Google Shape;6905;p97"/>
              <p:cNvGrpSpPr/>
              <p:nvPr/>
            </p:nvGrpSpPr>
            <p:grpSpPr>
              <a:xfrm rot="10800000">
                <a:off x="6760035" y="3079467"/>
                <a:ext cx="92400" cy="411825"/>
                <a:chOff x="2070100" y="2563700"/>
                <a:chExt cx="92400" cy="411825"/>
              </a:xfrm>
            </p:grpSpPr>
            <p:cxnSp>
              <p:nvCxnSpPr>
                <p:cNvPr id="6906" name="Google Shape;6906;p9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907" name="Google Shape;6907;p9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908" name="Google Shape;6908;p97"/>
          <p:cNvGrpSpPr/>
          <p:nvPr/>
        </p:nvGrpSpPr>
        <p:grpSpPr>
          <a:xfrm>
            <a:off x="2143176" y="3369134"/>
            <a:ext cx="1086701" cy="799429"/>
            <a:chOff x="2183288" y="3555572"/>
            <a:chExt cx="1136241" cy="835873"/>
          </a:xfrm>
        </p:grpSpPr>
        <p:sp>
          <p:nvSpPr>
            <p:cNvPr id="6909" name="Google Shape;6909;p9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10" name="Google Shape;6910;p97"/>
            <p:cNvGrpSpPr/>
            <p:nvPr/>
          </p:nvGrpSpPr>
          <p:grpSpPr>
            <a:xfrm>
              <a:off x="2205895" y="3637269"/>
              <a:ext cx="1089848" cy="724993"/>
              <a:chOff x="2205895" y="3637269"/>
              <a:chExt cx="1089848" cy="724993"/>
            </a:xfrm>
          </p:grpSpPr>
          <p:sp>
            <p:nvSpPr>
              <p:cNvPr id="6911" name="Google Shape;6911;p9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9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9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9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9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7" name="Google Shape;6917;p9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18" name="Google Shape;6918;p9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919" name="Google Shape;6919;p97"/>
            <p:cNvGrpSpPr/>
            <p:nvPr/>
          </p:nvGrpSpPr>
          <p:grpSpPr>
            <a:xfrm>
              <a:off x="3173850" y="3779426"/>
              <a:ext cx="145679" cy="70048"/>
              <a:chOff x="3173850" y="3779426"/>
              <a:chExt cx="145679" cy="70048"/>
            </a:xfrm>
          </p:grpSpPr>
          <p:cxnSp>
            <p:nvCxnSpPr>
              <p:cNvPr id="6920" name="Google Shape;6920;p9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921" name="Google Shape;6921;p9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2" name="Google Shape;6922;p97"/>
            <p:cNvGrpSpPr/>
            <p:nvPr/>
          </p:nvGrpSpPr>
          <p:grpSpPr>
            <a:xfrm>
              <a:off x="2183288" y="4139483"/>
              <a:ext cx="145133" cy="70048"/>
              <a:chOff x="2183288" y="4139483"/>
              <a:chExt cx="145133" cy="70048"/>
            </a:xfrm>
          </p:grpSpPr>
          <p:cxnSp>
            <p:nvCxnSpPr>
              <p:cNvPr id="6923" name="Google Shape;6923;p9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924" name="Google Shape;6924;p9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5" name="Google Shape;6925;p9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26" name="Google Shape;6926;p9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927" name="Google Shape;6927;p97"/>
            <p:cNvGrpSpPr/>
            <p:nvPr/>
          </p:nvGrpSpPr>
          <p:grpSpPr>
            <a:xfrm>
              <a:off x="2943836" y="4268886"/>
              <a:ext cx="60717" cy="122559"/>
              <a:chOff x="2943836" y="4268886"/>
              <a:chExt cx="60717" cy="122559"/>
            </a:xfrm>
          </p:grpSpPr>
          <p:sp>
            <p:nvSpPr>
              <p:cNvPr id="6928" name="Google Shape;6928;p9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929" name="Google Shape;6929;p9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930" name="Google Shape;6930;p97"/>
          <p:cNvGrpSpPr/>
          <p:nvPr/>
        </p:nvGrpSpPr>
        <p:grpSpPr>
          <a:xfrm>
            <a:off x="3406121" y="1290134"/>
            <a:ext cx="1675870" cy="758251"/>
            <a:chOff x="3530532" y="1496185"/>
            <a:chExt cx="1562000" cy="706730"/>
          </a:xfrm>
        </p:grpSpPr>
        <p:cxnSp>
          <p:nvCxnSpPr>
            <p:cNvPr id="6931" name="Google Shape;6931;p9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932" name="Google Shape;6932;p97"/>
            <p:cNvGrpSpPr/>
            <p:nvPr/>
          </p:nvGrpSpPr>
          <p:grpSpPr>
            <a:xfrm>
              <a:off x="3530532" y="1496185"/>
              <a:ext cx="323430" cy="463587"/>
              <a:chOff x="3530532" y="1496185"/>
              <a:chExt cx="323430" cy="463587"/>
            </a:xfrm>
          </p:grpSpPr>
          <p:grpSp>
            <p:nvGrpSpPr>
              <p:cNvPr id="6933" name="Google Shape;6933;p97"/>
              <p:cNvGrpSpPr/>
              <p:nvPr/>
            </p:nvGrpSpPr>
            <p:grpSpPr>
              <a:xfrm>
                <a:off x="3567462" y="1496185"/>
                <a:ext cx="286500" cy="361376"/>
                <a:chOff x="3567462" y="1496185"/>
                <a:chExt cx="286500" cy="361376"/>
              </a:xfrm>
            </p:grpSpPr>
            <p:cxnSp>
              <p:nvCxnSpPr>
                <p:cNvPr id="6934" name="Google Shape;6934;p9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35" name="Google Shape;6935;p9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36" name="Google Shape;6936;p9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97"/>
            <p:cNvGrpSpPr/>
            <p:nvPr/>
          </p:nvGrpSpPr>
          <p:grpSpPr>
            <a:xfrm>
              <a:off x="3891569" y="1779209"/>
              <a:ext cx="323945" cy="423706"/>
              <a:chOff x="3891569" y="1779209"/>
              <a:chExt cx="323945" cy="423706"/>
            </a:xfrm>
          </p:grpSpPr>
          <p:grpSp>
            <p:nvGrpSpPr>
              <p:cNvPr id="6938" name="Google Shape;6938;p97"/>
              <p:cNvGrpSpPr/>
              <p:nvPr/>
            </p:nvGrpSpPr>
            <p:grpSpPr>
              <a:xfrm>
                <a:off x="3929014" y="1881638"/>
                <a:ext cx="286500" cy="321278"/>
                <a:chOff x="3929014" y="1881638"/>
                <a:chExt cx="286500" cy="321278"/>
              </a:xfrm>
            </p:grpSpPr>
            <p:cxnSp>
              <p:nvCxnSpPr>
                <p:cNvPr id="6939" name="Google Shape;6939;p9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940" name="Google Shape;6940;p9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1" name="Google Shape;6941;p9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2" name="Google Shape;6942;p97"/>
            <p:cNvGrpSpPr/>
            <p:nvPr/>
          </p:nvGrpSpPr>
          <p:grpSpPr>
            <a:xfrm>
              <a:off x="4252606" y="1496185"/>
              <a:ext cx="324721" cy="463587"/>
              <a:chOff x="4252606" y="1496185"/>
              <a:chExt cx="324721" cy="463587"/>
            </a:xfrm>
          </p:grpSpPr>
          <p:grpSp>
            <p:nvGrpSpPr>
              <p:cNvPr id="6943" name="Google Shape;6943;p97"/>
              <p:cNvGrpSpPr/>
              <p:nvPr/>
            </p:nvGrpSpPr>
            <p:grpSpPr>
              <a:xfrm>
                <a:off x="4290828" y="1496185"/>
                <a:ext cx="286500" cy="361376"/>
                <a:chOff x="4290828" y="1496185"/>
                <a:chExt cx="286500" cy="361376"/>
              </a:xfrm>
            </p:grpSpPr>
            <p:cxnSp>
              <p:nvCxnSpPr>
                <p:cNvPr id="6944" name="Google Shape;6944;p9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945" name="Google Shape;6945;p9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6" name="Google Shape;6946;p9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97"/>
            <p:cNvGrpSpPr/>
            <p:nvPr/>
          </p:nvGrpSpPr>
          <p:grpSpPr>
            <a:xfrm>
              <a:off x="4613643" y="1763716"/>
              <a:ext cx="325308" cy="439200"/>
              <a:chOff x="4613643" y="1763716"/>
              <a:chExt cx="325308" cy="439200"/>
            </a:xfrm>
          </p:grpSpPr>
          <p:grpSp>
            <p:nvGrpSpPr>
              <p:cNvPr id="6948" name="Google Shape;6948;p97"/>
              <p:cNvGrpSpPr/>
              <p:nvPr/>
            </p:nvGrpSpPr>
            <p:grpSpPr>
              <a:xfrm>
                <a:off x="4652451" y="1879538"/>
                <a:ext cx="286500" cy="323378"/>
                <a:chOff x="4652451" y="1879538"/>
                <a:chExt cx="286500" cy="323378"/>
              </a:xfrm>
            </p:grpSpPr>
            <p:cxnSp>
              <p:nvCxnSpPr>
                <p:cNvPr id="6949" name="Google Shape;6949;p9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950" name="Google Shape;6950;p9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1" name="Google Shape;6951;p9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52" name="Google Shape;6952;p97"/>
          <p:cNvGrpSpPr/>
          <p:nvPr/>
        </p:nvGrpSpPr>
        <p:grpSpPr>
          <a:xfrm>
            <a:off x="3417981" y="2143759"/>
            <a:ext cx="1652173" cy="391517"/>
            <a:chOff x="3512551" y="2358270"/>
            <a:chExt cx="1597383" cy="378533"/>
          </a:xfrm>
        </p:grpSpPr>
        <p:cxnSp>
          <p:nvCxnSpPr>
            <p:cNvPr id="6953" name="Google Shape;6953;p97"/>
            <p:cNvCxnSpPr>
              <a:stCxn id="6954" idx="6"/>
              <a:endCxn id="6955"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956" name="Google Shape;6956;p97"/>
            <p:cNvGrpSpPr/>
            <p:nvPr/>
          </p:nvGrpSpPr>
          <p:grpSpPr>
            <a:xfrm>
              <a:off x="3512551" y="2358270"/>
              <a:ext cx="225647" cy="307714"/>
              <a:chOff x="2182679" y="2004714"/>
              <a:chExt cx="792300" cy="1080458"/>
            </a:xfrm>
          </p:grpSpPr>
          <p:cxnSp>
            <p:nvCxnSpPr>
              <p:cNvPr id="6957" name="Google Shape;6957;p97"/>
              <p:cNvCxnSpPr>
                <a:stCxn id="6958"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54" name="Google Shape;6954;p9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9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97"/>
            <p:cNvGrpSpPr/>
            <p:nvPr/>
          </p:nvGrpSpPr>
          <p:grpSpPr>
            <a:xfrm>
              <a:off x="3969644" y="2440153"/>
              <a:ext cx="225853" cy="296651"/>
              <a:chOff x="3775710" y="1729289"/>
              <a:chExt cx="136500" cy="179289"/>
            </a:xfrm>
          </p:grpSpPr>
          <p:cxnSp>
            <p:nvCxnSpPr>
              <p:cNvPr id="6960" name="Google Shape;6960;p9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961" name="Google Shape;6961;p9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3" name="Google Shape;6963;p97"/>
            <p:cNvGrpSpPr/>
            <p:nvPr/>
          </p:nvGrpSpPr>
          <p:grpSpPr>
            <a:xfrm>
              <a:off x="4427051" y="2358270"/>
              <a:ext cx="225647" cy="307714"/>
              <a:chOff x="5393704" y="2004714"/>
              <a:chExt cx="792300" cy="1080458"/>
            </a:xfrm>
          </p:grpSpPr>
          <p:cxnSp>
            <p:nvCxnSpPr>
              <p:cNvPr id="6964" name="Google Shape;6964;p97"/>
              <p:cNvCxnSpPr>
                <a:stCxn id="6965"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966" name="Google Shape;6966;p9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9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97"/>
            <p:cNvGrpSpPr/>
            <p:nvPr/>
          </p:nvGrpSpPr>
          <p:grpSpPr>
            <a:xfrm>
              <a:off x="4884287" y="2440252"/>
              <a:ext cx="225647" cy="296532"/>
              <a:chOff x="6999166" y="2292572"/>
              <a:chExt cx="792300" cy="1041192"/>
            </a:xfrm>
          </p:grpSpPr>
          <p:cxnSp>
            <p:nvCxnSpPr>
              <p:cNvPr id="6968" name="Google Shape;6968;p9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955" name="Google Shape;6955;p9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9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0" name="Google Shape;6970;p97"/>
          <p:cNvGrpSpPr/>
          <p:nvPr/>
        </p:nvGrpSpPr>
        <p:grpSpPr>
          <a:xfrm>
            <a:off x="6838789" y="979959"/>
            <a:ext cx="1581844" cy="732818"/>
            <a:chOff x="634175" y="2986275"/>
            <a:chExt cx="3147949" cy="1458344"/>
          </a:xfrm>
        </p:grpSpPr>
        <p:cxnSp>
          <p:nvCxnSpPr>
            <p:cNvPr id="6971" name="Google Shape;6971;p97"/>
            <p:cNvCxnSpPr>
              <a:stCxn id="6972" idx="4"/>
              <a:endCxn id="6973"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974" name="Google Shape;6974;p97"/>
            <p:cNvCxnSpPr>
              <a:stCxn id="6973" idx="0"/>
              <a:endCxn id="6975"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76" name="Google Shape;6976;p97"/>
            <p:cNvCxnSpPr>
              <a:stCxn id="6975" idx="4"/>
              <a:endCxn id="6977"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978" name="Google Shape;6978;p97"/>
            <p:cNvCxnSpPr>
              <a:stCxn id="6977" idx="0"/>
              <a:endCxn id="6979"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979" name="Google Shape;6979;p9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75" name="Google Shape;6975;p9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72" name="Google Shape;6972;p9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77" name="Google Shape;6977;p9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973" name="Google Shape;6973;p9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980" name="Google Shape;6980;p97"/>
          <p:cNvGrpSpPr/>
          <p:nvPr/>
        </p:nvGrpSpPr>
        <p:grpSpPr>
          <a:xfrm>
            <a:off x="3406504" y="2674269"/>
            <a:ext cx="1675128" cy="313674"/>
            <a:chOff x="998425" y="1182125"/>
            <a:chExt cx="1065400" cy="199500"/>
          </a:xfrm>
        </p:grpSpPr>
        <p:sp>
          <p:nvSpPr>
            <p:cNvPr id="6981" name="Google Shape;6981;p9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9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9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97"/>
          <p:cNvGrpSpPr/>
          <p:nvPr/>
        </p:nvGrpSpPr>
        <p:grpSpPr>
          <a:xfrm>
            <a:off x="3406503" y="3630235"/>
            <a:ext cx="1675129" cy="525345"/>
            <a:chOff x="5194708" y="3484366"/>
            <a:chExt cx="3148148" cy="987304"/>
          </a:xfrm>
        </p:grpSpPr>
        <p:grpSp>
          <p:nvGrpSpPr>
            <p:cNvPr id="6987" name="Google Shape;6987;p97"/>
            <p:cNvGrpSpPr/>
            <p:nvPr/>
          </p:nvGrpSpPr>
          <p:grpSpPr>
            <a:xfrm>
              <a:off x="7531521" y="3484366"/>
              <a:ext cx="811335" cy="987304"/>
              <a:chOff x="3379425" y="1617275"/>
              <a:chExt cx="1090650" cy="1327200"/>
            </a:xfrm>
          </p:grpSpPr>
          <p:sp>
            <p:nvSpPr>
              <p:cNvPr id="6988" name="Google Shape;6988;p9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9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1" name="Google Shape;6991;p97"/>
            <p:cNvGrpSpPr/>
            <p:nvPr/>
          </p:nvGrpSpPr>
          <p:grpSpPr>
            <a:xfrm>
              <a:off x="6752546" y="3484366"/>
              <a:ext cx="811428" cy="987304"/>
              <a:chOff x="2332275" y="1617275"/>
              <a:chExt cx="1090775" cy="1327200"/>
            </a:xfrm>
          </p:grpSpPr>
          <p:sp>
            <p:nvSpPr>
              <p:cNvPr id="6992" name="Google Shape;6992;p9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9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9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97"/>
            <p:cNvGrpSpPr/>
            <p:nvPr/>
          </p:nvGrpSpPr>
          <p:grpSpPr>
            <a:xfrm>
              <a:off x="5973664" y="3484366"/>
              <a:ext cx="811335" cy="987304"/>
              <a:chOff x="1285250" y="1617275"/>
              <a:chExt cx="1090650" cy="1327200"/>
            </a:xfrm>
          </p:grpSpPr>
          <p:sp>
            <p:nvSpPr>
              <p:cNvPr id="6996" name="Google Shape;6996;p9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9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9" name="Google Shape;6999;p97"/>
            <p:cNvGrpSpPr/>
            <p:nvPr/>
          </p:nvGrpSpPr>
          <p:grpSpPr>
            <a:xfrm>
              <a:off x="5194708" y="3484366"/>
              <a:ext cx="811409" cy="987304"/>
              <a:chOff x="238125" y="1617275"/>
              <a:chExt cx="1090750" cy="1327200"/>
            </a:xfrm>
          </p:grpSpPr>
          <p:sp>
            <p:nvSpPr>
              <p:cNvPr id="7000" name="Google Shape;7000;p9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9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03" name="Google Shape;7003;p97"/>
          <p:cNvGrpSpPr/>
          <p:nvPr/>
        </p:nvGrpSpPr>
        <p:grpSpPr>
          <a:xfrm>
            <a:off x="6840188" y="2276124"/>
            <a:ext cx="1579046" cy="522230"/>
            <a:chOff x="6853641" y="2534077"/>
            <a:chExt cx="1515545" cy="501229"/>
          </a:xfrm>
        </p:grpSpPr>
        <p:grpSp>
          <p:nvGrpSpPr>
            <p:cNvPr id="7004" name="Google Shape;7004;p97"/>
            <p:cNvGrpSpPr/>
            <p:nvPr/>
          </p:nvGrpSpPr>
          <p:grpSpPr>
            <a:xfrm>
              <a:off x="6853641" y="2618923"/>
              <a:ext cx="1515545" cy="324556"/>
              <a:chOff x="6853641" y="2618923"/>
              <a:chExt cx="1515545" cy="324556"/>
            </a:xfrm>
          </p:grpSpPr>
          <p:sp>
            <p:nvSpPr>
              <p:cNvPr id="7005" name="Google Shape;7005;p9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9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0" name="Google Shape;7010;p9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9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9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97"/>
          <p:cNvGrpSpPr/>
          <p:nvPr/>
        </p:nvGrpSpPr>
        <p:grpSpPr>
          <a:xfrm>
            <a:off x="3435080" y="3151165"/>
            <a:ext cx="1617976" cy="346616"/>
            <a:chOff x="1808063" y="4294338"/>
            <a:chExt cx="3370782" cy="721817"/>
          </a:xfrm>
        </p:grpSpPr>
        <p:sp>
          <p:nvSpPr>
            <p:cNvPr id="7016" name="Google Shape;7016;p9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9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9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9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9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9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97"/>
          <p:cNvGrpSpPr/>
          <p:nvPr/>
        </p:nvGrpSpPr>
        <p:grpSpPr>
          <a:xfrm>
            <a:off x="5261076" y="3817915"/>
            <a:ext cx="1417067" cy="350605"/>
            <a:chOff x="4234950" y="2101012"/>
            <a:chExt cx="4219974" cy="1044090"/>
          </a:xfrm>
        </p:grpSpPr>
        <p:sp>
          <p:nvSpPr>
            <p:cNvPr id="7027" name="Google Shape;7027;p9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9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9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9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9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9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9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9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9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9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9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9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97"/>
          <p:cNvGrpSpPr/>
          <p:nvPr/>
        </p:nvGrpSpPr>
        <p:grpSpPr>
          <a:xfrm>
            <a:off x="6836548" y="1808672"/>
            <a:ext cx="1586327" cy="371557"/>
            <a:chOff x="1247650" y="2075423"/>
            <a:chExt cx="6648477" cy="1557238"/>
          </a:xfrm>
        </p:grpSpPr>
        <p:sp>
          <p:nvSpPr>
            <p:cNvPr id="7044" name="Google Shape;7044;p9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9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9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9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9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97"/>
          <p:cNvGrpSpPr/>
          <p:nvPr/>
        </p:nvGrpSpPr>
        <p:grpSpPr>
          <a:xfrm>
            <a:off x="5267818" y="961862"/>
            <a:ext cx="1415601" cy="1648533"/>
            <a:chOff x="1839112" y="2209163"/>
            <a:chExt cx="1918159" cy="2233784"/>
          </a:xfrm>
        </p:grpSpPr>
        <p:sp>
          <p:nvSpPr>
            <p:cNvPr id="7051" name="Google Shape;7051;p9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9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9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54" name="Google Shape;7054;p97"/>
            <p:cNvCxnSpPr>
              <a:stCxn id="7051" idx="6"/>
              <a:endCxn id="7052"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55" name="Google Shape;7055;p97"/>
            <p:cNvCxnSpPr>
              <a:stCxn id="7052" idx="4"/>
              <a:endCxn id="7056"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057" name="Google Shape;7057;p97"/>
            <p:cNvCxnSpPr>
              <a:stCxn id="7056" idx="6"/>
              <a:endCxn id="7053"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058" name="Google Shape;7058;p97"/>
            <p:cNvCxnSpPr>
              <a:stCxn id="7053" idx="4"/>
              <a:endCxn id="7059"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056" name="Google Shape;7056;p9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9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9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61" name="Google Shape;7061;p97"/>
            <p:cNvCxnSpPr>
              <a:endCxn id="7060"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062" name="Google Shape;7062;p97"/>
          <p:cNvGrpSpPr/>
          <p:nvPr/>
        </p:nvGrpSpPr>
        <p:grpSpPr>
          <a:xfrm>
            <a:off x="3425084" y="979946"/>
            <a:ext cx="1637968" cy="154942"/>
            <a:chOff x="238125" y="2506075"/>
            <a:chExt cx="7115411" cy="673075"/>
          </a:xfrm>
        </p:grpSpPr>
        <p:sp>
          <p:nvSpPr>
            <p:cNvPr id="7063" name="Google Shape;7063;p9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9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9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9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9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97"/>
          <p:cNvGrpSpPr/>
          <p:nvPr/>
        </p:nvGrpSpPr>
        <p:grpSpPr>
          <a:xfrm>
            <a:off x="1965820" y="1294664"/>
            <a:ext cx="1262932" cy="785408"/>
            <a:chOff x="548861" y="389676"/>
            <a:chExt cx="3843371" cy="2390163"/>
          </a:xfrm>
        </p:grpSpPr>
        <p:cxnSp>
          <p:nvCxnSpPr>
            <p:cNvPr id="7069" name="Google Shape;7069;p9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70" name="Google Shape;7070;p9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71" name="Google Shape;7071;p9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072" name="Google Shape;7072;p9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073" name="Google Shape;7073;p9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074" name="Google Shape;7074;p9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75" name="Google Shape;7075;p9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076" name="Google Shape;7076;p9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9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9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9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97"/>
          <p:cNvGrpSpPr/>
          <p:nvPr/>
        </p:nvGrpSpPr>
        <p:grpSpPr>
          <a:xfrm>
            <a:off x="753952" y="2401541"/>
            <a:ext cx="1412054" cy="633562"/>
            <a:chOff x="1187400" y="2529299"/>
            <a:chExt cx="6769193" cy="2241903"/>
          </a:xfrm>
        </p:grpSpPr>
        <p:sp>
          <p:nvSpPr>
            <p:cNvPr id="7083" name="Google Shape;7083;p9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084" name="Google Shape;7084;p9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85" name="Google Shape;7085;p9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86" name="Google Shape;7086;p9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87" name="Google Shape;7087;p9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88" name="Google Shape;7088;p9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089" name="Google Shape;7089;p9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090" name="Google Shape;7090;p97"/>
            <p:cNvCxnSpPr>
              <a:stCxn id="7083" idx="2"/>
              <a:endCxn id="7084"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91" name="Google Shape;7091;p97"/>
            <p:cNvCxnSpPr>
              <a:stCxn id="7085" idx="0"/>
              <a:endCxn id="7083"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92" name="Google Shape;7092;p97"/>
            <p:cNvCxnSpPr>
              <a:stCxn id="7085" idx="2"/>
              <a:endCxn id="7087"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93" name="Google Shape;7093;p97"/>
            <p:cNvCxnSpPr>
              <a:stCxn id="7086" idx="0"/>
              <a:endCxn id="7085"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94" name="Google Shape;7094;p97"/>
            <p:cNvCxnSpPr>
              <a:stCxn id="7084" idx="2"/>
              <a:endCxn id="7089"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095" name="Google Shape;7095;p97"/>
            <p:cNvCxnSpPr>
              <a:stCxn id="7088" idx="0"/>
              <a:endCxn id="7084"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096" name="Google Shape;7096;p97"/>
          <p:cNvGrpSpPr/>
          <p:nvPr/>
        </p:nvGrpSpPr>
        <p:grpSpPr>
          <a:xfrm>
            <a:off x="6840198" y="2894250"/>
            <a:ext cx="1579035" cy="540873"/>
            <a:chOff x="6895650" y="3126697"/>
            <a:chExt cx="1436662" cy="492105"/>
          </a:xfrm>
        </p:grpSpPr>
        <p:sp>
          <p:nvSpPr>
            <p:cNvPr id="7097" name="Google Shape;7097;p9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9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9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9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2" name="Google Shape;7102;p97"/>
            <p:cNvGrpSpPr/>
            <p:nvPr/>
          </p:nvGrpSpPr>
          <p:grpSpPr>
            <a:xfrm>
              <a:off x="6995957" y="3335810"/>
              <a:ext cx="1230393" cy="71754"/>
              <a:chOff x="6995957" y="3287964"/>
              <a:chExt cx="1230393" cy="71754"/>
            </a:xfrm>
          </p:grpSpPr>
          <p:sp>
            <p:nvSpPr>
              <p:cNvPr id="7103" name="Google Shape;7103;p9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9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9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9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8" name="Google Shape;7108;p97"/>
          <p:cNvGrpSpPr/>
          <p:nvPr/>
        </p:nvGrpSpPr>
        <p:grpSpPr>
          <a:xfrm>
            <a:off x="6838780" y="3531013"/>
            <a:ext cx="1581862" cy="650625"/>
            <a:chOff x="6777990" y="3710194"/>
            <a:chExt cx="1646915" cy="677382"/>
          </a:xfrm>
        </p:grpSpPr>
        <p:grpSp>
          <p:nvGrpSpPr>
            <p:cNvPr id="7109" name="Google Shape;7109;p97"/>
            <p:cNvGrpSpPr/>
            <p:nvPr/>
          </p:nvGrpSpPr>
          <p:grpSpPr>
            <a:xfrm>
              <a:off x="6777990" y="3874492"/>
              <a:ext cx="411129" cy="513083"/>
              <a:chOff x="6777990" y="3874492"/>
              <a:chExt cx="411129" cy="513083"/>
            </a:xfrm>
          </p:grpSpPr>
          <p:cxnSp>
            <p:nvCxnSpPr>
              <p:cNvPr id="7110" name="Google Shape;7110;p9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11" name="Google Shape;7111;p9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2" name="Google Shape;7112;p97"/>
            <p:cNvGrpSpPr/>
            <p:nvPr/>
          </p:nvGrpSpPr>
          <p:grpSpPr>
            <a:xfrm>
              <a:off x="7188425" y="3710194"/>
              <a:ext cx="411123" cy="520535"/>
              <a:chOff x="7188425" y="3710194"/>
              <a:chExt cx="411123" cy="520535"/>
            </a:xfrm>
          </p:grpSpPr>
          <p:cxnSp>
            <p:nvCxnSpPr>
              <p:cNvPr id="7113" name="Google Shape;7113;p9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14" name="Google Shape;7114;p9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97"/>
            <p:cNvGrpSpPr/>
            <p:nvPr/>
          </p:nvGrpSpPr>
          <p:grpSpPr>
            <a:xfrm>
              <a:off x="7603341" y="3874492"/>
              <a:ext cx="411474" cy="513083"/>
              <a:chOff x="7603341" y="3874492"/>
              <a:chExt cx="411474" cy="513083"/>
            </a:xfrm>
          </p:grpSpPr>
          <p:cxnSp>
            <p:nvCxnSpPr>
              <p:cNvPr id="7116" name="Google Shape;7116;p9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117" name="Google Shape;7117;p9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97"/>
            <p:cNvGrpSpPr/>
            <p:nvPr/>
          </p:nvGrpSpPr>
          <p:grpSpPr>
            <a:xfrm>
              <a:off x="8013776" y="3722847"/>
              <a:ext cx="411129" cy="507881"/>
              <a:chOff x="8013776" y="3722847"/>
              <a:chExt cx="411129" cy="507881"/>
            </a:xfrm>
          </p:grpSpPr>
          <p:cxnSp>
            <p:nvCxnSpPr>
              <p:cNvPr id="7119" name="Google Shape;7119;p9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120" name="Google Shape;7120;p9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1" name="Google Shape;7121;p97"/>
          <p:cNvGrpSpPr/>
          <p:nvPr/>
        </p:nvGrpSpPr>
        <p:grpSpPr>
          <a:xfrm>
            <a:off x="5258295" y="2703853"/>
            <a:ext cx="1421889" cy="1020603"/>
            <a:chOff x="5190863" y="2824811"/>
            <a:chExt cx="1544860" cy="1108869"/>
          </a:xfrm>
        </p:grpSpPr>
        <p:grpSp>
          <p:nvGrpSpPr>
            <p:cNvPr id="7122" name="Google Shape;7122;p97"/>
            <p:cNvGrpSpPr/>
            <p:nvPr/>
          </p:nvGrpSpPr>
          <p:grpSpPr>
            <a:xfrm>
              <a:off x="5938695" y="3176919"/>
              <a:ext cx="685761" cy="404739"/>
              <a:chOff x="5938695" y="3176919"/>
              <a:chExt cx="685761" cy="404739"/>
            </a:xfrm>
          </p:grpSpPr>
          <p:grpSp>
            <p:nvGrpSpPr>
              <p:cNvPr id="7123" name="Google Shape;7123;p97"/>
              <p:cNvGrpSpPr/>
              <p:nvPr/>
            </p:nvGrpSpPr>
            <p:grpSpPr>
              <a:xfrm>
                <a:off x="5938695" y="3176919"/>
                <a:ext cx="685761" cy="404739"/>
                <a:chOff x="5938695" y="3176919"/>
                <a:chExt cx="685761" cy="404739"/>
              </a:xfrm>
            </p:grpSpPr>
            <p:sp>
              <p:nvSpPr>
                <p:cNvPr id="7124" name="Google Shape;7124;p9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9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6" name="Google Shape;7126;p9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97"/>
            <p:cNvGrpSpPr/>
            <p:nvPr/>
          </p:nvGrpSpPr>
          <p:grpSpPr>
            <a:xfrm>
              <a:off x="5305233" y="3176835"/>
              <a:ext cx="685971" cy="404655"/>
              <a:chOff x="5305233" y="3176835"/>
              <a:chExt cx="685971" cy="404655"/>
            </a:xfrm>
          </p:grpSpPr>
          <p:grpSp>
            <p:nvGrpSpPr>
              <p:cNvPr id="7128" name="Google Shape;7128;p97"/>
              <p:cNvGrpSpPr/>
              <p:nvPr/>
            </p:nvGrpSpPr>
            <p:grpSpPr>
              <a:xfrm>
                <a:off x="5305233" y="3176835"/>
                <a:ext cx="685971" cy="404655"/>
                <a:chOff x="5305233" y="3176835"/>
                <a:chExt cx="685971" cy="404655"/>
              </a:xfrm>
            </p:grpSpPr>
            <p:sp>
              <p:nvSpPr>
                <p:cNvPr id="7129" name="Google Shape;7129;p9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1" name="Google Shape;7131;p9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2" name="Google Shape;7132;p9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3" name="Google Shape;7133;p97"/>
            <p:cNvGrpSpPr/>
            <p:nvPr/>
          </p:nvGrpSpPr>
          <p:grpSpPr>
            <a:xfrm>
              <a:off x="5657361" y="2824811"/>
              <a:ext cx="1078361" cy="404655"/>
              <a:chOff x="5657361" y="2824811"/>
              <a:chExt cx="1078361" cy="404655"/>
            </a:xfrm>
          </p:grpSpPr>
          <p:grpSp>
            <p:nvGrpSpPr>
              <p:cNvPr id="7134" name="Google Shape;7134;p97"/>
              <p:cNvGrpSpPr/>
              <p:nvPr/>
            </p:nvGrpSpPr>
            <p:grpSpPr>
              <a:xfrm>
                <a:off x="5657361" y="2824811"/>
                <a:ext cx="1078361" cy="404655"/>
                <a:chOff x="5657361" y="2824811"/>
                <a:chExt cx="1078361" cy="404655"/>
              </a:xfrm>
            </p:grpSpPr>
            <p:grpSp>
              <p:nvGrpSpPr>
                <p:cNvPr id="7135" name="Google Shape;7135;p97"/>
                <p:cNvGrpSpPr/>
                <p:nvPr/>
              </p:nvGrpSpPr>
              <p:grpSpPr>
                <a:xfrm>
                  <a:off x="5938485" y="2824811"/>
                  <a:ext cx="797237" cy="404655"/>
                  <a:chOff x="5938485" y="2824811"/>
                  <a:chExt cx="797237" cy="404655"/>
                </a:xfrm>
              </p:grpSpPr>
              <p:sp>
                <p:nvSpPr>
                  <p:cNvPr id="7136" name="Google Shape;7136;p9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8" name="Google Shape;7138;p9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9" name="Google Shape;7139;p9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97"/>
            <p:cNvGrpSpPr/>
            <p:nvPr/>
          </p:nvGrpSpPr>
          <p:grpSpPr>
            <a:xfrm>
              <a:off x="5190863" y="3528942"/>
              <a:ext cx="1078026" cy="404739"/>
              <a:chOff x="5190863" y="3528942"/>
              <a:chExt cx="1078026" cy="404739"/>
            </a:xfrm>
          </p:grpSpPr>
          <p:sp>
            <p:nvSpPr>
              <p:cNvPr id="7141" name="Google Shape;7141;p9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2" name="Google Shape;7142;p97"/>
              <p:cNvGrpSpPr/>
              <p:nvPr/>
            </p:nvGrpSpPr>
            <p:grpSpPr>
              <a:xfrm>
                <a:off x="5190863" y="3528942"/>
                <a:ext cx="1078026" cy="404739"/>
                <a:chOff x="5190863" y="3528942"/>
                <a:chExt cx="1078026" cy="404739"/>
              </a:xfrm>
            </p:grpSpPr>
            <p:sp>
              <p:nvSpPr>
                <p:cNvPr id="7143" name="Google Shape;7143;p9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9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45" name="Google Shape;7145;p97"/>
          <p:cNvGrpSpPr/>
          <p:nvPr/>
        </p:nvGrpSpPr>
        <p:grpSpPr>
          <a:xfrm>
            <a:off x="724302" y="1268321"/>
            <a:ext cx="1086719" cy="879487"/>
            <a:chOff x="803162" y="1474292"/>
            <a:chExt cx="1086719" cy="879487"/>
          </a:xfrm>
        </p:grpSpPr>
        <p:grpSp>
          <p:nvGrpSpPr>
            <p:cNvPr id="7146" name="Google Shape;7146;p97"/>
            <p:cNvGrpSpPr/>
            <p:nvPr/>
          </p:nvGrpSpPr>
          <p:grpSpPr>
            <a:xfrm>
              <a:off x="803162" y="1625948"/>
              <a:ext cx="445856" cy="576579"/>
              <a:chOff x="803162" y="1625948"/>
              <a:chExt cx="445856" cy="576579"/>
            </a:xfrm>
          </p:grpSpPr>
          <p:sp>
            <p:nvSpPr>
              <p:cNvPr id="7147" name="Google Shape;7147;p9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8" name="Google Shape;7148;p97"/>
              <p:cNvGrpSpPr/>
              <p:nvPr/>
            </p:nvGrpSpPr>
            <p:grpSpPr>
              <a:xfrm>
                <a:off x="1056023" y="1625948"/>
                <a:ext cx="192995" cy="576579"/>
                <a:chOff x="1056023" y="1625948"/>
                <a:chExt cx="192995" cy="576579"/>
              </a:xfrm>
            </p:grpSpPr>
            <p:sp>
              <p:nvSpPr>
                <p:cNvPr id="7149" name="Google Shape;7149;p9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9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9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9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4" name="Google Shape;7154;p97"/>
            <p:cNvGrpSpPr/>
            <p:nvPr/>
          </p:nvGrpSpPr>
          <p:grpSpPr>
            <a:xfrm>
              <a:off x="1371406" y="1474292"/>
              <a:ext cx="518475" cy="879487"/>
              <a:chOff x="1398231" y="1474292"/>
              <a:chExt cx="518475" cy="879487"/>
            </a:xfrm>
          </p:grpSpPr>
          <p:grpSp>
            <p:nvGrpSpPr>
              <p:cNvPr id="7155" name="Google Shape;7155;p97"/>
              <p:cNvGrpSpPr/>
              <p:nvPr/>
            </p:nvGrpSpPr>
            <p:grpSpPr>
              <a:xfrm>
                <a:off x="1398231" y="1474292"/>
                <a:ext cx="518475" cy="341643"/>
                <a:chOff x="1398231" y="1474292"/>
                <a:chExt cx="518475" cy="341643"/>
              </a:xfrm>
            </p:grpSpPr>
            <p:sp>
              <p:nvSpPr>
                <p:cNvPr id="7156" name="Google Shape;7156;p9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7" name="Google Shape;7157;p97"/>
                <p:cNvGrpSpPr/>
                <p:nvPr/>
              </p:nvGrpSpPr>
              <p:grpSpPr>
                <a:xfrm>
                  <a:off x="1616453" y="1474292"/>
                  <a:ext cx="300253" cy="341643"/>
                  <a:chOff x="1616453" y="1475379"/>
                  <a:chExt cx="300253" cy="341643"/>
                </a:xfrm>
              </p:grpSpPr>
              <p:sp>
                <p:nvSpPr>
                  <p:cNvPr id="7158" name="Google Shape;7158;p9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9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9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9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9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5" name="Google Shape;7165;p97"/>
                  <p:cNvGrpSpPr/>
                  <p:nvPr/>
                </p:nvGrpSpPr>
                <p:grpSpPr>
                  <a:xfrm>
                    <a:off x="1839639" y="1475379"/>
                    <a:ext cx="77067" cy="341643"/>
                    <a:chOff x="1839639" y="1475379"/>
                    <a:chExt cx="77067" cy="341643"/>
                  </a:xfrm>
                </p:grpSpPr>
                <p:sp>
                  <p:nvSpPr>
                    <p:cNvPr id="7166" name="Google Shape;7166;p9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9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168" name="Google Shape;7168;p97"/>
              <p:cNvGrpSpPr/>
              <p:nvPr/>
            </p:nvGrpSpPr>
            <p:grpSpPr>
              <a:xfrm>
                <a:off x="1398451" y="2012951"/>
                <a:ext cx="518255" cy="340828"/>
                <a:chOff x="1398451" y="2012951"/>
                <a:chExt cx="518255" cy="340828"/>
              </a:xfrm>
            </p:grpSpPr>
            <p:sp>
              <p:nvSpPr>
                <p:cNvPr id="7169" name="Google Shape;7169;p9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0" name="Google Shape;7170;p97"/>
                <p:cNvGrpSpPr/>
                <p:nvPr/>
              </p:nvGrpSpPr>
              <p:grpSpPr>
                <a:xfrm>
                  <a:off x="1616453" y="2012951"/>
                  <a:ext cx="300253" cy="340828"/>
                  <a:chOff x="1616453" y="2013538"/>
                  <a:chExt cx="300253" cy="340828"/>
                </a:xfrm>
              </p:grpSpPr>
              <p:sp>
                <p:nvSpPr>
                  <p:cNvPr id="7171" name="Google Shape;7171;p9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9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9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9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9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78" name="Google Shape;7178;p97"/>
                  <p:cNvGrpSpPr/>
                  <p:nvPr/>
                </p:nvGrpSpPr>
                <p:grpSpPr>
                  <a:xfrm>
                    <a:off x="1839639" y="2013538"/>
                    <a:ext cx="77067" cy="340828"/>
                    <a:chOff x="1839639" y="2013538"/>
                    <a:chExt cx="77067" cy="340828"/>
                  </a:xfrm>
                </p:grpSpPr>
                <p:sp>
                  <p:nvSpPr>
                    <p:cNvPr id="7179" name="Google Shape;7179;p9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9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181" name="Google Shape;7181;p97"/>
          <p:cNvGrpSpPr/>
          <p:nvPr/>
        </p:nvGrpSpPr>
        <p:grpSpPr>
          <a:xfrm>
            <a:off x="721126" y="3399508"/>
            <a:ext cx="1368681" cy="682918"/>
            <a:chOff x="724986" y="3605478"/>
            <a:chExt cx="1368681" cy="682918"/>
          </a:xfrm>
        </p:grpSpPr>
        <p:grpSp>
          <p:nvGrpSpPr>
            <p:cNvPr id="7182" name="Google Shape;7182;p97"/>
            <p:cNvGrpSpPr/>
            <p:nvPr/>
          </p:nvGrpSpPr>
          <p:grpSpPr>
            <a:xfrm>
              <a:off x="1289102" y="3823629"/>
              <a:ext cx="240442" cy="250435"/>
              <a:chOff x="-165066" y="3843615"/>
              <a:chExt cx="221259" cy="230455"/>
            </a:xfrm>
          </p:grpSpPr>
          <p:sp>
            <p:nvSpPr>
              <p:cNvPr id="7183" name="Google Shape;7183;p9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9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9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9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9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9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9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9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9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9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9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9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9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9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9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3" name="Google Shape;7203;p97"/>
            <p:cNvGrpSpPr/>
            <p:nvPr/>
          </p:nvGrpSpPr>
          <p:grpSpPr>
            <a:xfrm>
              <a:off x="724986" y="3605478"/>
              <a:ext cx="1368681" cy="682918"/>
              <a:chOff x="724986" y="3605478"/>
              <a:chExt cx="1368681" cy="682918"/>
            </a:xfrm>
          </p:grpSpPr>
          <p:grpSp>
            <p:nvGrpSpPr>
              <p:cNvPr id="7204" name="Google Shape;7204;p97"/>
              <p:cNvGrpSpPr/>
              <p:nvPr/>
            </p:nvGrpSpPr>
            <p:grpSpPr>
              <a:xfrm>
                <a:off x="1498221" y="4047614"/>
                <a:ext cx="529172" cy="240783"/>
                <a:chOff x="1498221" y="4047614"/>
                <a:chExt cx="529172" cy="240783"/>
              </a:xfrm>
            </p:grpSpPr>
            <p:grpSp>
              <p:nvGrpSpPr>
                <p:cNvPr id="7205" name="Google Shape;7205;p97"/>
                <p:cNvGrpSpPr/>
                <p:nvPr/>
              </p:nvGrpSpPr>
              <p:grpSpPr>
                <a:xfrm>
                  <a:off x="1826655" y="4224370"/>
                  <a:ext cx="200738" cy="25631"/>
                  <a:chOff x="1826655" y="4224370"/>
                  <a:chExt cx="200738" cy="25631"/>
                </a:xfrm>
              </p:grpSpPr>
              <p:sp>
                <p:nvSpPr>
                  <p:cNvPr id="7206" name="Google Shape;7206;p9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97"/>
                <p:cNvGrpSpPr/>
                <p:nvPr/>
              </p:nvGrpSpPr>
              <p:grpSpPr>
                <a:xfrm>
                  <a:off x="1498221" y="4047614"/>
                  <a:ext cx="328444" cy="240783"/>
                  <a:chOff x="1498221" y="4047614"/>
                  <a:chExt cx="328444" cy="240783"/>
                </a:xfrm>
              </p:grpSpPr>
              <p:sp>
                <p:nvSpPr>
                  <p:cNvPr id="7209" name="Google Shape;7209;p9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0" name="Google Shape;7210;p97"/>
                  <p:cNvGrpSpPr/>
                  <p:nvPr/>
                </p:nvGrpSpPr>
                <p:grpSpPr>
                  <a:xfrm>
                    <a:off x="1498221" y="4047614"/>
                    <a:ext cx="150566" cy="190416"/>
                    <a:chOff x="1498221" y="4047614"/>
                    <a:chExt cx="150566" cy="190416"/>
                  </a:xfrm>
                </p:grpSpPr>
                <p:sp>
                  <p:nvSpPr>
                    <p:cNvPr id="7211" name="Google Shape;7211;p9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9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13" name="Google Shape;7213;p97"/>
              <p:cNvGrpSpPr/>
              <p:nvPr/>
            </p:nvGrpSpPr>
            <p:grpSpPr>
              <a:xfrm>
                <a:off x="1560718" y="3800594"/>
                <a:ext cx="532948" cy="302090"/>
                <a:chOff x="1560718" y="3800594"/>
                <a:chExt cx="532948" cy="302090"/>
              </a:xfrm>
            </p:grpSpPr>
            <p:grpSp>
              <p:nvGrpSpPr>
                <p:cNvPr id="7214" name="Google Shape;7214;p97"/>
                <p:cNvGrpSpPr/>
                <p:nvPr/>
              </p:nvGrpSpPr>
              <p:grpSpPr>
                <a:xfrm>
                  <a:off x="1912179" y="3827344"/>
                  <a:ext cx="181487" cy="25631"/>
                  <a:chOff x="1912179" y="3827344"/>
                  <a:chExt cx="181487" cy="25631"/>
                </a:xfrm>
              </p:grpSpPr>
              <p:sp>
                <p:nvSpPr>
                  <p:cNvPr id="7215" name="Google Shape;7215;p9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9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97"/>
                <p:cNvGrpSpPr/>
                <p:nvPr/>
              </p:nvGrpSpPr>
              <p:grpSpPr>
                <a:xfrm>
                  <a:off x="1912179" y="4044505"/>
                  <a:ext cx="181487" cy="25622"/>
                  <a:chOff x="1912179" y="4044506"/>
                  <a:chExt cx="181487" cy="25622"/>
                </a:xfrm>
              </p:grpSpPr>
              <p:sp>
                <p:nvSpPr>
                  <p:cNvPr id="7218" name="Google Shape;7218;p9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97"/>
                <p:cNvGrpSpPr/>
                <p:nvPr/>
              </p:nvGrpSpPr>
              <p:grpSpPr>
                <a:xfrm>
                  <a:off x="1560718" y="3800594"/>
                  <a:ext cx="351472" cy="302090"/>
                  <a:chOff x="1560718" y="3800594"/>
                  <a:chExt cx="351472" cy="302090"/>
                </a:xfrm>
              </p:grpSpPr>
              <p:grpSp>
                <p:nvGrpSpPr>
                  <p:cNvPr id="7221" name="Google Shape;7221;p97"/>
                  <p:cNvGrpSpPr/>
                  <p:nvPr/>
                </p:nvGrpSpPr>
                <p:grpSpPr>
                  <a:xfrm>
                    <a:off x="1560718" y="3842857"/>
                    <a:ext cx="173586" cy="217131"/>
                    <a:chOff x="1560718" y="3842857"/>
                    <a:chExt cx="173586" cy="217131"/>
                  </a:xfrm>
                </p:grpSpPr>
                <p:sp>
                  <p:nvSpPr>
                    <p:cNvPr id="7222" name="Google Shape;7222;p9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9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9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5" name="Google Shape;7225;p9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9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27" name="Google Shape;7227;p9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8" name="Google Shape;7228;p97"/>
              <p:cNvGrpSpPr/>
              <p:nvPr/>
            </p:nvGrpSpPr>
            <p:grpSpPr>
              <a:xfrm>
                <a:off x="785350" y="3605478"/>
                <a:ext cx="535311" cy="249245"/>
                <a:chOff x="785350" y="3605478"/>
                <a:chExt cx="535311" cy="249245"/>
              </a:xfrm>
            </p:grpSpPr>
            <p:grpSp>
              <p:nvGrpSpPr>
                <p:cNvPr id="7229" name="Google Shape;7229;p97"/>
                <p:cNvGrpSpPr/>
                <p:nvPr/>
              </p:nvGrpSpPr>
              <p:grpSpPr>
                <a:xfrm>
                  <a:off x="785350" y="3605478"/>
                  <a:ext cx="376191" cy="102736"/>
                  <a:chOff x="785350" y="3605478"/>
                  <a:chExt cx="376191" cy="102736"/>
                </a:xfrm>
              </p:grpSpPr>
              <p:sp>
                <p:nvSpPr>
                  <p:cNvPr id="7230" name="Google Shape;7230;p9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9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9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97"/>
                <p:cNvGrpSpPr/>
                <p:nvPr/>
              </p:nvGrpSpPr>
              <p:grpSpPr>
                <a:xfrm>
                  <a:off x="1161530" y="3655851"/>
                  <a:ext cx="159131" cy="198872"/>
                  <a:chOff x="1161530" y="3655851"/>
                  <a:chExt cx="159131" cy="198872"/>
                </a:xfrm>
              </p:grpSpPr>
              <p:sp>
                <p:nvSpPr>
                  <p:cNvPr id="7234" name="Google Shape;7234;p9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9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6" name="Google Shape;7236;p97"/>
              <p:cNvGrpSpPr/>
              <p:nvPr/>
            </p:nvGrpSpPr>
            <p:grpSpPr>
              <a:xfrm>
                <a:off x="785350" y="4047614"/>
                <a:ext cx="535311" cy="240783"/>
                <a:chOff x="785350" y="4047614"/>
                <a:chExt cx="535311" cy="240783"/>
              </a:xfrm>
            </p:grpSpPr>
            <p:grpSp>
              <p:nvGrpSpPr>
                <p:cNvPr id="7237" name="Google Shape;7237;p97"/>
                <p:cNvGrpSpPr/>
                <p:nvPr/>
              </p:nvGrpSpPr>
              <p:grpSpPr>
                <a:xfrm>
                  <a:off x="1161636" y="4047614"/>
                  <a:ext cx="159025" cy="190415"/>
                  <a:chOff x="1161636" y="4047614"/>
                  <a:chExt cx="159025" cy="190415"/>
                </a:xfrm>
              </p:grpSpPr>
              <p:sp>
                <p:nvSpPr>
                  <p:cNvPr id="7238" name="Google Shape;7238;p9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9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97"/>
                <p:cNvGrpSpPr/>
                <p:nvPr/>
              </p:nvGrpSpPr>
              <p:grpSpPr>
                <a:xfrm>
                  <a:off x="785350" y="4185661"/>
                  <a:ext cx="376191" cy="102736"/>
                  <a:chOff x="785350" y="4185661"/>
                  <a:chExt cx="376191" cy="102736"/>
                </a:xfrm>
              </p:grpSpPr>
              <p:sp>
                <p:nvSpPr>
                  <p:cNvPr id="7241" name="Google Shape;7241;p9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9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44" name="Google Shape;7244;p97"/>
              <p:cNvGrpSpPr/>
              <p:nvPr/>
            </p:nvGrpSpPr>
            <p:grpSpPr>
              <a:xfrm>
                <a:off x="1501054" y="3605478"/>
                <a:ext cx="526340" cy="249240"/>
                <a:chOff x="1501054" y="3605478"/>
                <a:chExt cx="526340" cy="249240"/>
              </a:xfrm>
            </p:grpSpPr>
            <p:grpSp>
              <p:nvGrpSpPr>
                <p:cNvPr id="7245" name="Google Shape;7245;p97"/>
                <p:cNvGrpSpPr/>
                <p:nvPr/>
              </p:nvGrpSpPr>
              <p:grpSpPr>
                <a:xfrm>
                  <a:off x="1834208" y="3643867"/>
                  <a:ext cx="193185" cy="25622"/>
                  <a:chOff x="1834208" y="3643867"/>
                  <a:chExt cx="193185" cy="25622"/>
                </a:xfrm>
              </p:grpSpPr>
              <p:sp>
                <p:nvSpPr>
                  <p:cNvPr id="7246" name="Google Shape;7246;p9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9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8" name="Google Shape;7248;p97"/>
                <p:cNvGrpSpPr/>
                <p:nvPr/>
              </p:nvGrpSpPr>
              <p:grpSpPr>
                <a:xfrm>
                  <a:off x="1501054" y="3605478"/>
                  <a:ext cx="333165" cy="249240"/>
                  <a:chOff x="1501054" y="3605478"/>
                  <a:chExt cx="333165" cy="249240"/>
                </a:xfrm>
              </p:grpSpPr>
              <p:sp>
                <p:nvSpPr>
                  <p:cNvPr id="7249" name="Google Shape;7249;p9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0" name="Google Shape;7250;p97"/>
                  <p:cNvGrpSpPr/>
                  <p:nvPr/>
                </p:nvGrpSpPr>
                <p:grpSpPr>
                  <a:xfrm>
                    <a:off x="1501054" y="3655851"/>
                    <a:ext cx="155286" cy="198867"/>
                    <a:chOff x="1501054" y="3655851"/>
                    <a:chExt cx="155286" cy="198867"/>
                  </a:xfrm>
                </p:grpSpPr>
                <p:sp>
                  <p:nvSpPr>
                    <p:cNvPr id="7251" name="Google Shape;7251;p9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53" name="Google Shape;7253;p97"/>
              <p:cNvGrpSpPr/>
              <p:nvPr/>
            </p:nvGrpSpPr>
            <p:grpSpPr>
              <a:xfrm>
                <a:off x="724986" y="3800594"/>
                <a:ext cx="532950" cy="302090"/>
                <a:chOff x="724986" y="3800594"/>
                <a:chExt cx="532950" cy="302090"/>
              </a:xfrm>
            </p:grpSpPr>
            <p:grpSp>
              <p:nvGrpSpPr>
                <p:cNvPr id="7254" name="Google Shape;7254;p97"/>
                <p:cNvGrpSpPr/>
                <p:nvPr/>
              </p:nvGrpSpPr>
              <p:grpSpPr>
                <a:xfrm>
                  <a:off x="724986" y="4044367"/>
                  <a:ext cx="181314" cy="25626"/>
                  <a:chOff x="724986" y="4044367"/>
                  <a:chExt cx="181314" cy="25626"/>
                </a:xfrm>
              </p:grpSpPr>
              <p:sp>
                <p:nvSpPr>
                  <p:cNvPr id="7255" name="Google Shape;7255;p9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9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7" name="Google Shape;7257;p97"/>
                <p:cNvGrpSpPr/>
                <p:nvPr/>
              </p:nvGrpSpPr>
              <p:grpSpPr>
                <a:xfrm>
                  <a:off x="906290" y="3800594"/>
                  <a:ext cx="351646" cy="302090"/>
                  <a:chOff x="906290" y="3800594"/>
                  <a:chExt cx="351646" cy="302090"/>
                </a:xfrm>
              </p:grpSpPr>
              <p:grpSp>
                <p:nvGrpSpPr>
                  <p:cNvPr id="7258" name="Google Shape;7258;p97"/>
                  <p:cNvGrpSpPr/>
                  <p:nvPr/>
                </p:nvGrpSpPr>
                <p:grpSpPr>
                  <a:xfrm>
                    <a:off x="1084172" y="3842857"/>
                    <a:ext cx="173764" cy="217131"/>
                    <a:chOff x="1084172" y="3842857"/>
                    <a:chExt cx="173764" cy="217131"/>
                  </a:xfrm>
                </p:grpSpPr>
                <p:grpSp>
                  <p:nvGrpSpPr>
                    <p:cNvPr id="7259" name="Google Shape;7259;p97"/>
                    <p:cNvGrpSpPr/>
                    <p:nvPr/>
                  </p:nvGrpSpPr>
                  <p:grpSpPr>
                    <a:xfrm>
                      <a:off x="1156862" y="3936509"/>
                      <a:ext cx="101073" cy="25622"/>
                      <a:chOff x="1156862" y="3936509"/>
                      <a:chExt cx="101073" cy="25622"/>
                    </a:xfrm>
                  </p:grpSpPr>
                  <p:sp>
                    <p:nvSpPr>
                      <p:cNvPr id="7260" name="Google Shape;7260;p9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2" name="Google Shape;7262;p9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3" name="Google Shape;7263;p9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5" name="Google Shape;7265;p97"/>
                <p:cNvGrpSpPr/>
                <p:nvPr/>
              </p:nvGrpSpPr>
              <p:grpSpPr>
                <a:xfrm>
                  <a:off x="724986" y="3830189"/>
                  <a:ext cx="189533" cy="25626"/>
                  <a:chOff x="724986" y="3830189"/>
                  <a:chExt cx="189533" cy="25626"/>
                </a:xfrm>
              </p:grpSpPr>
              <p:sp>
                <p:nvSpPr>
                  <p:cNvPr id="7266" name="Google Shape;7266;p9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268" name="Google Shape;7268;p97"/>
          <p:cNvGrpSpPr/>
          <p:nvPr/>
        </p:nvGrpSpPr>
        <p:grpSpPr>
          <a:xfrm>
            <a:off x="2249438" y="2249669"/>
            <a:ext cx="948701" cy="935378"/>
            <a:chOff x="2253298" y="2428317"/>
            <a:chExt cx="948701" cy="935378"/>
          </a:xfrm>
        </p:grpSpPr>
        <p:sp>
          <p:nvSpPr>
            <p:cNvPr id="7269" name="Google Shape;7269;p9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9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9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9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9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9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9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9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9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9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9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9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9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9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9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9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9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9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9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9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9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9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9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9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9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9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305" name="Shape 7305"/>
        <p:cNvGrpSpPr/>
        <p:nvPr/>
      </p:nvGrpSpPr>
      <p:grpSpPr>
        <a:xfrm>
          <a:off x="0" y="0"/>
          <a:ext cx="0" cy="0"/>
          <a:chOff x="0" y="0"/>
          <a:chExt cx="0" cy="0"/>
        </a:xfrm>
      </p:grpSpPr>
      <p:grpSp>
        <p:nvGrpSpPr>
          <p:cNvPr id="7306" name="Google Shape;7306;p98"/>
          <p:cNvGrpSpPr/>
          <p:nvPr/>
        </p:nvGrpSpPr>
        <p:grpSpPr>
          <a:xfrm>
            <a:off x="3339745" y="952988"/>
            <a:ext cx="2363393" cy="1017867"/>
            <a:chOff x="3292400" y="1219146"/>
            <a:chExt cx="2615240" cy="1110239"/>
          </a:xfrm>
        </p:grpSpPr>
        <p:sp>
          <p:nvSpPr>
            <p:cNvPr id="7307" name="Google Shape;7307;p9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7308" name="Google Shape;7308;p9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09" name="Google Shape;7309;p9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310" name="Google Shape;7310;p9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311" name="Google Shape;7311;p9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312" name="Google Shape;7312;p9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313" name="Google Shape;7313;p9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314" name="Google Shape;7314;p9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315" name="Google Shape;7315;p9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316" name="Google Shape;7316;p9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317" name="Google Shape;7317;p9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18" name="Google Shape;7318;p9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319" name="Google Shape;7319;p9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320" name="Google Shape;7320;p9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321" name="Google Shape;7321;p98"/>
            <p:cNvGrpSpPr/>
            <p:nvPr/>
          </p:nvGrpSpPr>
          <p:grpSpPr>
            <a:xfrm>
              <a:off x="3748438" y="1378608"/>
              <a:ext cx="2159202" cy="903971"/>
              <a:chOff x="1683525" y="2179850"/>
              <a:chExt cx="4519050" cy="2134525"/>
            </a:xfrm>
          </p:grpSpPr>
          <p:sp>
            <p:nvSpPr>
              <p:cNvPr id="7322" name="Google Shape;7322;p9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3" name="Google Shape;7323;p9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4" name="Google Shape;7324;p9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5" name="Google Shape;7325;p9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6" name="Google Shape;7326;p9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7" name="Google Shape;7327;p9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8" name="Google Shape;7328;p9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29" name="Google Shape;7329;p9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30" name="Google Shape;7330;p9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31" name="Google Shape;7331;p9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32" name="Google Shape;7332;p9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333" name="Google Shape;7333;p9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7334" name="Google Shape;7334;p98"/>
          <p:cNvGraphicFramePr/>
          <p:nvPr/>
        </p:nvGraphicFramePr>
        <p:xfrm>
          <a:off x="5935838" y="2130461"/>
          <a:ext cx="3000000" cy="3000000"/>
        </p:xfrm>
        <a:graphic>
          <a:graphicData uri="http://schemas.openxmlformats.org/drawingml/2006/table">
            <a:tbl>
              <a:tblPr>
                <a:noFill/>
                <a:tableStyleId>{75441170-BAA3-482C-9367-CC5E8BCEF31B}</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335" name="Google Shape;7335;p98"/>
          <p:cNvGrpSpPr/>
          <p:nvPr/>
        </p:nvGrpSpPr>
        <p:grpSpPr>
          <a:xfrm>
            <a:off x="5910045" y="3189058"/>
            <a:ext cx="2522867" cy="1001454"/>
            <a:chOff x="1904318" y="789980"/>
            <a:chExt cx="1489472" cy="606868"/>
          </a:xfrm>
        </p:grpSpPr>
        <p:cxnSp>
          <p:nvCxnSpPr>
            <p:cNvPr id="7336" name="Google Shape;7336;p9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37" name="Google Shape;7337;p9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338" name="Google Shape;7338;p9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339" name="Google Shape;7339;p98"/>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340" name="Google Shape;7340;p98"/>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341" name="Google Shape;7341;p98"/>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342" name="Google Shape;7342;p98"/>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343" name="Google Shape;7343;p9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9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9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9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9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9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98"/>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350" name="Google Shape;7350;p98"/>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351" name="Google Shape;7351;p98"/>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352" name="Google Shape;7352;p9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98"/>
          <p:cNvGrpSpPr/>
          <p:nvPr/>
        </p:nvGrpSpPr>
        <p:grpSpPr>
          <a:xfrm>
            <a:off x="712562" y="998017"/>
            <a:ext cx="2394370" cy="976502"/>
            <a:chOff x="749309" y="1112739"/>
            <a:chExt cx="2371603" cy="976502"/>
          </a:xfrm>
        </p:grpSpPr>
        <p:sp>
          <p:nvSpPr>
            <p:cNvPr id="7354" name="Google Shape;7354;p9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9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9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9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9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9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9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9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9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9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9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9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9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9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9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9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9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9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9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9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9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9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9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9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9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9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9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386" name="Google Shape;7386;p98"/>
          <p:cNvGraphicFramePr/>
          <p:nvPr/>
        </p:nvGraphicFramePr>
        <p:xfrm>
          <a:off x="5935863" y="996311"/>
          <a:ext cx="3000000" cy="3000000"/>
        </p:xfrm>
        <a:graphic>
          <a:graphicData uri="http://schemas.openxmlformats.org/drawingml/2006/table">
            <a:tbl>
              <a:tblPr>
                <a:noFill/>
                <a:tableStyleId>{75441170-BAA3-482C-9367-CC5E8BCEF31B}</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387" name="Google Shape;7387;p98"/>
          <p:cNvGraphicFramePr/>
          <p:nvPr/>
        </p:nvGraphicFramePr>
        <p:xfrm>
          <a:off x="3342575" y="2130461"/>
          <a:ext cx="3000000" cy="3000000"/>
        </p:xfrm>
        <a:graphic>
          <a:graphicData uri="http://schemas.openxmlformats.org/drawingml/2006/table">
            <a:tbl>
              <a:tblPr>
                <a:noFill/>
                <a:tableStyleId>{75441170-BAA3-482C-9367-CC5E8BCEF31B}</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388" name="Google Shape;7388;p98"/>
          <p:cNvGrpSpPr/>
          <p:nvPr/>
        </p:nvGrpSpPr>
        <p:grpSpPr>
          <a:xfrm>
            <a:off x="4086505" y="2517104"/>
            <a:ext cx="1517436" cy="74460"/>
            <a:chOff x="3980086" y="2804397"/>
            <a:chExt cx="1227600" cy="66900"/>
          </a:xfrm>
        </p:grpSpPr>
        <p:sp>
          <p:nvSpPr>
            <p:cNvPr id="7389" name="Google Shape;7389;p9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98"/>
          <p:cNvGrpSpPr/>
          <p:nvPr/>
        </p:nvGrpSpPr>
        <p:grpSpPr>
          <a:xfrm>
            <a:off x="4711569" y="2809692"/>
            <a:ext cx="892956" cy="74460"/>
            <a:chOff x="3980086" y="2804397"/>
            <a:chExt cx="1227600" cy="66900"/>
          </a:xfrm>
        </p:grpSpPr>
        <p:sp>
          <p:nvSpPr>
            <p:cNvPr id="7392" name="Google Shape;7392;p9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9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98"/>
          <p:cNvGrpSpPr/>
          <p:nvPr/>
        </p:nvGrpSpPr>
        <p:grpSpPr>
          <a:xfrm>
            <a:off x="3344661" y="3168575"/>
            <a:ext cx="2363244" cy="1005943"/>
            <a:chOff x="3358415" y="3361302"/>
            <a:chExt cx="2363244" cy="1024695"/>
          </a:xfrm>
        </p:grpSpPr>
        <p:grpSp>
          <p:nvGrpSpPr>
            <p:cNvPr id="7395" name="Google Shape;7395;p98"/>
            <p:cNvGrpSpPr/>
            <p:nvPr/>
          </p:nvGrpSpPr>
          <p:grpSpPr>
            <a:xfrm>
              <a:off x="3358415" y="3361302"/>
              <a:ext cx="441300" cy="1024695"/>
              <a:chOff x="3358415" y="3361302"/>
              <a:chExt cx="441300" cy="1024695"/>
            </a:xfrm>
          </p:grpSpPr>
          <p:sp>
            <p:nvSpPr>
              <p:cNvPr id="7396" name="Google Shape;7396;p9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9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9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9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98"/>
            <p:cNvGrpSpPr/>
            <p:nvPr/>
          </p:nvGrpSpPr>
          <p:grpSpPr>
            <a:xfrm>
              <a:off x="3838901" y="3361302"/>
              <a:ext cx="441300" cy="1024695"/>
              <a:chOff x="3838901" y="3361302"/>
              <a:chExt cx="441300" cy="1024695"/>
            </a:xfrm>
          </p:grpSpPr>
          <p:sp>
            <p:nvSpPr>
              <p:cNvPr id="7403" name="Google Shape;7403;p9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9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9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9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98"/>
            <p:cNvGrpSpPr/>
            <p:nvPr/>
          </p:nvGrpSpPr>
          <p:grpSpPr>
            <a:xfrm>
              <a:off x="4319387" y="3361302"/>
              <a:ext cx="441300" cy="1024695"/>
              <a:chOff x="4319387" y="3361302"/>
              <a:chExt cx="441300" cy="1024695"/>
            </a:xfrm>
          </p:grpSpPr>
          <p:sp>
            <p:nvSpPr>
              <p:cNvPr id="7410" name="Google Shape;7410;p9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9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9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9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9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9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98"/>
            <p:cNvGrpSpPr/>
            <p:nvPr/>
          </p:nvGrpSpPr>
          <p:grpSpPr>
            <a:xfrm>
              <a:off x="4799873" y="3361302"/>
              <a:ext cx="441300" cy="1024695"/>
              <a:chOff x="4799873" y="3361302"/>
              <a:chExt cx="441300" cy="1024695"/>
            </a:xfrm>
          </p:grpSpPr>
          <p:sp>
            <p:nvSpPr>
              <p:cNvPr id="7417" name="Google Shape;7417;p9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9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9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9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9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9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98"/>
            <p:cNvGrpSpPr/>
            <p:nvPr/>
          </p:nvGrpSpPr>
          <p:grpSpPr>
            <a:xfrm>
              <a:off x="5280360" y="3361302"/>
              <a:ext cx="441300" cy="1024695"/>
              <a:chOff x="5280360" y="3361302"/>
              <a:chExt cx="441300" cy="1024695"/>
            </a:xfrm>
          </p:grpSpPr>
          <p:sp>
            <p:nvSpPr>
              <p:cNvPr id="7424" name="Google Shape;7424;p9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9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9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9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430" name="Google Shape;7430;p98"/>
          <p:cNvGraphicFramePr/>
          <p:nvPr/>
        </p:nvGraphicFramePr>
        <p:xfrm>
          <a:off x="711088" y="2130461"/>
          <a:ext cx="3000000" cy="3000000"/>
        </p:xfrm>
        <a:graphic>
          <a:graphicData uri="http://schemas.openxmlformats.org/drawingml/2006/table">
            <a:tbl>
              <a:tblPr>
                <a:noFill/>
                <a:tableStyleId>{75441170-BAA3-482C-9367-CC5E8BCEF31B}</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431" name="Google Shape;7431;p98"/>
          <p:cNvGrpSpPr/>
          <p:nvPr/>
        </p:nvGrpSpPr>
        <p:grpSpPr>
          <a:xfrm>
            <a:off x="712613" y="3180186"/>
            <a:ext cx="2403614" cy="1005900"/>
            <a:chOff x="726450" y="3372825"/>
            <a:chExt cx="2403614" cy="1005900"/>
          </a:xfrm>
        </p:grpSpPr>
        <p:grpSp>
          <p:nvGrpSpPr>
            <p:cNvPr id="7432" name="Google Shape;7432;p98"/>
            <p:cNvGrpSpPr/>
            <p:nvPr/>
          </p:nvGrpSpPr>
          <p:grpSpPr>
            <a:xfrm>
              <a:off x="726450" y="3696000"/>
              <a:ext cx="2403614" cy="500898"/>
              <a:chOff x="726450" y="3696000"/>
              <a:chExt cx="2403614" cy="500898"/>
            </a:xfrm>
          </p:grpSpPr>
          <p:sp>
            <p:nvSpPr>
              <p:cNvPr id="7433" name="Google Shape;7433;p9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34" name="Google Shape;7434;p9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35" name="Google Shape;7435;p98"/>
            <p:cNvGrpSpPr/>
            <p:nvPr/>
          </p:nvGrpSpPr>
          <p:grpSpPr>
            <a:xfrm>
              <a:off x="1348050" y="3372825"/>
              <a:ext cx="1720425" cy="1005900"/>
              <a:chOff x="1348050" y="3372825"/>
              <a:chExt cx="1720425" cy="1005900"/>
            </a:xfrm>
          </p:grpSpPr>
          <p:sp>
            <p:nvSpPr>
              <p:cNvPr id="7436" name="Google Shape;7436;p9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37" name="Google Shape;7437;p9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38" name="Google Shape;7438;p9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39" name="Google Shape;7439;p9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440" name="Google Shape;7440;p9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441" name="Google Shape;7441;p98"/>
            <p:cNvGrpSpPr/>
            <p:nvPr/>
          </p:nvGrpSpPr>
          <p:grpSpPr>
            <a:xfrm>
              <a:off x="1455707" y="3731058"/>
              <a:ext cx="1491150" cy="417657"/>
              <a:chOff x="1455707" y="3731058"/>
              <a:chExt cx="1491150" cy="417657"/>
            </a:xfrm>
          </p:grpSpPr>
          <p:grpSp>
            <p:nvGrpSpPr>
              <p:cNvPr id="7442" name="Google Shape;7442;p98"/>
              <p:cNvGrpSpPr/>
              <p:nvPr/>
            </p:nvGrpSpPr>
            <p:grpSpPr>
              <a:xfrm>
                <a:off x="1472938" y="3745828"/>
                <a:ext cx="72126" cy="53788"/>
                <a:chOff x="1472938" y="3745828"/>
                <a:chExt cx="72126" cy="53788"/>
              </a:xfrm>
            </p:grpSpPr>
            <p:sp>
              <p:nvSpPr>
                <p:cNvPr id="7443" name="Google Shape;7443;p9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98"/>
              <p:cNvGrpSpPr/>
              <p:nvPr/>
            </p:nvGrpSpPr>
            <p:grpSpPr>
              <a:xfrm>
                <a:off x="1819181" y="4089633"/>
                <a:ext cx="72126" cy="53788"/>
                <a:chOff x="1819181" y="4089633"/>
                <a:chExt cx="72126" cy="53788"/>
              </a:xfrm>
            </p:grpSpPr>
            <p:sp>
              <p:nvSpPr>
                <p:cNvPr id="7446" name="Google Shape;7446;p9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9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8" name="Google Shape;7448;p98"/>
              <p:cNvGrpSpPr/>
              <p:nvPr/>
            </p:nvGrpSpPr>
            <p:grpSpPr>
              <a:xfrm>
                <a:off x="1455707" y="4084171"/>
                <a:ext cx="64321" cy="64544"/>
                <a:chOff x="1455707" y="4084171"/>
                <a:chExt cx="64321" cy="64544"/>
              </a:xfrm>
            </p:grpSpPr>
            <p:sp>
              <p:nvSpPr>
                <p:cNvPr id="7449" name="Google Shape;7449;p9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9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1" name="Google Shape;7451;p98"/>
              <p:cNvGrpSpPr/>
              <p:nvPr/>
            </p:nvGrpSpPr>
            <p:grpSpPr>
              <a:xfrm>
                <a:off x="1818610" y="3731058"/>
                <a:ext cx="64321" cy="64544"/>
                <a:chOff x="1818610" y="3731058"/>
                <a:chExt cx="64321" cy="64544"/>
              </a:xfrm>
            </p:grpSpPr>
            <p:sp>
              <p:nvSpPr>
                <p:cNvPr id="7452" name="Google Shape;7452;p9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9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98"/>
              <p:cNvGrpSpPr/>
              <p:nvPr/>
            </p:nvGrpSpPr>
            <p:grpSpPr>
              <a:xfrm>
                <a:off x="2172491" y="4089633"/>
                <a:ext cx="72126" cy="53788"/>
                <a:chOff x="2172491" y="4089633"/>
                <a:chExt cx="72126" cy="53788"/>
              </a:xfrm>
            </p:grpSpPr>
            <p:sp>
              <p:nvSpPr>
                <p:cNvPr id="7455" name="Google Shape;7455;p9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9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98"/>
              <p:cNvGrpSpPr/>
              <p:nvPr/>
            </p:nvGrpSpPr>
            <p:grpSpPr>
              <a:xfrm>
                <a:off x="2171920" y="3731058"/>
                <a:ext cx="64321" cy="64544"/>
                <a:chOff x="2171920" y="3731058"/>
                <a:chExt cx="64321" cy="64544"/>
              </a:xfrm>
            </p:grpSpPr>
            <p:sp>
              <p:nvSpPr>
                <p:cNvPr id="7458" name="Google Shape;7458;p9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9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0" name="Google Shape;7460;p98"/>
              <p:cNvGrpSpPr/>
              <p:nvPr/>
            </p:nvGrpSpPr>
            <p:grpSpPr>
              <a:xfrm>
                <a:off x="2874730" y="3745828"/>
                <a:ext cx="72126" cy="53788"/>
                <a:chOff x="2874730" y="3745828"/>
                <a:chExt cx="72126" cy="53788"/>
              </a:xfrm>
            </p:grpSpPr>
            <p:sp>
              <p:nvSpPr>
                <p:cNvPr id="7461" name="Google Shape;7461;p9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9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3" name="Google Shape;7463;p98"/>
              <p:cNvGrpSpPr/>
              <p:nvPr/>
            </p:nvGrpSpPr>
            <p:grpSpPr>
              <a:xfrm>
                <a:off x="2878589" y="4081481"/>
                <a:ext cx="64321" cy="64544"/>
                <a:chOff x="2878589" y="4081481"/>
                <a:chExt cx="64321" cy="64544"/>
              </a:xfrm>
            </p:grpSpPr>
            <p:sp>
              <p:nvSpPr>
                <p:cNvPr id="7464" name="Google Shape;7464;p9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98"/>
              <p:cNvGrpSpPr/>
              <p:nvPr/>
            </p:nvGrpSpPr>
            <p:grpSpPr>
              <a:xfrm>
                <a:off x="2525796" y="4089633"/>
                <a:ext cx="72126" cy="53788"/>
                <a:chOff x="2525796" y="4089633"/>
                <a:chExt cx="72126" cy="53788"/>
              </a:xfrm>
            </p:grpSpPr>
            <p:sp>
              <p:nvSpPr>
                <p:cNvPr id="7467" name="Google Shape;7467;p9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9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98"/>
              <p:cNvGrpSpPr/>
              <p:nvPr/>
            </p:nvGrpSpPr>
            <p:grpSpPr>
              <a:xfrm>
                <a:off x="2525225" y="3731058"/>
                <a:ext cx="64321" cy="64544"/>
                <a:chOff x="2525225" y="3731058"/>
                <a:chExt cx="64321" cy="64544"/>
              </a:xfrm>
            </p:grpSpPr>
            <p:sp>
              <p:nvSpPr>
                <p:cNvPr id="7470" name="Google Shape;7470;p9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sp>
        <p:nvSpPr>
          <p:cNvPr id="1793" name="Google Shape;1793;p36"/>
          <p:cNvSpPr txBox="1"/>
          <p:nvPr>
            <p:ph type="title"/>
          </p:nvPr>
        </p:nvSpPr>
        <p:spPr>
          <a:xfrm>
            <a:off x="950050" y="1017000"/>
            <a:ext cx="6745800" cy="7527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Most Improved Bowlers</a:t>
            </a:r>
            <a:endParaRPr sz="4600"/>
          </a:p>
        </p:txBody>
      </p:sp>
      <p:pic>
        <p:nvPicPr>
          <p:cNvPr id="1794" name="Google Shape;1794;p36" title="Cat.jpg"/>
          <p:cNvPicPr preferRelativeResize="0"/>
          <p:nvPr>
            <p:ph idx="2" type="pic"/>
          </p:nvPr>
        </p:nvPicPr>
        <p:blipFill rotWithShape="1">
          <a:blip r:embed="rId3">
            <a:alphaModFix/>
          </a:blip>
          <a:srcRect b="0" l="0" r="0" t="0"/>
          <a:stretch/>
        </p:blipFill>
        <p:spPr>
          <a:xfrm>
            <a:off x="569050" y="1901425"/>
            <a:ext cx="1621800" cy="1621800"/>
          </a:xfrm>
          <a:prstGeom prst="ellipse">
            <a:avLst/>
          </a:prstGeom>
          <a:ln cap="flat" cmpd="sng" w="19050">
            <a:solidFill>
              <a:schemeClr val="dk1"/>
            </a:solidFill>
            <a:prstDash val="solid"/>
            <a:round/>
            <a:headEnd len="sm" w="sm" type="none"/>
            <a:tailEnd len="sm" w="sm" type="none"/>
          </a:ln>
        </p:spPr>
      </p:pic>
      <p:sp>
        <p:nvSpPr>
          <p:cNvPr id="1795" name="Google Shape;1795;p36"/>
          <p:cNvSpPr txBox="1"/>
          <p:nvPr>
            <p:ph idx="1" type="subTitle"/>
          </p:nvPr>
        </p:nvSpPr>
        <p:spPr>
          <a:xfrm>
            <a:off x="2256175" y="2314525"/>
            <a:ext cx="24000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Most Improved Within the Season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Cat Atwood +16</a:t>
            </a:r>
            <a:endParaRPr>
              <a:latin typeface="Fira Sans SemiBold"/>
              <a:ea typeface="Fira Sans SemiBold"/>
              <a:cs typeface="Fira Sans SemiBold"/>
              <a:sym typeface="Fira Sans SemiBold"/>
            </a:endParaRPr>
          </a:p>
        </p:txBody>
      </p:sp>
      <p:sp>
        <p:nvSpPr>
          <p:cNvPr id="1796" name="Google Shape;1796;p36"/>
          <p:cNvSpPr txBox="1"/>
          <p:nvPr>
            <p:ph type="title"/>
          </p:nvPr>
        </p:nvSpPr>
        <p:spPr>
          <a:xfrm>
            <a:off x="950050" y="533075"/>
            <a:ext cx="3353700" cy="6624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2300">
                <a:solidFill>
                  <a:schemeClr val="dk2"/>
                </a:solidFill>
                <a:latin typeface="Fira Sans SemiBold"/>
                <a:ea typeface="Fira Sans SemiBold"/>
                <a:cs typeface="Fira Sans SemiBold"/>
                <a:sym typeface="Fira Sans SemiBold"/>
              </a:rPr>
              <a:t>“Ben Spencer”</a:t>
            </a:r>
            <a:endParaRPr sz="2300">
              <a:solidFill>
                <a:schemeClr val="dk2"/>
              </a:solidFill>
              <a:latin typeface="Fira Sans SemiBold"/>
              <a:ea typeface="Fira Sans SemiBold"/>
              <a:cs typeface="Fira Sans SemiBold"/>
              <a:sym typeface="Fira Sans SemiBold"/>
            </a:endParaRPr>
          </a:p>
        </p:txBody>
      </p:sp>
      <p:pic>
        <p:nvPicPr>
          <p:cNvPr id="1797" name="Google Shape;1797;p36" title="Chris.jpg"/>
          <p:cNvPicPr preferRelativeResize="0"/>
          <p:nvPr>
            <p:ph idx="2" type="pic"/>
          </p:nvPr>
        </p:nvPicPr>
        <p:blipFill rotWithShape="1">
          <a:blip r:embed="rId4">
            <a:alphaModFix/>
          </a:blip>
          <a:srcRect b="0" l="0" r="0" t="0"/>
          <a:stretch/>
        </p:blipFill>
        <p:spPr>
          <a:xfrm>
            <a:off x="4732375" y="1901425"/>
            <a:ext cx="1621800" cy="1621800"/>
          </a:xfrm>
          <a:prstGeom prst="ellipse">
            <a:avLst/>
          </a:prstGeom>
          <a:ln cap="flat" cmpd="sng" w="19050">
            <a:solidFill>
              <a:schemeClr val="dk1"/>
            </a:solidFill>
            <a:prstDash val="solid"/>
            <a:round/>
            <a:headEnd len="sm" w="sm" type="none"/>
            <a:tailEnd len="sm" w="sm" type="none"/>
          </a:ln>
        </p:spPr>
      </p:pic>
      <p:sp>
        <p:nvSpPr>
          <p:cNvPr id="1798" name="Google Shape;1798;p36"/>
          <p:cNvSpPr txBox="1"/>
          <p:nvPr>
            <p:ph idx="1" type="subTitle"/>
          </p:nvPr>
        </p:nvSpPr>
        <p:spPr>
          <a:xfrm>
            <a:off x="6419500" y="2314525"/>
            <a:ext cx="24000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Most Improved Season-to-Season</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Chris Lenz +10</a:t>
            </a:r>
            <a:endParaRPr>
              <a:latin typeface="Fira Sans SemiBold"/>
              <a:ea typeface="Fira Sans SemiBold"/>
              <a:cs typeface="Fira Sans SemiBold"/>
              <a:sym typeface="Fira Sans SemiBold"/>
            </a:endParaRPr>
          </a:p>
        </p:txBody>
      </p:sp>
      <p:sp>
        <p:nvSpPr>
          <p:cNvPr id="1799" name="Google Shape;1799;p36"/>
          <p:cNvSpPr txBox="1"/>
          <p:nvPr>
            <p:ph idx="4294967295" type="subTitle"/>
          </p:nvPr>
        </p:nvSpPr>
        <p:spPr>
          <a:xfrm>
            <a:off x="2102853" y="3968000"/>
            <a:ext cx="4938300" cy="387900"/>
          </a:xfrm>
          <a:prstGeom prst="rect">
            <a:avLst/>
          </a:prstGeom>
          <a:solidFill>
            <a:schemeClr val="accent2"/>
          </a:solidFill>
          <a:ln cap="flat" cmpd="sng" w="19050">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rtl="0" algn="ctr">
              <a:spcBef>
                <a:spcPts val="0"/>
              </a:spcBef>
              <a:spcAft>
                <a:spcPts val="0"/>
              </a:spcAft>
              <a:buNone/>
            </a:pPr>
            <a:r>
              <a:rPr b="1" i="1" lang="en" sz="1300"/>
              <a:t>Both w</a:t>
            </a:r>
            <a:r>
              <a:rPr b="1" i="1" lang="en" sz="1300"/>
              <a:t>inners gets $20</a:t>
            </a:r>
            <a:endParaRPr b="1" i="1" sz="1300"/>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475" name="Shape 7475"/>
        <p:cNvGrpSpPr/>
        <p:nvPr/>
      </p:nvGrpSpPr>
      <p:grpSpPr>
        <a:xfrm>
          <a:off x="0" y="0"/>
          <a:ext cx="0" cy="0"/>
          <a:chOff x="0" y="0"/>
          <a:chExt cx="0" cy="0"/>
        </a:xfrm>
      </p:grpSpPr>
      <p:grpSp>
        <p:nvGrpSpPr>
          <p:cNvPr id="7476" name="Google Shape;7476;p99"/>
          <p:cNvGrpSpPr/>
          <p:nvPr/>
        </p:nvGrpSpPr>
        <p:grpSpPr>
          <a:xfrm>
            <a:off x="716996" y="971307"/>
            <a:ext cx="845921" cy="690752"/>
            <a:chOff x="732428" y="1198513"/>
            <a:chExt cx="845921" cy="690752"/>
          </a:xfrm>
        </p:grpSpPr>
        <p:grpSp>
          <p:nvGrpSpPr>
            <p:cNvPr id="7477" name="Google Shape;7477;p99"/>
            <p:cNvGrpSpPr/>
            <p:nvPr/>
          </p:nvGrpSpPr>
          <p:grpSpPr>
            <a:xfrm>
              <a:off x="823030" y="1198513"/>
              <a:ext cx="755319" cy="690752"/>
              <a:chOff x="823030" y="1198513"/>
              <a:chExt cx="755319" cy="690752"/>
            </a:xfrm>
          </p:grpSpPr>
          <p:sp>
            <p:nvSpPr>
              <p:cNvPr id="7478" name="Google Shape;7478;p9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99"/>
            <p:cNvGrpSpPr/>
            <p:nvPr/>
          </p:nvGrpSpPr>
          <p:grpSpPr>
            <a:xfrm>
              <a:off x="732428" y="1239937"/>
              <a:ext cx="739912" cy="607886"/>
              <a:chOff x="732428" y="1239937"/>
              <a:chExt cx="739912" cy="607886"/>
            </a:xfrm>
          </p:grpSpPr>
          <p:sp>
            <p:nvSpPr>
              <p:cNvPr id="7481" name="Google Shape;7481;p9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99"/>
            <p:cNvGrpSpPr/>
            <p:nvPr/>
          </p:nvGrpSpPr>
          <p:grpSpPr>
            <a:xfrm>
              <a:off x="732428" y="1277018"/>
              <a:ext cx="702832" cy="533758"/>
              <a:chOff x="732428" y="1277018"/>
              <a:chExt cx="702832" cy="533758"/>
            </a:xfrm>
          </p:grpSpPr>
          <p:sp>
            <p:nvSpPr>
              <p:cNvPr id="7484" name="Google Shape;7484;p9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99"/>
            <p:cNvGrpSpPr/>
            <p:nvPr/>
          </p:nvGrpSpPr>
          <p:grpSpPr>
            <a:xfrm>
              <a:off x="931170" y="1306653"/>
              <a:ext cx="647179" cy="474455"/>
              <a:chOff x="931170" y="1306653"/>
              <a:chExt cx="647179" cy="474455"/>
            </a:xfrm>
          </p:grpSpPr>
          <p:sp>
            <p:nvSpPr>
              <p:cNvPr id="7487" name="Google Shape;7487;p9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9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89" name="Google Shape;7489;p9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0" name="Google Shape;7490;p99"/>
          <p:cNvGrpSpPr/>
          <p:nvPr/>
        </p:nvGrpSpPr>
        <p:grpSpPr>
          <a:xfrm>
            <a:off x="3948605" y="971313"/>
            <a:ext cx="634656" cy="699982"/>
            <a:chOff x="5985650" y="2860025"/>
            <a:chExt cx="1396075" cy="1539775"/>
          </a:xfrm>
        </p:grpSpPr>
        <p:sp>
          <p:nvSpPr>
            <p:cNvPr id="7491" name="Google Shape;7491;p9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9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9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9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9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9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9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9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9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9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9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9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9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9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9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9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9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9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9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9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9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9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9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9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9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9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99"/>
          <p:cNvGrpSpPr/>
          <p:nvPr/>
        </p:nvGrpSpPr>
        <p:grpSpPr>
          <a:xfrm>
            <a:off x="4704254" y="971307"/>
            <a:ext cx="725845" cy="699975"/>
            <a:chOff x="4249973" y="1201875"/>
            <a:chExt cx="1958568" cy="1888762"/>
          </a:xfrm>
        </p:grpSpPr>
        <p:sp>
          <p:nvSpPr>
            <p:cNvPr id="7524" name="Google Shape;7524;p9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5" name="Google Shape;7525;p99"/>
            <p:cNvGrpSpPr/>
            <p:nvPr/>
          </p:nvGrpSpPr>
          <p:grpSpPr>
            <a:xfrm>
              <a:off x="5853086" y="1789142"/>
              <a:ext cx="355454" cy="1048099"/>
              <a:chOff x="5576108" y="2016725"/>
              <a:chExt cx="565200" cy="1666560"/>
            </a:xfrm>
          </p:grpSpPr>
          <p:sp>
            <p:nvSpPr>
              <p:cNvPr id="7526" name="Google Shape;7526;p9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27" name="Google Shape;7527;p9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99"/>
            <p:cNvGrpSpPr/>
            <p:nvPr/>
          </p:nvGrpSpPr>
          <p:grpSpPr>
            <a:xfrm>
              <a:off x="4869455" y="2691676"/>
              <a:ext cx="1013897" cy="398961"/>
              <a:chOff x="4012057" y="3451825"/>
              <a:chExt cx="1612175" cy="634379"/>
            </a:xfrm>
          </p:grpSpPr>
          <p:sp>
            <p:nvSpPr>
              <p:cNvPr id="7529" name="Google Shape;7529;p9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30" name="Google Shape;7530;p9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99"/>
            <p:cNvGrpSpPr/>
            <p:nvPr/>
          </p:nvGrpSpPr>
          <p:grpSpPr>
            <a:xfrm>
              <a:off x="4276937" y="2155961"/>
              <a:ext cx="651965" cy="891358"/>
              <a:chOff x="3069908" y="2599997"/>
              <a:chExt cx="1036675" cy="1417328"/>
            </a:xfrm>
          </p:grpSpPr>
          <p:sp>
            <p:nvSpPr>
              <p:cNvPr id="7532" name="Google Shape;7532;p9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33" name="Google Shape;7533;p9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99"/>
            <p:cNvGrpSpPr/>
            <p:nvPr/>
          </p:nvGrpSpPr>
          <p:grpSpPr>
            <a:xfrm>
              <a:off x="5054918" y="1201875"/>
              <a:ext cx="999548" cy="602711"/>
              <a:chOff x="4306958" y="1082925"/>
              <a:chExt cx="1589359" cy="958358"/>
            </a:xfrm>
          </p:grpSpPr>
          <p:sp>
            <p:nvSpPr>
              <p:cNvPr id="7535" name="Google Shape;7535;p9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36" name="Google Shape;7536;p9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99"/>
            <p:cNvGrpSpPr/>
            <p:nvPr/>
          </p:nvGrpSpPr>
          <p:grpSpPr>
            <a:xfrm>
              <a:off x="4249973" y="1303451"/>
              <a:ext cx="799317" cy="841334"/>
              <a:chOff x="3027033" y="1244439"/>
              <a:chExt cx="1270977" cy="1337786"/>
            </a:xfrm>
          </p:grpSpPr>
          <p:sp>
            <p:nvSpPr>
              <p:cNvPr id="7538" name="Google Shape;7538;p9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539" name="Google Shape;7539;p9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40" name="Google Shape;7540;p99"/>
          <p:cNvGrpSpPr/>
          <p:nvPr/>
        </p:nvGrpSpPr>
        <p:grpSpPr>
          <a:xfrm>
            <a:off x="4057119" y="1858087"/>
            <a:ext cx="750769" cy="683784"/>
            <a:chOff x="4204684" y="2104422"/>
            <a:chExt cx="699822" cy="637382"/>
          </a:xfrm>
        </p:grpSpPr>
        <p:grpSp>
          <p:nvGrpSpPr>
            <p:cNvPr id="7541" name="Google Shape;7541;p99"/>
            <p:cNvGrpSpPr/>
            <p:nvPr/>
          </p:nvGrpSpPr>
          <p:grpSpPr>
            <a:xfrm>
              <a:off x="4204684" y="2430067"/>
              <a:ext cx="342957" cy="311738"/>
              <a:chOff x="4204684" y="2430067"/>
              <a:chExt cx="342957" cy="311738"/>
            </a:xfrm>
          </p:grpSpPr>
          <p:sp>
            <p:nvSpPr>
              <p:cNvPr id="7542" name="Google Shape;7542;p9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99"/>
            <p:cNvGrpSpPr/>
            <p:nvPr/>
          </p:nvGrpSpPr>
          <p:grpSpPr>
            <a:xfrm>
              <a:off x="4561586" y="2430067"/>
              <a:ext cx="342920" cy="311738"/>
              <a:chOff x="4561586" y="2430067"/>
              <a:chExt cx="342920" cy="311738"/>
            </a:xfrm>
          </p:grpSpPr>
          <p:sp>
            <p:nvSpPr>
              <p:cNvPr id="7545" name="Google Shape;7545;p9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9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99"/>
            <p:cNvGrpSpPr/>
            <p:nvPr/>
          </p:nvGrpSpPr>
          <p:grpSpPr>
            <a:xfrm>
              <a:off x="4561586" y="2104422"/>
              <a:ext cx="342920" cy="311738"/>
              <a:chOff x="4561586" y="2104422"/>
              <a:chExt cx="342920" cy="311738"/>
            </a:xfrm>
          </p:grpSpPr>
          <p:sp>
            <p:nvSpPr>
              <p:cNvPr id="7548" name="Google Shape;7548;p9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9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99"/>
            <p:cNvGrpSpPr/>
            <p:nvPr/>
          </p:nvGrpSpPr>
          <p:grpSpPr>
            <a:xfrm>
              <a:off x="4204684" y="2104422"/>
              <a:ext cx="342957" cy="311664"/>
              <a:chOff x="4204684" y="2104422"/>
              <a:chExt cx="342957" cy="311664"/>
            </a:xfrm>
          </p:grpSpPr>
          <p:sp>
            <p:nvSpPr>
              <p:cNvPr id="7551" name="Google Shape;7551;p9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9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53" name="Google Shape;7553;p99"/>
          <p:cNvGrpSpPr/>
          <p:nvPr/>
        </p:nvGrpSpPr>
        <p:grpSpPr>
          <a:xfrm>
            <a:off x="5521552" y="971301"/>
            <a:ext cx="660591" cy="688867"/>
            <a:chOff x="5830645" y="1267368"/>
            <a:chExt cx="530340" cy="553040"/>
          </a:xfrm>
        </p:grpSpPr>
        <p:sp>
          <p:nvSpPr>
            <p:cNvPr id="7554" name="Google Shape;7554;p9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55" name="Google Shape;7555;p99"/>
            <p:cNvGrpSpPr/>
            <p:nvPr/>
          </p:nvGrpSpPr>
          <p:grpSpPr>
            <a:xfrm>
              <a:off x="5830645" y="1267368"/>
              <a:ext cx="259743" cy="269909"/>
              <a:chOff x="5830645" y="1267368"/>
              <a:chExt cx="259743" cy="269909"/>
            </a:xfrm>
          </p:grpSpPr>
          <p:sp>
            <p:nvSpPr>
              <p:cNvPr id="7556" name="Google Shape;7556;p9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9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99"/>
            <p:cNvGrpSpPr/>
            <p:nvPr/>
          </p:nvGrpSpPr>
          <p:grpSpPr>
            <a:xfrm>
              <a:off x="6101293" y="1267368"/>
              <a:ext cx="259692" cy="269909"/>
              <a:chOff x="6101293" y="1267368"/>
              <a:chExt cx="259692" cy="269909"/>
            </a:xfrm>
          </p:grpSpPr>
          <p:sp>
            <p:nvSpPr>
              <p:cNvPr id="7559" name="Google Shape;7559;p9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9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99"/>
            <p:cNvGrpSpPr/>
            <p:nvPr/>
          </p:nvGrpSpPr>
          <p:grpSpPr>
            <a:xfrm>
              <a:off x="5830645" y="1550500"/>
              <a:ext cx="259692" cy="269909"/>
              <a:chOff x="5830645" y="1550500"/>
              <a:chExt cx="259692" cy="269909"/>
            </a:xfrm>
          </p:grpSpPr>
          <p:sp>
            <p:nvSpPr>
              <p:cNvPr id="7562" name="Google Shape;7562;p9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9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4" name="Google Shape;7564;p99"/>
            <p:cNvGrpSpPr/>
            <p:nvPr/>
          </p:nvGrpSpPr>
          <p:grpSpPr>
            <a:xfrm>
              <a:off x="6101293" y="1550500"/>
              <a:ext cx="259692" cy="269909"/>
              <a:chOff x="6101293" y="1550500"/>
              <a:chExt cx="259692" cy="269909"/>
            </a:xfrm>
          </p:grpSpPr>
          <p:sp>
            <p:nvSpPr>
              <p:cNvPr id="7565" name="Google Shape;7565;p9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67" name="Google Shape;7567;p99"/>
          <p:cNvGrpSpPr/>
          <p:nvPr/>
        </p:nvGrpSpPr>
        <p:grpSpPr>
          <a:xfrm>
            <a:off x="723705" y="1861761"/>
            <a:ext cx="697154" cy="679574"/>
            <a:chOff x="2679875" y="2361475"/>
            <a:chExt cx="780425" cy="760575"/>
          </a:xfrm>
        </p:grpSpPr>
        <p:sp>
          <p:nvSpPr>
            <p:cNvPr id="7568" name="Google Shape;7568;p9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9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9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9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99"/>
          <p:cNvGrpSpPr/>
          <p:nvPr/>
        </p:nvGrpSpPr>
        <p:grpSpPr>
          <a:xfrm>
            <a:off x="3122864" y="971353"/>
            <a:ext cx="735829" cy="684547"/>
            <a:chOff x="3351965" y="1148808"/>
            <a:chExt cx="750770" cy="698375"/>
          </a:xfrm>
        </p:grpSpPr>
        <p:grpSp>
          <p:nvGrpSpPr>
            <p:cNvPr id="7575" name="Google Shape;7575;p99"/>
            <p:cNvGrpSpPr/>
            <p:nvPr/>
          </p:nvGrpSpPr>
          <p:grpSpPr>
            <a:xfrm>
              <a:off x="3586796" y="1148808"/>
              <a:ext cx="294857" cy="286830"/>
              <a:chOff x="3750225" y="1774000"/>
              <a:chExt cx="149575" cy="145525"/>
            </a:xfrm>
          </p:grpSpPr>
          <p:sp>
            <p:nvSpPr>
              <p:cNvPr id="7576" name="Google Shape;7576;p9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9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99"/>
            <p:cNvGrpSpPr/>
            <p:nvPr/>
          </p:nvGrpSpPr>
          <p:grpSpPr>
            <a:xfrm>
              <a:off x="3779245" y="1375768"/>
              <a:ext cx="323490" cy="286978"/>
              <a:chOff x="3847850" y="1889150"/>
              <a:chExt cx="164100" cy="145600"/>
            </a:xfrm>
          </p:grpSpPr>
          <p:sp>
            <p:nvSpPr>
              <p:cNvPr id="7579" name="Google Shape;7579;p9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99"/>
            <p:cNvGrpSpPr/>
            <p:nvPr/>
          </p:nvGrpSpPr>
          <p:grpSpPr>
            <a:xfrm>
              <a:off x="3351965" y="1330435"/>
              <a:ext cx="295449" cy="285401"/>
              <a:chOff x="3631100" y="1866150"/>
              <a:chExt cx="149875" cy="144800"/>
            </a:xfrm>
          </p:grpSpPr>
          <p:sp>
            <p:nvSpPr>
              <p:cNvPr id="7582" name="Google Shape;7582;p9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9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99"/>
            <p:cNvGrpSpPr/>
            <p:nvPr/>
          </p:nvGrpSpPr>
          <p:grpSpPr>
            <a:xfrm>
              <a:off x="3548208" y="1560352"/>
              <a:ext cx="294808" cy="286830"/>
              <a:chOff x="3730650" y="1982800"/>
              <a:chExt cx="149550" cy="145525"/>
            </a:xfrm>
          </p:grpSpPr>
          <p:sp>
            <p:nvSpPr>
              <p:cNvPr id="7585" name="Google Shape;7585;p9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87" name="Google Shape;7587;p99"/>
          <p:cNvGrpSpPr/>
          <p:nvPr/>
        </p:nvGrpSpPr>
        <p:grpSpPr>
          <a:xfrm>
            <a:off x="7624517" y="971307"/>
            <a:ext cx="804565" cy="677795"/>
            <a:chOff x="7636443" y="1204988"/>
            <a:chExt cx="804565" cy="677795"/>
          </a:xfrm>
        </p:grpSpPr>
        <p:grpSp>
          <p:nvGrpSpPr>
            <p:cNvPr id="7588" name="Google Shape;7588;p99"/>
            <p:cNvGrpSpPr/>
            <p:nvPr/>
          </p:nvGrpSpPr>
          <p:grpSpPr>
            <a:xfrm>
              <a:off x="7636443" y="1509705"/>
              <a:ext cx="804565" cy="373078"/>
              <a:chOff x="7636443" y="1509705"/>
              <a:chExt cx="804565" cy="373078"/>
            </a:xfrm>
          </p:grpSpPr>
          <p:sp>
            <p:nvSpPr>
              <p:cNvPr id="7589" name="Google Shape;7589;p9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9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99"/>
            <p:cNvGrpSpPr/>
            <p:nvPr/>
          </p:nvGrpSpPr>
          <p:grpSpPr>
            <a:xfrm>
              <a:off x="7636443" y="1408133"/>
              <a:ext cx="804565" cy="373078"/>
              <a:chOff x="7636443" y="1408133"/>
              <a:chExt cx="804565" cy="373078"/>
            </a:xfrm>
          </p:grpSpPr>
          <p:sp>
            <p:nvSpPr>
              <p:cNvPr id="7592" name="Google Shape;7592;p9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99"/>
            <p:cNvGrpSpPr/>
            <p:nvPr/>
          </p:nvGrpSpPr>
          <p:grpSpPr>
            <a:xfrm>
              <a:off x="7636443" y="1306560"/>
              <a:ext cx="804565" cy="373078"/>
              <a:chOff x="7636443" y="1306560"/>
              <a:chExt cx="804565" cy="373078"/>
            </a:xfrm>
          </p:grpSpPr>
          <p:sp>
            <p:nvSpPr>
              <p:cNvPr id="7595" name="Google Shape;7595;p9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99"/>
            <p:cNvGrpSpPr/>
            <p:nvPr/>
          </p:nvGrpSpPr>
          <p:grpSpPr>
            <a:xfrm>
              <a:off x="7636443" y="1204988"/>
              <a:ext cx="804565" cy="373078"/>
              <a:chOff x="7636443" y="1204988"/>
              <a:chExt cx="804565" cy="373078"/>
            </a:xfrm>
          </p:grpSpPr>
          <p:sp>
            <p:nvSpPr>
              <p:cNvPr id="7598" name="Google Shape;7598;p9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00" name="Google Shape;7600;p99"/>
          <p:cNvGrpSpPr/>
          <p:nvPr/>
        </p:nvGrpSpPr>
        <p:grpSpPr>
          <a:xfrm>
            <a:off x="4963363" y="1878721"/>
            <a:ext cx="661339" cy="661188"/>
            <a:chOff x="3990000" y="975400"/>
            <a:chExt cx="3934200" cy="3933300"/>
          </a:xfrm>
        </p:grpSpPr>
        <p:sp>
          <p:nvSpPr>
            <p:cNvPr id="7601" name="Google Shape;7601;p9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99"/>
          <p:cNvGrpSpPr/>
          <p:nvPr/>
        </p:nvGrpSpPr>
        <p:grpSpPr>
          <a:xfrm>
            <a:off x="6607011" y="1857359"/>
            <a:ext cx="868881" cy="684241"/>
            <a:chOff x="6598259" y="2078634"/>
            <a:chExt cx="868881" cy="684241"/>
          </a:xfrm>
        </p:grpSpPr>
        <p:sp>
          <p:nvSpPr>
            <p:cNvPr id="7606" name="Google Shape;7606;p9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9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2" name="Google Shape;7612;p99"/>
            <p:cNvGrpSpPr/>
            <p:nvPr/>
          </p:nvGrpSpPr>
          <p:grpSpPr>
            <a:xfrm>
              <a:off x="6808175" y="2078634"/>
              <a:ext cx="452229" cy="684241"/>
              <a:chOff x="6808175" y="2078634"/>
              <a:chExt cx="452229" cy="684241"/>
            </a:xfrm>
          </p:grpSpPr>
          <p:sp>
            <p:nvSpPr>
              <p:cNvPr id="7613" name="Google Shape;7613;p9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9" name="Google Shape;7619;p99"/>
              <p:cNvGrpSpPr/>
              <p:nvPr/>
            </p:nvGrpSpPr>
            <p:grpSpPr>
              <a:xfrm>
                <a:off x="6821586" y="2078634"/>
                <a:ext cx="426871" cy="684241"/>
                <a:chOff x="6821586" y="2078634"/>
                <a:chExt cx="426871" cy="684241"/>
              </a:xfrm>
            </p:grpSpPr>
            <p:grpSp>
              <p:nvGrpSpPr>
                <p:cNvPr id="7620" name="Google Shape;7620;p99"/>
                <p:cNvGrpSpPr/>
                <p:nvPr/>
              </p:nvGrpSpPr>
              <p:grpSpPr>
                <a:xfrm>
                  <a:off x="6821586" y="2078634"/>
                  <a:ext cx="426871" cy="684241"/>
                  <a:chOff x="6821586" y="2078634"/>
                  <a:chExt cx="426871" cy="684241"/>
                </a:xfrm>
              </p:grpSpPr>
              <p:sp>
                <p:nvSpPr>
                  <p:cNvPr id="7621" name="Google Shape;7621;p9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9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9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9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9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9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9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9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9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0" name="Google Shape;7640;p9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9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9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9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46" name="Google Shape;7646;p99"/>
          <p:cNvGrpSpPr/>
          <p:nvPr/>
        </p:nvGrpSpPr>
        <p:grpSpPr>
          <a:xfrm>
            <a:off x="5780178" y="1862968"/>
            <a:ext cx="671358" cy="671358"/>
            <a:chOff x="6535625" y="760425"/>
            <a:chExt cx="1665900" cy="1665900"/>
          </a:xfrm>
        </p:grpSpPr>
        <p:sp>
          <p:nvSpPr>
            <p:cNvPr id="7647" name="Google Shape;7647;p99"/>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99"/>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99"/>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99"/>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99"/>
          <p:cNvGrpSpPr/>
          <p:nvPr/>
        </p:nvGrpSpPr>
        <p:grpSpPr>
          <a:xfrm>
            <a:off x="716994" y="3531369"/>
            <a:ext cx="1340789" cy="640830"/>
            <a:chOff x="238125" y="1151100"/>
            <a:chExt cx="7139450" cy="3412300"/>
          </a:xfrm>
        </p:grpSpPr>
        <p:sp>
          <p:nvSpPr>
            <p:cNvPr id="7652" name="Google Shape;7652;p9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9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9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9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9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9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9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9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9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9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9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99"/>
          <p:cNvGrpSpPr/>
          <p:nvPr/>
        </p:nvGrpSpPr>
        <p:grpSpPr>
          <a:xfrm>
            <a:off x="5584217" y="2734650"/>
            <a:ext cx="985357" cy="585764"/>
            <a:chOff x="5145061" y="2881789"/>
            <a:chExt cx="1107641" cy="658458"/>
          </a:xfrm>
        </p:grpSpPr>
        <p:grpSp>
          <p:nvGrpSpPr>
            <p:cNvPr id="7665" name="Google Shape;7665;p99"/>
            <p:cNvGrpSpPr/>
            <p:nvPr/>
          </p:nvGrpSpPr>
          <p:grpSpPr>
            <a:xfrm>
              <a:off x="5722989" y="3244587"/>
              <a:ext cx="529713" cy="295659"/>
              <a:chOff x="5722989" y="3244587"/>
              <a:chExt cx="529713" cy="295659"/>
            </a:xfrm>
          </p:grpSpPr>
          <p:sp>
            <p:nvSpPr>
              <p:cNvPr id="7666" name="Google Shape;7666;p9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67" name="Google Shape;7667;p9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68" name="Google Shape;7668;p99"/>
            <p:cNvGrpSpPr/>
            <p:nvPr/>
          </p:nvGrpSpPr>
          <p:grpSpPr>
            <a:xfrm>
              <a:off x="5145061" y="3244587"/>
              <a:ext cx="536807" cy="295659"/>
              <a:chOff x="5145061" y="3244587"/>
              <a:chExt cx="536807" cy="295659"/>
            </a:xfrm>
          </p:grpSpPr>
          <p:sp>
            <p:nvSpPr>
              <p:cNvPr id="7669" name="Google Shape;7669;p9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70" name="Google Shape;7670;p9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71" name="Google Shape;7671;p99"/>
            <p:cNvGrpSpPr/>
            <p:nvPr/>
          </p:nvGrpSpPr>
          <p:grpSpPr>
            <a:xfrm>
              <a:off x="5341327" y="2898245"/>
              <a:ext cx="532309" cy="614891"/>
              <a:chOff x="5341327" y="2898245"/>
              <a:chExt cx="532309" cy="614891"/>
            </a:xfrm>
          </p:grpSpPr>
          <p:sp>
            <p:nvSpPr>
              <p:cNvPr id="7672" name="Google Shape;7672;p9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73" name="Google Shape;7673;p9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674" name="Google Shape;7674;p99"/>
            <p:cNvGrpSpPr/>
            <p:nvPr/>
          </p:nvGrpSpPr>
          <p:grpSpPr>
            <a:xfrm>
              <a:off x="5532290" y="2881789"/>
              <a:ext cx="620516" cy="305456"/>
              <a:chOff x="5532290" y="2881789"/>
              <a:chExt cx="620516" cy="305456"/>
            </a:xfrm>
          </p:grpSpPr>
          <p:sp>
            <p:nvSpPr>
              <p:cNvPr id="7675" name="Google Shape;7675;p9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676" name="Google Shape;7676;p9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677" name="Google Shape;7677;p99"/>
          <p:cNvGrpSpPr/>
          <p:nvPr/>
        </p:nvGrpSpPr>
        <p:grpSpPr>
          <a:xfrm>
            <a:off x="8163140" y="3526708"/>
            <a:ext cx="269068" cy="645491"/>
            <a:chOff x="7026852" y="3311869"/>
            <a:chExt cx="434331" cy="1041954"/>
          </a:xfrm>
        </p:grpSpPr>
        <p:sp>
          <p:nvSpPr>
            <p:cNvPr id="7678" name="Google Shape;7678;p9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9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99"/>
          <p:cNvGrpSpPr/>
          <p:nvPr/>
        </p:nvGrpSpPr>
        <p:grpSpPr>
          <a:xfrm>
            <a:off x="6179721" y="3565945"/>
            <a:ext cx="293882" cy="293836"/>
            <a:chOff x="4873519" y="3311869"/>
            <a:chExt cx="499374" cy="499296"/>
          </a:xfrm>
        </p:grpSpPr>
        <p:sp>
          <p:nvSpPr>
            <p:cNvPr id="7682" name="Google Shape;7682;p9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99"/>
          <p:cNvGrpSpPr/>
          <p:nvPr/>
        </p:nvGrpSpPr>
        <p:grpSpPr>
          <a:xfrm>
            <a:off x="6179721" y="3878317"/>
            <a:ext cx="293882" cy="293882"/>
            <a:chOff x="4873519" y="3875839"/>
            <a:chExt cx="499374" cy="499374"/>
          </a:xfrm>
        </p:grpSpPr>
        <p:sp>
          <p:nvSpPr>
            <p:cNvPr id="7685" name="Google Shape;7685;p9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99"/>
          <p:cNvGrpSpPr/>
          <p:nvPr/>
        </p:nvGrpSpPr>
        <p:grpSpPr>
          <a:xfrm>
            <a:off x="2410248" y="1850269"/>
            <a:ext cx="698104" cy="698208"/>
            <a:chOff x="2565073" y="2075876"/>
            <a:chExt cx="672482" cy="672518"/>
          </a:xfrm>
        </p:grpSpPr>
        <p:sp>
          <p:nvSpPr>
            <p:cNvPr id="7688" name="Google Shape;7688;p9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9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99"/>
          <p:cNvGrpSpPr/>
          <p:nvPr/>
        </p:nvGrpSpPr>
        <p:grpSpPr>
          <a:xfrm>
            <a:off x="5633660" y="3534870"/>
            <a:ext cx="438354" cy="637329"/>
            <a:chOff x="1697726" y="3244179"/>
            <a:chExt cx="788124" cy="1146069"/>
          </a:xfrm>
        </p:grpSpPr>
        <p:sp>
          <p:nvSpPr>
            <p:cNvPr id="7695" name="Google Shape;7695;p9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9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99"/>
          <p:cNvGrpSpPr/>
          <p:nvPr/>
        </p:nvGrpSpPr>
        <p:grpSpPr>
          <a:xfrm>
            <a:off x="7634874" y="1863232"/>
            <a:ext cx="799565" cy="670282"/>
            <a:chOff x="7617850" y="2063282"/>
            <a:chExt cx="799565" cy="670282"/>
          </a:xfrm>
        </p:grpSpPr>
        <p:cxnSp>
          <p:nvCxnSpPr>
            <p:cNvPr id="7698" name="Google Shape;7698;p9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699" name="Google Shape;7699;p9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00" name="Google Shape;7700;p9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01" name="Google Shape;7701;p9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702" name="Google Shape;7702;p9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703" name="Google Shape;7703;p9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704" name="Google Shape;7704;p99"/>
            <p:cNvGrpSpPr/>
            <p:nvPr/>
          </p:nvGrpSpPr>
          <p:grpSpPr>
            <a:xfrm>
              <a:off x="7734309" y="2063282"/>
              <a:ext cx="570957" cy="620095"/>
              <a:chOff x="7734309" y="2063282"/>
              <a:chExt cx="570957" cy="620095"/>
            </a:xfrm>
          </p:grpSpPr>
          <p:grpSp>
            <p:nvGrpSpPr>
              <p:cNvPr id="7705" name="Google Shape;7705;p99"/>
              <p:cNvGrpSpPr/>
              <p:nvPr/>
            </p:nvGrpSpPr>
            <p:grpSpPr>
              <a:xfrm>
                <a:off x="8031573" y="2063282"/>
                <a:ext cx="273693" cy="620095"/>
                <a:chOff x="8031573" y="2063282"/>
                <a:chExt cx="273693" cy="620095"/>
              </a:xfrm>
            </p:grpSpPr>
            <p:sp>
              <p:nvSpPr>
                <p:cNvPr id="7706" name="Google Shape;7706;p9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9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9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9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0" name="Google Shape;7710;p99"/>
              <p:cNvGrpSpPr/>
              <p:nvPr/>
            </p:nvGrpSpPr>
            <p:grpSpPr>
              <a:xfrm flipH="1">
                <a:off x="7734309" y="2063282"/>
                <a:ext cx="273693" cy="620095"/>
                <a:chOff x="8031573" y="2063282"/>
                <a:chExt cx="273693" cy="620095"/>
              </a:xfrm>
            </p:grpSpPr>
            <p:sp>
              <p:nvSpPr>
                <p:cNvPr id="7711" name="Google Shape;7711;p9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9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9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9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715" name="Google Shape;7715;p99"/>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99"/>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7" name="Google Shape;7717;p99"/>
          <p:cNvGrpSpPr/>
          <p:nvPr/>
        </p:nvGrpSpPr>
        <p:grpSpPr>
          <a:xfrm>
            <a:off x="7821480" y="2716716"/>
            <a:ext cx="602567" cy="601884"/>
            <a:chOff x="1186975" y="238125"/>
            <a:chExt cx="5244275" cy="5238325"/>
          </a:xfrm>
        </p:grpSpPr>
        <p:sp>
          <p:nvSpPr>
            <p:cNvPr id="7718" name="Google Shape;7718;p9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9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9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9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2" name="Google Shape;7722;p99"/>
          <p:cNvGrpSpPr/>
          <p:nvPr/>
        </p:nvGrpSpPr>
        <p:grpSpPr>
          <a:xfrm>
            <a:off x="3264218" y="1856199"/>
            <a:ext cx="651848" cy="687338"/>
            <a:chOff x="3400515" y="2056248"/>
            <a:chExt cx="698134" cy="735987"/>
          </a:xfrm>
        </p:grpSpPr>
        <p:grpSp>
          <p:nvGrpSpPr>
            <p:cNvPr id="7723" name="Google Shape;7723;p99"/>
            <p:cNvGrpSpPr/>
            <p:nvPr/>
          </p:nvGrpSpPr>
          <p:grpSpPr>
            <a:xfrm>
              <a:off x="3400515" y="2283913"/>
              <a:ext cx="312919" cy="219900"/>
              <a:chOff x="3400515" y="2283913"/>
              <a:chExt cx="312919" cy="219900"/>
            </a:xfrm>
          </p:grpSpPr>
          <p:sp>
            <p:nvSpPr>
              <p:cNvPr id="7724" name="Google Shape;7724;p9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5" name="Google Shape;7725;p9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726" name="Google Shape;7726;p99"/>
            <p:cNvGrpSpPr/>
            <p:nvPr/>
          </p:nvGrpSpPr>
          <p:grpSpPr>
            <a:xfrm>
              <a:off x="3547823" y="2461089"/>
              <a:ext cx="219900" cy="331146"/>
              <a:chOff x="3547823" y="2461089"/>
              <a:chExt cx="219900" cy="331146"/>
            </a:xfrm>
          </p:grpSpPr>
          <p:sp>
            <p:nvSpPr>
              <p:cNvPr id="7727" name="Google Shape;7727;p9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28" name="Google Shape;7728;p9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729" name="Google Shape;7729;p99"/>
            <p:cNvGrpSpPr/>
            <p:nvPr/>
          </p:nvGrpSpPr>
          <p:grpSpPr>
            <a:xfrm>
              <a:off x="3734138" y="2461089"/>
              <a:ext cx="219900" cy="331146"/>
              <a:chOff x="3734138" y="2461089"/>
              <a:chExt cx="219900" cy="331146"/>
            </a:xfrm>
          </p:grpSpPr>
          <p:sp>
            <p:nvSpPr>
              <p:cNvPr id="7730" name="Google Shape;7730;p9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31" name="Google Shape;7731;p9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732" name="Google Shape;7732;p99"/>
            <p:cNvGrpSpPr/>
            <p:nvPr/>
          </p:nvGrpSpPr>
          <p:grpSpPr>
            <a:xfrm>
              <a:off x="3787560" y="2281742"/>
              <a:ext cx="311089" cy="219900"/>
              <a:chOff x="3787560" y="2281742"/>
              <a:chExt cx="311089" cy="219900"/>
            </a:xfrm>
          </p:grpSpPr>
          <p:sp>
            <p:nvSpPr>
              <p:cNvPr id="7733" name="Google Shape;7733;p9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734" name="Google Shape;7734;p9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735" name="Google Shape;7735;p99"/>
            <p:cNvGrpSpPr/>
            <p:nvPr/>
          </p:nvGrpSpPr>
          <p:grpSpPr>
            <a:xfrm>
              <a:off x="3637290" y="2056248"/>
              <a:ext cx="219900" cy="330736"/>
              <a:chOff x="3637290" y="2056248"/>
              <a:chExt cx="219900" cy="330736"/>
            </a:xfrm>
          </p:grpSpPr>
          <p:sp>
            <p:nvSpPr>
              <p:cNvPr id="7736" name="Google Shape;7736;p9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737" name="Google Shape;7737;p9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38" name="Google Shape;7738;p99"/>
          <p:cNvGrpSpPr/>
          <p:nvPr/>
        </p:nvGrpSpPr>
        <p:grpSpPr>
          <a:xfrm>
            <a:off x="2555923" y="2726206"/>
            <a:ext cx="1268144" cy="592394"/>
            <a:chOff x="238125" y="1188750"/>
            <a:chExt cx="7140450" cy="3335550"/>
          </a:xfrm>
        </p:grpSpPr>
        <p:sp>
          <p:nvSpPr>
            <p:cNvPr id="7739" name="Google Shape;7739;p9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9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9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9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99"/>
          <p:cNvGrpSpPr/>
          <p:nvPr/>
        </p:nvGrpSpPr>
        <p:grpSpPr>
          <a:xfrm>
            <a:off x="6663824" y="2728360"/>
            <a:ext cx="1053944" cy="590147"/>
            <a:chOff x="238125" y="1335475"/>
            <a:chExt cx="5418735" cy="3034175"/>
          </a:xfrm>
        </p:grpSpPr>
        <p:sp>
          <p:nvSpPr>
            <p:cNvPr id="7745" name="Google Shape;7745;p9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9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9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99"/>
          <p:cNvGrpSpPr/>
          <p:nvPr/>
        </p:nvGrpSpPr>
        <p:grpSpPr>
          <a:xfrm>
            <a:off x="4094633" y="3533260"/>
            <a:ext cx="1268207" cy="638939"/>
            <a:chOff x="3967651" y="3645904"/>
            <a:chExt cx="1479304" cy="745292"/>
          </a:xfrm>
        </p:grpSpPr>
        <p:grpSp>
          <p:nvGrpSpPr>
            <p:cNvPr id="7749" name="Google Shape;7749;p99"/>
            <p:cNvGrpSpPr/>
            <p:nvPr/>
          </p:nvGrpSpPr>
          <p:grpSpPr>
            <a:xfrm>
              <a:off x="3967651" y="4009026"/>
              <a:ext cx="1479304" cy="382170"/>
              <a:chOff x="3967651" y="4009026"/>
              <a:chExt cx="1479304" cy="382170"/>
            </a:xfrm>
          </p:grpSpPr>
          <p:grpSp>
            <p:nvGrpSpPr>
              <p:cNvPr id="7750" name="Google Shape;7750;p99"/>
              <p:cNvGrpSpPr/>
              <p:nvPr/>
            </p:nvGrpSpPr>
            <p:grpSpPr>
              <a:xfrm>
                <a:off x="4892216" y="4195630"/>
                <a:ext cx="554739" cy="195566"/>
                <a:chOff x="3604375" y="4892160"/>
                <a:chExt cx="1651500" cy="582215"/>
              </a:xfrm>
            </p:grpSpPr>
            <p:sp>
              <p:nvSpPr>
                <p:cNvPr id="7751" name="Google Shape;7751;p9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99"/>
              <p:cNvGrpSpPr/>
              <p:nvPr/>
            </p:nvGrpSpPr>
            <p:grpSpPr>
              <a:xfrm>
                <a:off x="3967651" y="4146303"/>
                <a:ext cx="579402" cy="244893"/>
                <a:chOff x="851875" y="4745310"/>
                <a:chExt cx="1724925" cy="729065"/>
              </a:xfrm>
            </p:grpSpPr>
            <p:sp>
              <p:nvSpPr>
                <p:cNvPr id="7754" name="Google Shape;7754;p9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99"/>
              <p:cNvGrpSpPr/>
              <p:nvPr/>
            </p:nvGrpSpPr>
            <p:grpSpPr>
              <a:xfrm>
                <a:off x="4460753" y="4009026"/>
                <a:ext cx="493110" cy="382170"/>
                <a:chOff x="2319875" y="4336625"/>
                <a:chExt cx="1468025" cy="1137750"/>
              </a:xfrm>
            </p:grpSpPr>
            <p:sp>
              <p:nvSpPr>
                <p:cNvPr id="7757" name="Google Shape;7757;p9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9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9" name="Google Shape;7759;p99"/>
            <p:cNvGrpSpPr/>
            <p:nvPr/>
          </p:nvGrpSpPr>
          <p:grpSpPr>
            <a:xfrm>
              <a:off x="4479443" y="3645904"/>
              <a:ext cx="455965" cy="388789"/>
              <a:chOff x="2957425" y="238100"/>
              <a:chExt cx="1910200" cy="1628775"/>
            </a:xfrm>
          </p:grpSpPr>
          <p:sp>
            <p:nvSpPr>
              <p:cNvPr id="7760" name="Google Shape;7760;p9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9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9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70" name="Google Shape;7770;p99"/>
          <p:cNvGrpSpPr/>
          <p:nvPr/>
        </p:nvGrpSpPr>
        <p:grpSpPr>
          <a:xfrm>
            <a:off x="2480746" y="3534460"/>
            <a:ext cx="1243128" cy="637739"/>
            <a:chOff x="2496310" y="3693351"/>
            <a:chExt cx="1342906" cy="688926"/>
          </a:xfrm>
        </p:grpSpPr>
        <p:grpSp>
          <p:nvGrpSpPr>
            <p:cNvPr id="7771" name="Google Shape;7771;p99"/>
            <p:cNvGrpSpPr/>
            <p:nvPr/>
          </p:nvGrpSpPr>
          <p:grpSpPr>
            <a:xfrm>
              <a:off x="2496310" y="3693351"/>
              <a:ext cx="1342906" cy="688875"/>
              <a:chOff x="2496310" y="3693351"/>
              <a:chExt cx="1342906" cy="688875"/>
            </a:xfrm>
          </p:grpSpPr>
          <p:sp>
            <p:nvSpPr>
              <p:cNvPr id="7772" name="Google Shape;7772;p9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9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78" name="Google Shape;7778;p99"/>
              <p:cNvCxnSpPr>
                <a:stCxn id="777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779" name="Google Shape;7779;p99"/>
              <p:cNvCxnSpPr>
                <a:stCxn id="777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780" name="Google Shape;7780;p99"/>
              <p:cNvCxnSpPr>
                <a:stCxn id="777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81" name="Google Shape;7781;p99"/>
              <p:cNvCxnSpPr>
                <a:stCxn id="777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782" name="Google Shape;7782;p99"/>
              <p:cNvCxnSpPr>
                <a:stCxn id="777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783" name="Google Shape;7783;p99"/>
            <p:cNvGrpSpPr/>
            <p:nvPr/>
          </p:nvGrpSpPr>
          <p:grpSpPr>
            <a:xfrm>
              <a:off x="2675275" y="3930557"/>
              <a:ext cx="1003306" cy="451719"/>
              <a:chOff x="2675275" y="4174282"/>
              <a:chExt cx="1003306" cy="451719"/>
            </a:xfrm>
          </p:grpSpPr>
          <p:sp>
            <p:nvSpPr>
              <p:cNvPr id="7784" name="Google Shape;7784;p9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7" name="Google Shape;7787;p99"/>
          <p:cNvGrpSpPr/>
          <p:nvPr/>
        </p:nvGrpSpPr>
        <p:grpSpPr>
          <a:xfrm>
            <a:off x="1654417" y="971307"/>
            <a:ext cx="574511" cy="874709"/>
            <a:chOff x="1715404" y="1112080"/>
            <a:chExt cx="642270" cy="977984"/>
          </a:xfrm>
        </p:grpSpPr>
        <p:grpSp>
          <p:nvGrpSpPr>
            <p:cNvPr id="7788" name="Google Shape;7788;p99"/>
            <p:cNvGrpSpPr/>
            <p:nvPr/>
          </p:nvGrpSpPr>
          <p:grpSpPr>
            <a:xfrm>
              <a:off x="1715404" y="1112080"/>
              <a:ext cx="642270" cy="977984"/>
              <a:chOff x="1715404" y="1112080"/>
              <a:chExt cx="642270" cy="977984"/>
            </a:xfrm>
          </p:grpSpPr>
          <p:sp>
            <p:nvSpPr>
              <p:cNvPr id="7789" name="Google Shape;7789;p9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99"/>
            <p:cNvGrpSpPr/>
            <p:nvPr/>
          </p:nvGrpSpPr>
          <p:grpSpPr>
            <a:xfrm>
              <a:off x="1768927" y="1165603"/>
              <a:ext cx="535225" cy="851367"/>
              <a:chOff x="1768927" y="1165603"/>
              <a:chExt cx="535225" cy="851367"/>
            </a:xfrm>
          </p:grpSpPr>
          <p:sp>
            <p:nvSpPr>
              <p:cNvPr id="7792" name="Google Shape;7792;p9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9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99"/>
            <p:cNvGrpSpPr/>
            <p:nvPr/>
          </p:nvGrpSpPr>
          <p:grpSpPr>
            <a:xfrm>
              <a:off x="1822449" y="1219125"/>
              <a:ext cx="428180" cy="718859"/>
              <a:chOff x="1822449" y="1219125"/>
              <a:chExt cx="428180" cy="718859"/>
            </a:xfrm>
          </p:grpSpPr>
          <p:sp>
            <p:nvSpPr>
              <p:cNvPr id="7795" name="Google Shape;7795;p9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9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99"/>
            <p:cNvGrpSpPr/>
            <p:nvPr/>
          </p:nvGrpSpPr>
          <p:grpSpPr>
            <a:xfrm>
              <a:off x="1875972" y="1272648"/>
              <a:ext cx="321135" cy="586939"/>
              <a:chOff x="1875972" y="1272648"/>
              <a:chExt cx="321135" cy="586939"/>
            </a:xfrm>
          </p:grpSpPr>
          <p:sp>
            <p:nvSpPr>
              <p:cNvPr id="7798" name="Google Shape;7798;p9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00" name="Google Shape;7800;p99"/>
          <p:cNvGrpSpPr/>
          <p:nvPr/>
        </p:nvGrpSpPr>
        <p:grpSpPr>
          <a:xfrm>
            <a:off x="7761578" y="3528028"/>
            <a:ext cx="293855" cy="644170"/>
            <a:chOff x="241025" y="3151575"/>
            <a:chExt cx="293855" cy="644170"/>
          </a:xfrm>
        </p:grpSpPr>
        <p:sp>
          <p:nvSpPr>
            <p:cNvPr id="7801" name="Google Shape;7801;p9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9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99"/>
          <p:cNvGrpSpPr/>
          <p:nvPr/>
        </p:nvGrpSpPr>
        <p:grpSpPr>
          <a:xfrm>
            <a:off x="709562" y="2728028"/>
            <a:ext cx="1779649" cy="591620"/>
            <a:chOff x="246070" y="1983375"/>
            <a:chExt cx="1855347" cy="616849"/>
          </a:xfrm>
        </p:grpSpPr>
        <p:sp>
          <p:nvSpPr>
            <p:cNvPr id="7804" name="Google Shape;7804;p9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9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9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9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99"/>
          <p:cNvGrpSpPr/>
          <p:nvPr/>
        </p:nvGrpSpPr>
        <p:grpSpPr>
          <a:xfrm>
            <a:off x="2320428" y="971307"/>
            <a:ext cx="711055" cy="745993"/>
            <a:chOff x="2496269" y="1171698"/>
            <a:chExt cx="761953" cy="799392"/>
          </a:xfrm>
        </p:grpSpPr>
        <p:grpSp>
          <p:nvGrpSpPr>
            <p:cNvPr id="7814" name="Google Shape;7814;p99"/>
            <p:cNvGrpSpPr/>
            <p:nvPr/>
          </p:nvGrpSpPr>
          <p:grpSpPr>
            <a:xfrm>
              <a:off x="2496269" y="1171698"/>
              <a:ext cx="761953" cy="723022"/>
              <a:chOff x="2496269" y="1171698"/>
              <a:chExt cx="761953" cy="723022"/>
            </a:xfrm>
          </p:grpSpPr>
          <p:sp>
            <p:nvSpPr>
              <p:cNvPr id="7815" name="Google Shape;7815;p9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7" name="Google Shape;7817;p99"/>
              <p:cNvGrpSpPr/>
              <p:nvPr/>
            </p:nvGrpSpPr>
            <p:grpSpPr>
              <a:xfrm>
                <a:off x="2496269" y="1171698"/>
                <a:ext cx="761953" cy="723022"/>
                <a:chOff x="2496269" y="1120652"/>
                <a:chExt cx="761953" cy="723022"/>
              </a:xfrm>
            </p:grpSpPr>
            <p:grpSp>
              <p:nvGrpSpPr>
                <p:cNvPr id="7818" name="Google Shape;7818;p99"/>
                <p:cNvGrpSpPr/>
                <p:nvPr/>
              </p:nvGrpSpPr>
              <p:grpSpPr>
                <a:xfrm>
                  <a:off x="2496269" y="1120652"/>
                  <a:ext cx="761953" cy="723022"/>
                  <a:chOff x="2496269" y="1120652"/>
                  <a:chExt cx="761953" cy="723022"/>
                </a:xfrm>
              </p:grpSpPr>
              <p:grpSp>
                <p:nvGrpSpPr>
                  <p:cNvPr id="7819" name="Google Shape;7819;p99"/>
                  <p:cNvGrpSpPr/>
                  <p:nvPr/>
                </p:nvGrpSpPr>
                <p:grpSpPr>
                  <a:xfrm>
                    <a:off x="2496269" y="1304589"/>
                    <a:ext cx="407089" cy="305057"/>
                    <a:chOff x="2496269" y="1304589"/>
                    <a:chExt cx="407089" cy="305057"/>
                  </a:xfrm>
                </p:grpSpPr>
                <p:sp>
                  <p:nvSpPr>
                    <p:cNvPr id="7820" name="Google Shape;7820;p9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9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99"/>
                  <p:cNvGrpSpPr/>
                  <p:nvPr/>
                </p:nvGrpSpPr>
                <p:grpSpPr>
                  <a:xfrm>
                    <a:off x="2586468" y="1493376"/>
                    <a:ext cx="358850" cy="349656"/>
                    <a:chOff x="2586468" y="1493376"/>
                    <a:chExt cx="358850" cy="349656"/>
                  </a:xfrm>
                </p:grpSpPr>
                <p:sp>
                  <p:nvSpPr>
                    <p:cNvPr id="7823" name="Google Shape;7823;p9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99"/>
                  <p:cNvGrpSpPr/>
                  <p:nvPr/>
                </p:nvGrpSpPr>
                <p:grpSpPr>
                  <a:xfrm>
                    <a:off x="2807939" y="1494024"/>
                    <a:ext cx="358857" cy="349650"/>
                    <a:chOff x="2807939" y="1494024"/>
                    <a:chExt cx="358857" cy="349650"/>
                  </a:xfrm>
                </p:grpSpPr>
                <p:sp>
                  <p:nvSpPr>
                    <p:cNvPr id="7826" name="Google Shape;7826;p9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99"/>
                  <p:cNvGrpSpPr/>
                  <p:nvPr/>
                </p:nvGrpSpPr>
                <p:grpSpPr>
                  <a:xfrm>
                    <a:off x="2851133" y="1305635"/>
                    <a:ext cx="407089" cy="305057"/>
                    <a:chOff x="2851133" y="1305635"/>
                    <a:chExt cx="407089" cy="305057"/>
                  </a:xfrm>
                </p:grpSpPr>
                <p:sp>
                  <p:nvSpPr>
                    <p:cNvPr id="7829" name="Google Shape;7829;p9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9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99"/>
                  <p:cNvGrpSpPr/>
                  <p:nvPr/>
                </p:nvGrpSpPr>
                <p:grpSpPr>
                  <a:xfrm>
                    <a:off x="2727495" y="1120652"/>
                    <a:ext cx="300271" cy="396358"/>
                    <a:chOff x="2727495" y="1120652"/>
                    <a:chExt cx="300271" cy="396358"/>
                  </a:xfrm>
                </p:grpSpPr>
                <p:sp>
                  <p:nvSpPr>
                    <p:cNvPr id="7832" name="Google Shape;7832;p9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9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4" name="Google Shape;7834;p99"/>
                <p:cNvGrpSpPr/>
                <p:nvPr/>
              </p:nvGrpSpPr>
              <p:grpSpPr>
                <a:xfrm>
                  <a:off x="2722305" y="1350460"/>
                  <a:ext cx="308357" cy="308344"/>
                  <a:chOff x="2722305" y="1350460"/>
                  <a:chExt cx="308357" cy="308344"/>
                </a:xfrm>
              </p:grpSpPr>
              <p:sp>
                <p:nvSpPr>
                  <p:cNvPr id="7835" name="Google Shape;7835;p9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6" name="Google Shape;7836;p99"/>
                  <p:cNvGrpSpPr/>
                  <p:nvPr/>
                </p:nvGrpSpPr>
                <p:grpSpPr>
                  <a:xfrm>
                    <a:off x="2725064" y="1364529"/>
                    <a:ext cx="297954" cy="280182"/>
                    <a:chOff x="2725064" y="1364529"/>
                    <a:chExt cx="297954" cy="280182"/>
                  </a:xfrm>
                </p:grpSpPr>
                <p:sp>
                  <p:nvSpPr>
                    <p:cNvPr id="7837" name="Google Shape;7837;p9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9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9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9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9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842" name="Google Shape;7842;p9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9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9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9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7" name="Google Shape;7847;p99"/>
          <p:cNvGrpSpPr/>
          <p:nvPr/>
        </p:nvGrpSpPr>
        <p:grpSpPr>
          <a:xfrm>
            <a:off x="3909129" y="2727412"/>
            <a:ext cx="1569144" cy="591015"/>
            <a:chOff x="3820100" y="3023049"/>
            <a:chExt cx="1303926" cy="491162"/>
          </a:xfrm>
        </p:grpSpPr>
        <p:grpSp>
          <p:nvGrpSpPr>
            <p:cNvPr id="7848" name="Google Shape;7848;p99"/>
            <p:cNvGrpSpPr/>
            <p:nvPr/>
          </p:nvGrpSpPr>
          <p:grpSpPr>
            <a:xfrm>
              <a:off x="3820100" y="3023072"/>
              <a:ext cx="1303926" cy="491139"/>
              <a:chOff x="3820100" y="3023072"/>
              <a:chExt cx="1303926" cy="491139"/>
            </a:xfrm>
          </p:grpSpPr>
          <p:sp>
            <p:nvSpPr>
              <p:cNvPr id="7849" name="Google Shape;7849;p9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99"/>
            <p:cNvGrpSpPr/>
            <p:nvPr/>
          </p:nvGrpSpPr>
          <p:grpSpPr>
            <a:xfrm>
              <a:off x="4132439" y="3023645"/>
              <a:ext cx="393633" cy="177096"/>
              <a:chOff x="4132439" y="3023645"/>
              <a:chExt cx="393633" cy="177096"/>
            </a:xfrm>
          </p:grpSpPr>
          <p:sp>
            <p:nvSpPr>
              <p:cNvPr id="7852" name="Google Shape;7852;p9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4" name="Google Shape;7854;p99"/>
            <p:cNvGrpSpPr/>
            <p:nvPr/>
          </p:nvGrpSpPr>
          <p:grpSpPr>
            <a:xfrm>
              <a:off x="3921811" y="3023049"/>
              <a:ext cx="1002397" cy="388943"/>
              <a:chOff x="3921811" y="3023049"/>
              <a:chExt cx="1002397" cy="388943"/>
            </a:xfrm>
          </p:grpSpPr>
          <p:sp>
            <p:nvSpPr>
              <p:cNvPr id="7855" name="Google Shape;7855;p9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99"/>
            <p:cNvGrpSpPr/>
            <p:nvPr/>
          </p:nvGrpSpPr>
          <p:grpSpPr>
            <a:xfrm>
              <a:off x="4023645" y="3023049"/>
              <a:ext cx="683032" cy="286722"/>
              <a:chOff x="4023645" y="3023049"/>
              <a:chExt cx="683032" cy="286722"/>
            </a:xfrm>
          </p:grpSpPr>
          <p:sp>
            <p:nvSpPr>
              <p:cNvPr id="7858" name="Google Shape;7858;p9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0" name="Google Shape;7860;p99"/>
          <p:cNvGrpSpPr/>
          <p:nvPr/>
        </p:nvGrpSpPr>
        <p:grpSpPr>
          <a:xfrm>
            <a:off x="1541251" y="1854258"/>
            <a:ext cx="713522" cy="688025"/>
            <a:chOff x="1706078" y="2092648"/>
            <a:chExt cx="660913" cy="637296"/>
          </a:xfrm>
        </p:grpSpPr>
        <p:sp>
          <p:nvSpPr>
            <p:cNvPr id="7861" name="Google Shape;7861;p9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2" name="Google Shape;7862;p99"/>
            <p:cNvGrpSpPr/>
            <p:nvPr/>
          </p:nvGrpSpPr>
          <p:grpSpPr>
            <a:xfrm>
              <a:off x="1706078" y="2092648"/>
              <a:ext cx="660913" cy="575241"/>
              <a:chOff x="1706078" y="2092648"/>
              <a:chExt cx="660913" cy="575241"/>
            </a:xfrm>
          </p:grpSpPr>
          <p:sp>
            <p:nvSpPr>
              <p:cNvPr id="7863" name="Google Shape;7863;p9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6" name="Google Shape;7866;p99"/>
          <p:cNvGrpSpPr/>
          <p:nvPr/>
        </p:nvGrpSpPr>
        <p:grpSpPr>
          <a:xfrm>
            <a:off x="6303109" y="971806"/>
            <a:ext cx="1317459" cy="684168"/>
            <a:chOff x="238125" y="999450"/>
            <a:chExt cx="7140700" cy="3708225"/>
          </a:xfrm>
        </p:grpSpPr>
        <p:sp>
          <p:nvSpPr>
            <p:cNvPr id="7867" name="Google Shape;7867;p9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9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7879" name="Shape 7879"/>
        <p:cNvGrpSpPr/>
        <p:nvPr/>
      </p:nvGrpSpPr>
      <p:grpSpPr>
        <a:xfrm>
          <a:off x="0" y="0"/>
          <a:ext cx="0" cy="0"/>
          <a:chOff x="0" y="0"/>
          <a:chExt cx="0" cy="0"/>
        </a:xfrm>
      </p:grpSpPr>
      <p:grpSp>
        <p:nvGrpSpPr>
          <p:cNvPr id="7880" name="Google Shape;7880;p100"/>
          <p:cNvGrpSpPr/>
          <p:nvPr/>
        </p:nvGrpSpPr>
        <p:grpSpPr>
          <a:xfrm>
            <a:off x="717027" y="967622"/>
            <a:ext cx="1636117" cy="1526144"/>
            <a:chOff x="729238" y="1179665"/>
            <a:chExt cx="1636117" cy="1526144"/>
          </a:xfrm>
        </p:grpSpPr>
        <p:grpSp>
          <p:nvGrpSpPr>
            <p:cNvPr id="7881" name="Google Shape;7881;p100"/>
            <p:cNvGrpSpPr/>
            <p:nvPr/>
          </p:nvGrpSpPr>
          <p:grpSpPr>
            <a:xfrm>
              <a:off x="729238" y="1179665"/>
              <a:ext cx="80700" cy="1526144"/>
              <a:chOff x="729238" y="1179665"/>
              <a:chExt cx="80700" cy="1526144"/>
            </a:xfrm>
          </p:grpSpPr>
          <p:sp>
            <p:nvSpPr>
              <p:cNvPr id="7882" name="Google Shape;7882;p10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0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0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0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0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0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0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0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0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0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2" name="Google Shape;7892;p100"/>
            <p:cNvGrpSpPr/>
            <p:nvPr/>
          </p:nvGrpSpPr>
          <p:grpSpPr>
            <a:xfrm>
              <a:off x="903098" y="1179665"/>
              <a:ext cx="80700" cy="1526144"/>
              <a:chOff x="903098" y="1179665"/>
              <a:chExt cx="80700" cy="1526144"/>
            </a:xfrm>
          </p:grpSpPr>
          <p:sp>
            <p:nvSpPr>
              <p:cNvPr id="7893" name="Google Shape;7893;p10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0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0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0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0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0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0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0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0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0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100"/>
            <p:cNvGrpSpPr/>
            <p:nvPr/>
          </p:nvGrpSpPr>
          <p:grpSpPr>
            <a:xfrm>
              <a:off x="1076958" y="1179665"/>
              <a:ext cx="80700" cy="1526144"/>
              <a:chOff x="1076958" y="1179665"/>
              <a:chExt cx="80700" cy="1526144"/>
            </a:xfrm>
          </p:grpSpPr>
          <p:sp>
            <p:nvSpPr>
              <p:cNvPr id="7904" name="Google Shape;7904;p10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0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0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0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0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0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0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0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0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0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4" name="Google Shape;7914;p100"/>
            <p:cNvGrpSpPr/>
            <p:nvPr/>
          </p:nvGrpSpPr>
          <p:grpSpPr>
            <a:xfrm>
              <a:off x="1247707" y="1179665"/>
              <a:ext cx="80700" cy="1526144"/>
              <a:chOff x="1247707" y="1179665"/>
              <a:chExt cx="80700" cy="1526144"/>
            </a:xfrm>
          </p:grpSpPr>
          <p:sp>
            <p:nvSpPr>
              <p:cNvPr id="7915" name="Google Shape;7915;p10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0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0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0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0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0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0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0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0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0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100"/>
            <p:cNvGrpSpPr/>
            <p:nvPr/>
          </p:nvGrpSpPr>
          <p:grpSpPr>
            <a:xfrm>
              <a:off x="1421567" y="1179665"/>
              <a:ext cx="80700" cy="1526144"/>
              <a:chOff x="1421567" y="1179665"/>
              <a:chExt cx="80700" cy="1526144"/>
            </a:xfrm>
          </p:grpSpPr>
          <p:sp>
            <p:nvSpPr>
              <p:cNvPr id="7926" name="Google Shape;7926;p10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0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0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0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0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0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0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0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0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0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100"/>
            <p:cNvGrpSpPr/>
            <p:nvPr/>
          </p:nvGrpSpPr>
          <p:grpSpPr>
            <a:xfrm>
              <a:off x="1592327" y="1179665"/>
              <a:ext cx="80700" cy="1526144"/>
              <a:chOff x="1592327" y="1179665"/>
              <a:chExt cx="80700" cy="1526144"/>
            </a:xfrm>
          </p:grpSpPr>
          <p:sp>
            <p:nvSpPr>
              <p:cNvPr id="7937" name="Google Shape;7937;p10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0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0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0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0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0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0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0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0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0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100"/>
            <p:cNvGrpSpPr/>
            <p:nvPr/>
          </p:nvGrpSpPr>
          <p:grpSpPr>
            <a:xfrm>
              <a:off x="1766187" y="1179665"/>
              <a:ext cx="80700" cy="1526144"/>
              <a:chOff x="1766187" y="1179665"/>
              <a:chExt cx="80700" cy="1526144"/>
            </a:xfrm>
          </p:grpSpPr>
          <p:sp>
            <p:nvSpPr>
              <p:cNvPr id="7948" name="Google Shape;7948;p10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0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0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0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0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0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0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0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0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0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100"/>
            <p:cNvGrpSpPr/>
            <p:nvPr/>
          </p:nvGrpSpPr>
          <p:grpSpPr>
            <a:xfrm>
              <a:off x="1936935" y="1179665"/>
              <a:ext cx="80700" cy="1526144"/>
              <a:chOff x="1936935" y="1179665"/>
              <a:chExt cx="80700" cy="1526144"/>
            </a:xfrm>
          </p:grpSpPr>
          <p:sp>
            <p:nvSpPr>
              <p:cNvPr id="7959" name="Google Shape;7959;p10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0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0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0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0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0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0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0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0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0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100"/>
            <p:cNvGrpSpPr/>
            <p:nvPr/>
          </p:nvGrpSpPr>
          <p:grpSpPr>
            <a:xfrm>
              <a:off x="2110795" y="1179665"/>
              <a:ext cx="80700" cy="1526144"/>
              <a:chOff x="2110795" y="1179665"/>
              <a:chExt cx="80700" cy="1526144"/>
            </a:xfrm>
          </p:grpSpPr>
          <p:sp>
            <p:nvSpPr>
              <p:cNvPr id="7970" name="Google Shape;7970;p10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0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0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0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0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0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0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0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0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0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100"/>
            <p:cNvGrpSpPr/>
            <p:nvPr/>
          </p:nvGrpSpPr>
          <p:grpSpPr>
            <a:xfrm>
              <a:off x="2284655" y="1179665"/>
              <a:ext cx="80700" cy="1526144"/>
              <a:chOff x="2284655" y="1179665"/>
              <a:chExt cx="80700" cy="1526144"/>
            </a:xfrm>
          </p:grpSpPr>
          <p:sp>
            <p:nvSpPr>
              <p:cNvPr id="7981" name="Google Shape;7981;p10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0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0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0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0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0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0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0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0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0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1" name="Google Shape;7991;p100"/>
          <p:cNvGrpSpPr/>
          <p:nvPr/>
        </p:nvGrpSpPr>
        <p:grpSpPr>
          <a:xfrm>
            <a:off x="2611693" y="986760"/>
            <a:ext cx="1364248" cy="1102133"/>
            <a:chOff x="2623904" y="1198803"/>
            <a:chExt cx="1364248" cy="1102133"/>
          </a:xfrm>
        </p:grpSpPr>
        <p:grpSp>
          <p:nvGrpSpPr>
            <p:cNvPr id="7992" name="Google Shape;7992;p100"/>
            <p:cNvGrpSpPr/>
            <p:nvPr/>
          </p:nvGrpSpPr>
          <p:grpSpPr>
            <a:xfrm>
              <a:off x="2623907" y="1198803"/>
              <a:ext cx="1364245" cy="273000"/>
              <a:chOff x="2623907" y="1198803"/>
              <a:chExt cx="1364245" cy="273000"/>
            </a:xfrm>
          </p:grpSpPr>
          <p:sp>
            <p:nvSpPr>
              <p:cNvPr id="7993" name="Google Shape;7993;p10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0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0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0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0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100"/>
            <p:cNvGrpSpPr/>
            <p:nvPr/>
          </p:nvGrpSpPr>
          <p:grpSpPr>
            <a:xfrm>
              <a:off x="2623904" y="1476964"/>
              <a:ext cx="1364245" cy="273000"/>
              <a:chOff x="2623904" y="1476964"/>
              <a:chExt cx="1364245" cy="273000"/>
            </a:xfrm>
          </p:grpSpPr>
          <p:sp>
            <p:nvSpPr>
              <p:cNvPr id="7999" name="Google Shape;7999;p10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0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0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0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0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100"/>
            <p:cNvGrpSpPr/>
            <p:nvPr/>
          </p:nvGrpSpPr>
          <p:grpSpPr>
            <a:xfrm>
              <a:off x="2623907" y="1749775"/>
              <a:ext cx="1364245" cy="273000"/>
              <a:chOff x="2623907" y="1749775"/>
              <a:chExt cx="1364245" cy="273000"/>
            </a:xfrm>
          </p:grpSpPr>
          <p:sp>
            <p:nvSpPr>
              <p:cNvPr id="8005" name="Google Shape;8005;p10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0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0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0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0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100"/>
            <p:cNvGrpSpPr/>
            <p:nvPr/>
          </p:nvGrpSpPr>
          <p:grpSpPr>
            <a:xfrm>
              <a:off x="2623904" y="2027936"/>
              <a:ext cx="1364245" cy="273000"/>
              <a:chOff x="2623904" y="2027936"/>
              <a:chExt cx="1364245" cy="273000"/>
            </a:xfrm>
          </p:grpSpPr>
          <p:sp>
            <p:nvSpPr>
              <p:cNvPr id="8011" name="Google Shape;8011;p10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0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0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0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0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6" name="Google Shape;8016;p100"/>
          <p:cNvGrpSpPr/>
          <p:nvPr/>
        </p:nvGrpSpPr>
        <p:grpSpPr>
          <a:xfrm>
            <a:off x="2601154" y="2445833"/>
            <a:ext cx="1387541" cy="159124"/>
            <a:chOff x="3200660" y="2180272"/>
            <a:chExt cx="2563824" cy="378237"/>
          </a:xfrm>
        </p:grpSpPr>
        <p:sp>
          <p:nvSpPr>
            <p:cNvPr id="8017" name="Google Shape;8017;p10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0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0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0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0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0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0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0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0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0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0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0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0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0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0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0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0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0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100"/>
          <p:cNvGrpSpPr/>
          <p:nvPr/>
        </p:nvGrpSpPr>
        <p:grpSpPr>
          <a:xfrm>
            <a:off x="2597679" y="2723597"/>
            <a:ext cx="1390502" cy="159625"/>
            <a:chOff x="3530150" y="2790075"/>
            <a:chExt cx="1962600" cy="225300"/>
          </a:xfrm>
        </p:grpSpPr>
        <p:sp>
          <p:nvSpPr>
            <p:cNvPr id="8036" name="Google Shape;8036;p10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0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100"/>
          <p:cNvGrpSpPr/>
          <p:nvPr/>
        </p:nvGrpSpPr>
        <p:grpSpPr>
          <a:xfrm>
            <a:off x="2597736" y="3001862"/>
            <a:ext cx="1411629" cy="154175"/>
            <a:chOff x="3558802" y="4011244"/>
            <a:chExt cx="1866000" cy="111600"/>
          </a:xfrm>
        </p:grpSpPr>
        <p:sp>
          <p:nvSpPr>
            <p:cNvPr id="8039" name="Google Shape;8039;p10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0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1" name="Google Shape;8041;p100"/>
          <p:cNvGrpSpPr/>
          <p:nvPr/>
        </p:nvGrpSpPr>
        <p:grpSpPr>
          <a:xfrm>
            <a:off x="2598024" y="2207432"/>
            <a:ext cx="1383503" cy="119761"/>
            <a:chOff x="3465975" y="2270258"/>
            <a:chExt cx="1986364" cy="171947"/>
          </a:xfrm>
        </p:grpSpPr>
        <p:sp>
          <p:nvSpPr>
            <p:cNvPr id="8042" name="Google Shape;8042;p10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0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0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0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0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0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0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0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100"/>
          <p:cNvGrpSpPr/>
          <p:nvPr/>
        </p:nvGrpSpPr>
        <p:grpSpPr>
          <a:xfrm>
            <a:off x="2609031" y="3571205"/>
            <a:ext cx="1369531" cy="195460"/>
            <a:chOff x="723300" y="4253549"/>
            <a:chExt cx="2276482" cy="324900"/>
          </a:xfrm>
        </p:grpSpPr>
        <p:sp>
          <p:nvSpPr>
            <p:cNvPr id="8051" name="Google Shape;8051;p10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0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0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0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0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100"/>
          <p:cNvGrpSpPr/>
          <p:nvPr/>
        </p:nvGrpSpPr>
        <p:grpSpPr>
          <a:xfrm>
            <a:off x="2598592" y="3272446"/>
            <a:ext cx="1389066" cy="180119"/>
            <a:chOff x="705948" y="3788465"/>
            <a:chExt cx="2308953" cy="299400"/>
          </a:xfrm>
        </p:grpSpPr>
        <p:sp>
          <p:nvSpPr>
            <p:cNvPr id="8057" name="Google Shape;8057;p10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0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0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0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0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2" name="Google Shape;8062;p100"/>
          <p:cNvGrpSpPr/>
          <p:nvPr/>
        </p:nvGrpSpPr>
        <p:grpSpPr>
          <a:xfrm>
            <a:off x="4195583" y="1876400"/>
            <a:ext cx="1433821" cy="191501"/>
            <a:chOff x="4273350" y="2088443"/>
            <a:chExt cx="1433821" cy="191501"/>
          </a:xfrm>
        </p:grpSpPr>
        <p:grpSp>
          <p:nvGrpSpPr>
            <p:cNvPr id="8063" name="Google Shape;8063;p100"/>
            <p:cNvGrpSpPr/>
            <p:nvPr/>
          </p:nvGrpSpPr>
          <p:grpSpPr>
            <a:xfrm>
              <a:off x="4273350" y="2088443"/>
              <a:ext cx="1433821" cy="0"/>
              <a:chOff x="5224975" y="2962250"/>
              <a:chExt cx="1544400" cy="0"/>
            </a:xfrm>
          </p:grpSpPr>
          <p:cxnSp>
            <p:nvCxnSpPr>
              <p:cNvPr id="8064" name="Google Shape;8064;p10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65" name="Google Shape;8065;p10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066" name="Google Shape;8066;p100"/>
            <p:cNvGrpSpPr/>
            <p:nvPr/>
          </p:nvGrpSpPr>
          <p:grpSpPr>
            <a:xfrm>
              <a:off x="4273350" y="2279944"/>
              <a:ext cx="1433821" cy="0"/>
              <a:chOff x="5224975" y="2962250"/>
              <a:chExt cx="1544400" cy="0"/>
            </a:xfrm>
          </p:grpSpPr>
          <p:cxnSp>
            <p:nvCxnSpPr>
              <p:cNvPr id="8067" name="Google Shape;8067;p10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068" name="Google Shape;8068;p10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069" name="Google Shape;8069;p100"/>
          <p:cNvGrpSpPr/>
          <p:nvPr/>
        </p:nvGrpSpPr>
        <p:grpSpPr>
          <a:xfrm>
            <a:off x="2646529" y="3885304"/>
            <a:ext cx="1304609" cy="294074"/>
            <a:chOff x="2658741" y="4097347"/>
            <a:chExt cx="1304609" cy="294074"/>
          </a:xfrm>
        </p:grpSpPr>
        <p:grpSp>
          <p:nvGrpSpPr>
            <p:cNvPr id="8070" name="Google Shape;8070;p100"/>
            <p:cNvGrpSpPr/>
            <p:nvPr/>
          </p:nvGrpSpPr>
          <p:grpSpPr>
            <a:xfrm>
              <a:off x="2658741" y="4097347"/>
              <a:ext cx="118572" cy="294074"/>
              <a:chOff x="3343310" y="4475555"/>
              <a:chExt cx="127717" cy="316753"/>
            </a:xfrm>
          </p:grpSpPr>
          <p:sp>
            <p:nvSpPr>
              <p:cNvPr id="8071" name="Google Shape;8071;p10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0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100"/>
            <p:cNvGrpSpPr/>
            <p:nvPr/>
          </p:nvGrpSpPr>
          <p:grpSpPr>
            <a:xfrm>
              <a:off x="3815519" y="4098388"/>
              <a:ext cx="147831" cy="291991"/>
              <a:chOff x="3527539" y="4476677"/>
              <a:chExt cx="159232" cy="314510"/>
            </a:xfrm>
          </p:grpSpPr>
          <p:sp>
            <p:nvSpPr>
              <p:cNvPr id="8074" name="Google Shape;8074;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100"/>
            <p:cNvGrpSpPr/>
            <p:nvPr/>
          </p:nvGrpSpPr>
          <p:grpSpPr>
            <a:xfrm>
              <a:off x="3511696" y="4098388"/>
              <a:ext cx="147831" cy="291991"/>
              <a:chOff x="3527539" y="4476677"/>
              <a:chExt cx="159232" cy="314510"/>
            </a:xfrm>
          </p:grpSpPr>
          <p:sp>
            <p:nvSpPr>
              <p:cNvPr id="8077" name="Google Shape;8077;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100"/>
            <p:cNvGrpSpPr/>
            <p:nvPr/>
          </p:nvGrpSpPr>
          <p:grpSpPr>
            <a:xfrm>
              <a:off x="3207874" y="4098388"/>
              <a:ext cx="147831" cy="291991"/>
              <a:chOff x="3527539" y="4476677"/>
              <a:chExt cx="159232" cy="314510"/>
            </a:xfrm>
          </p:grpSpPr>
          <p:sp>
            <p:nvSpPr>
              <p:cNvPr id="8080" name="Google Shape;8080;p10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0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2" name="Google Shape;8082;p100"/>
            <p:cNvGrpSpPr/>
            <p:nvPr/>
          </p:nvGrpSpPr>
          <p:grpSpPr>
            <a:xfrm>
              <a:off x="2933305" y="4097347"/>
              <a:ext cx="118572" cy="294074"/>
              <a:chOff x="3343310" y="4475555"/>
              <a:chExt cx="127717" cy="316753"/>
            </a:xfrm>
          </p:grpSpPr>
          <p:sp>
            <p:nvSpPr>
              <p:cNvPr id="8083" name="Google Shape;8083;p10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0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5" name="Google Shape;8085;p100"/>
          <p:cNvGrpSpPr/>
          <p:nvPr/>
        </p:nvGrpSpPr>
        <p:grpSpPr>
          <a:xfrm>
            <a:off x="4197138" y="963998"/>
            <a:ext cx="1430711" cy="751237"/>
            <a:chOff x="5159450" y="1919950"/>
            <a:chExt cx="1541050" cy="862500"/>
          </a:xfrm>
        </p:grpSpPr>
        <p:sp>
          <p:nvSpPr>
            <p:cNvPr id="8086" name="Google Shape;8086;p10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087" name="Google Shape;8087;p100"/>
            <p:cNvGrpSpPr/>
            <p:nvPr/>
          </p:nvGrpSpPr>
          <p:grpSpPr>
            <a:xfrm>
              <a:off x="5159450" y="1919950"/>
              <a:ext cx="1541050" cy="862500"/>
              <a:chOff x="5159450" y="1919950"/>
              <a:chExt cx="1541050" cy="862500"/>
            </a:xfrm>
          </p:grpSpPr>
          <p:cxnSp>
            <p:nvCxnSpPr>
              <p:cNvPr id="8088" name="Google Shape;8088;p10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089" name="Google Shape;8089;p10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090" name="Google Shape;8090;p100"/>
          <p:cNvGrpSpPr/>
          <p:nvPr/>
        </p:nvGrpSpPr>
        <p:grpSpPr>
          <a:xfrm>
            <a:off x="4245275" y="2227768"/>
            <a:ext cx="1334436" cy="967914"/>
            <a:chOff x="4294923" y="2439811"/>
            <a:chExt cx="1334436" cy="967914"/>
          </a:xfrm>
        </p:grpSpPr>
        <p:grpSp>
          <p:nvGrpSpPr>
            <p:cNvPr id="8091" name="Google Shape;8091;p100"/>
            <p:cNvGrpSpPr/>
            <p:nvPr/>
          </p:nvGrpSpPr>
          <p:grpSpPr>
            <a:xfrm>
              <a:off x="4960455" y="2469658"/>
              <a:ext cx="668904" cy="885524"/>
              <a:chOff x="4960455" y="2469658"/>
              <a:chExt cx="668904" cy="885524"/>
            </a:xfrm>
          </p:grpSpPr>
          <p:sp>
            <p:nvSpPr>
              <p:cNvPr id="8092" name="Google Shape;8092;p10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0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0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0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0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0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100"/>
            <p:cNvGrpSpPr/>
            <p:nvPr/>
          </p:nvGrpSpPr>
          <p:grpSpPr>
            <a:xfrm>
              <a:off x="4294923" y="2469658"/>
              <a:ext cx="668951" cy="885524"/>
              <a:chOff x="4294923" y="2469658"/>
              <a:chExt cx="668951" cy="885524"/>
            </a:xfrm>
          </p:grpSpPr>
          <p:sp>
            <p:nvSpPr>
              <p:cNvPr id="8099" name="Google Shape;8099;p10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0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0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0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0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0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5" name="Google Shape;8105;p10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100"/>
          <p:cNvGrpSpPr/>
          <p:nvPr/>
        </p:nvGrpSpPr>
        <p:grpSpPr>
          <a:xfrm>
            <a:off x="4231478" y="3282213"/>
            <a:ext cx="1430949" cy="897289"/>
            <a:chOff x="4351371" y="3547942"/>
            <a:chExt cx="1345130" cy="843475"/>
          </a:xfrm>
        </p:grpSpPr>
        <p:grpSp>
          <p:nvGrpSpPr>
            <p:cNvPr id="8107" name="Google Shape;8107;p100"/>
            <p:cNvGrpSpPr/>
            <p:nvPr/>
          </p:nvGrpSpPr>
          <p:grpSpPr>
            <a:xfrm>
              <a:off x="4351371" y="4209917"/>
              <a:ext cx="1345130" cy="181500"/>
              <a:chOff x="4351371" y="4209917"/>
              <a:chExt cx="1345130" cy="181500"/>
            </a:xfrm>
          </p:grpSpPr>
          <p:sp>
            <p:nvSpPr>
              <p:cNvPr id="8108" name="Google Shape;8108;p10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09" name="Google Shape;8109;p10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110" name="Google Shape;8110;p100"/>
            <p:cNvGrpSpPr/>
            <p:nvPr/>
          </p:nvGrpSpPr>
          <p:grpSpPr>
            <a:xfrm>
              <a:off x="4403010" y="3985221"/>
              <a:ext cx="1109518" cy="181500"/>
              <a:chOff x="4403010" y="3985221"/>
              <a:chExt cx="1109518" cy="181500"/>
            </a:xfrm>
          </p:grpSpPr>
          <p:sp>
            <p:nvSpPr>
              <p:cNvPr id="8111" name="Google Shape;8111;p10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2" name="Google Shape;8112;p10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113" name="Google Shape;8113;p100"/>
            <p:cNvGrpSpPr/>
            <p:nvPr/>
          </p:nvGrpSpPr>
          <p:grpSpPr>
            <a:xfrm>
              <a:off x="4618704" y="3766582"/>
              <a:ext cx="807858" cy="181500"/>
              <a:chOff x="4618704" y="3766582"/>
              <a:chExt cx="807858" cy="181500"/>
            </a:xfrm>
          </p:grpSpPr>
          <p:sp>
            <p:nvSpPr>
              <p:cNvPr id="8114" name="Google Shape;8114;p10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5" name="Google Shape;8115;p10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116" name="Google Shape;8116;p100"/>
            <p:cNvGrpSpPr/>
            <p:nvPr/>
          </p:nvGrpSpPr>
          <p:grpSpPr>
            <a:xfrm>
              <a:off x="4735238" y="3547942"/>
              <a:ext cx="462839" cy="181500"/>
              <a:chOff x="4735238" y="3547942"/>
              <a:chExt cx="462839" cy="181500"/>
            </a:xfrm>
          </p:grpSpPr>
          <p:sp>
            <p:nvSpPr>
              <p:cNvPr id="8117" name="Google Shape;8117;p10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18" name="Google Shape;8118;p10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119" name="Google Shape;8119;p100"/>
          <p:cNvGrpSpPr/>
          <p:nvPr/>
        </p:nvGrpSpPr>
        <p:grpSpPr>
          <a:xfrm>
            <a:off x="7407836" y="2217537"/>
            <a:ext cx="1020955" cy="928853"/>
            <a:chOff x="926675" y="238125"/>
            <a:chExt cx="5755100" cy="5232975"/>
          </a:xfrm>
        </p:grpSpPr>
        <p:sp>
          <p:nvSpPr>
            <p:cNvPr id="8120" name="Google Shape;8120;p10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0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0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0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4" name="Google Shape;8124;p100"/>
          <p:cNvGrpSpPr/>
          <p:nvPr/>
        </p:nvGrpSpPr>
        <p:grpSpPr>
          <a:xfrm>
            <a:off x="715210" y="2616272"/>
            <a:ext cx="1695374" cy="1560837"/>
            <a:chOff x="727421" y="2828315"/>
            <a:chExt cx="1695374" cy="1560837"/>
          </a:xfrm>
        </p:grpSpPr>
        <p:grpSp>
          <p:nvGrpSpPr>
            <p:cNvPr id="8125" name="Google Shape;8125;p100"/>
            <p:cNvGrpSpPr/>
            <p:nvPr/>
          </p:nvGrpSpPr>
          <p:grpSpPr>
            <a:xfrm>
              <a:off x="727421" y="2828315"/>
              <a:ext cx="1695374" cy="1560837"/>
              <a:chOff x="734799" y="2782450"/>
              <a:chExt cx="1571100" cy="1577400"/>
            </a:xfrm>
          </p:grpSpPr>
          <p:cxnSp>
            <p:nvCxnSpPr>
              <p:cNvPr id="8126" name="Google Shape;8126;p10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127" name="Google Shape;8127;p10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128" name="Google Shape;8128;p100"/>
            <p:cNvGrpSpPr/>
            <p:nvPr/>
          </p:nvGrpSpPr>
          <p:grpSpPr>
            <a:xfrm>
              <a:off x="819108" y="2882501"/>
              <a:ext cx="1556791" cy="1426186"/>
              <a:chOff x="819108" y="2882501"/>
              <a:chExt cx="1556791" cy="1426186"/>
            </a:xfrm>
          </p:grpSpPr>
          <p:grpSp>
            <p:nvGrpSpPr>
              <p:cNvPr id="8129" name="Google Shape;8129;p100"/>
              <p:cNvGrpSpPr/>
              <p:nvPr/>
            </p:nvGrpSpPr>
            <p:grpSpPr>
              <a:xfrm>
                <a:off x="819108" y="2882501"/>
                <a:ext cx="103104" cy="1426186"/>
                <a:chOff x="4674013" y="3100904"/>
                <a:chExt cx="122758" cy="1698043"/>
              </a:xfrm>
            </p:grpSpPr>
            <p:sp>
              <p:nvSpPr>
                <p:cNvPr id="8130" name="Google Shape;8130;p10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0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0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0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0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0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0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100"/>
              <p:cNvGrpSpPr/>
              <p:nvPr/>
            </p:nvGrpSpPr>
            <p:grpSpPr>
              <a:xfrm>
                <a:off x="1062475" y="2882501"/>
                <a:ext cx="103104" cy="1426186"/>
                <a:chOff x="4940438" y="3100904"/>
                <a:chExt cx="122758" cy="1698043"/>
              </a:xfrm>
            </p:grpSpPr>
            <p:sp>
              <p:nvSpPr>
                <p:cNvPr id="8138" name="Google Shape;8138;p10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0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0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0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0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0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0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5" name="Google Shape;8145;p100"/>
              <p:cNvGrpSpPr/>
              <p:nvPr/>
            </p:nvGrpSpPr>
            <p:grpSpPr>
              <a:xfrm>
                <a:off x="1299324" y="2882501"/>
                <a:ext cx="103104" cy="1426186"/>
                <a:chOff x="5206863" y="3100904"/>
                <a:chExt cx="122758" cy="1698043"/>
              </a:xfrm>
            </p:grpSpPr>
            <p:sp>
              <p:nvSpPr>
                <p:cNvPr id="8146" name="Google Shape;8146;p10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0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0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0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0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0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0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100"/>
              <p:cNvGrpSpPr/>
              <p:nvPr/>
            </p:nvGrpSpPr>
            <p:grpSpPr>
              <a:xfrm>
                <a:off x="1786057" y="2882501"/>
                <a:ext cx="103104" cy="1426186"/>
                <a:chOff x="6006138" y="3143629"/>
                <a:chExt cx="122758" cy="1698043"/>
              </a:xfrm>
            </p:grpSpPr>
            <p:sp>
              <p:nvSpPr>
                <p:cNvPr id="8154" name="Google Shape;8154;p10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0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0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0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0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0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0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100"/>
              <p:cNvGrpSpPr/>
              <p:nvPr/>
            </p:nvGrpSpPr>
            <p:grpSpPr>
              <a:xfrm>
                <a:off x="2029422" y="2882501"/>
                <a:ext cx="103104" cy="1426186"/>
                <a:chOff x="6805413" y="3100904"/>
                <a:chExt cx="122758" cy="1698043"/>
              </a:xfrm>
            </p:grpSpPr>
            <p:sp>
              <p:nvSpPr>
                <p:cNvPr id="8162" name="Google Shape;8162;p10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0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0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0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0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0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0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100"/>
              <p:cNvGrpSpPr/>
              <p:nvPr/>
            </p:nvGrpSpPr>
            <p:grpSpPr>
              <a:xfrm>
                <a:off x="2272795" y="2882501"/>
                <a:ext cx="103104" cy="1426186"/>
                <a:chOff x="5206863" y="3100904"/>
                <a:chExt cx="122758" cy="1698043"/>
              </a:xfrm>
            </p:grpSpPr>
            <p:sp>
              <p:nvSpPr>
                <p:cNvPr id="8170" name="Google Shape;8170;p10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0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0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0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0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0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0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100"/>
              <p:cNvGrpSpPr/>
              <p:nvPr/>
            </p:nvGrpSpPr>
            <p:grpSpPr>
              <a:xfrm>
                <a:off x="1542694" y="2882501"/>
                <a:ext cx="103104" cy="1426186"/>
                <a:chOff x="6006138" y="3143629"/>
                <a:chExt cx="122758" cy="1698043"/>
              </a:xfrm>
            </p:grpSpPr>
            <p:sp>
              <p:nvSpPr>
                <p:cNvPr id="8178" name="Google Shape;8178;p10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0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0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0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0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0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0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85" name="Google Shape;8185;p100"/>
          <p:cNvGrpSpPr/>
          <p:nvPr/>
        </p:nvGrpSpPr>
        <p:grpSpPr>
          <a:xfrm>
            <a:off x="5671260" y="3305994"/>
            <a:ext cx="2749952" cy="870677"/>
            <a:chOff x="238125" y="1725700"/>
            <a:chExt cx="7139025" cy="2260325"/>
          </a:xfrm>
        </p:grpSpPr>
        <p:sp>
          <p:nvSpPr>
            <p:cNvPr id="8186" name="Google Shape;8186;p10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0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0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0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0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0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0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0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0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0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100"/>
          <p:cNvGrpSpPr/>
          <p:nvPr/>
        </p:nvGrpSpPr>
        <p:grpSpPr>
          <a:xfrm>
            <a:off x="5941424" y="2247740"/>
            <a:ext cx="1105452" cy="916747"/>
            <a:chOff x="5249100" y="1210600"/>
            <a:chExt cx="3502700" cy="2904775"/>
          </a:xfrm>
        </p:grpSpPr>
        <p:sp>
          <p:nvSpPr>
            <p:cNvPr id="8197" name="Google Shape;8197;p10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0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0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0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01" name="Google Shape;8201;p10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202" name="Google Shape;8202;p10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203" name="Google Shape;8203;p10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204" name="Google Shape;8204;p10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205" name="Google Shape;8205;p10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100"/>
          <p:cNvGrpSpPr/>
          <p:nvPr/>
        </p:nvGrpSpPr>
        <p:grpSpPr>
          <a:xfrm>
            <a:off x="7123972" y="967158"/>
            <a:ext cx="1304650" cy="1124856"/>
            <a:chOff x="7287122" y="1165658"/>
            <a:chExt cx="1219413" cy="1051365"/>
          </a:xfrm>
        </p:grpSpPr>
        <p:grpSp>
          <p:nvGrpSpPr>
            <p:cNvPr id="8207" name="Google Shape;8207;p100"/>
            <p:cNvGrpSpPr/>
            <p:nvPr/>
          </p:nvGrpSpPr>
          <p:grpSpPr>
            <a:xfrm>
              <a:off x="7287122" y="1969723"/>
              <a:ext cx="1219413" cy="247300"/>
              <a:chOff x="7287122" y="1969723"/>
              <a:chExt cx="1219413" cy="247300"/>
            </a:xfrm>
          </p:grpSpPr>
          <p:sp>
            <p:nvSpPr>
              <p:cNvPr id="8208" name="Google Shape;8208;p10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09" name="Google Shape;8209;p100"/>
              <p:cNvGrpSpPr/>
              <p:nvPr/>
            </p:nvGrpSpPr>
            <p:grpSpPr>
              <a:xfrm>
                <a:off x="7287122" y="2063892"/>
                <a:ext cx="1151753" cy="73428"/>
                <a:chOff x="7287122" y="2063892"/>
                <a:chExt cx="1151753" cy="73428"/>
              </a:xfrm>
            </p:grpSpPr>
            <p:sp>
              <p:nvSpPr>
                <p:cNvPr id="8210" name="Google Shape;8210;p10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1" name="Google Shape;8211;p10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212" name="Google Shape;8212;p100"/>
            <p:cNvGrpSpPr/>
            <p:nvPr/>
          </p:nvGrpSpPr>
          <p:grpSpPr>
            <a:xfrm>
              <a:off x="7287122" y="1712201"/>
              <a:ext cx="1219403" cy="246767"/>
              <a:chOff x="7287122" y="1712201"/>
              <a:chExt cx="1219403" cy="246767"/>
            </a:xfrm>
          </p:grpSpPr>
          <p:sp>
            <p:nvSpPr>
              <p:cNvPr id="8213" name="Google Shape;8213;p10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4" name="Google Shape;8214;p100"/>
              <p:cNvGrpSpPr/>
              <p:nvPr/>
            </p:nvGrpSpPr>
            <p:grpSpPr>
              <a:xfrm>
                <a:off x="7287122" y="1842861"/>
                <a:ext cx="1005303" cy="73419"/>
                <a:chOff x="7287122" y="1842861"/>
                <a:chExt cx="1005303" cy="73419"/>
              </a:xfrm>
            </p:grpSpPr>
            <p:sp>
              <p:nvSpPr>
                <p:cNvPr id="8215" name="Google Shape;8215;p10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16" name="Google Shape;8216;p10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217" name="Google Shape;8217;p100"/>
            <p:cNvGrpSpPr/>
            <p:nvPr/>
          </p:nvGrpSpPr>
          <p:grpSpPr>
            <a:xfrm>
              <a:off x="7287122" y="1447520"/>
              <a:ext cx="1219403" cy="286667"/>
              <a:chOff x="7287122" y="1447520"/>
              <a:chExt cx="1219403" cy="286667"/>
            </a:xfrm>
          </p:grpSpPr>
          <p:sp>
            <p:nvSpPr>
              <p:cNvPr id="8218" name="Google Shape;8218;p10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9" name="Google Shape;8219;p100"/>
              <p:cNvGrpSpPr/>
              <p:nvPr/>
            </p:nvGrpSpPr>
            <p:grpSpPr>
              <a:xfrm>
                <a:off x="7287122" y="1581977"/>
                <a:ext cx="852803" cy="73428"/>
                <a:chOff x="7287122" y="1581977"/>
                <a:chExt cx="852803" cy="73428"/>
              </a:xfrm>
            </p:grpSpPr>
            <p:sp>
              <p:nvSpPr>
                <p:cNvPr id="8220" name="Google Shape;8220;p10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21" name="Google Shape;8221;p10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222" name="Google Shape;8222;p100"/>
            <p:cNvGrpSpPr/>
            <p:nvPr/>
          </p:nvGrpSpPr>
          <p:grpSpPr>
            <a:xfrm>
              <a:off x="7287122" y="1165658"/>
              <a:ext cx="1219403" cy="344253"/>
              <a:chOff x="7287122" y="1165658"/>
              <a:chExt cx="1219403" cy="344253"/>
            </a:xfrm>
          </p:grpSpPr>
          <p:sp>
            <p:nvSpPr>
              <p:cNvPr id="8223" name="Google Shape;8223;p10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4" name="Google Shape;8224;p100"/>
              <p:cNvGrpSpPr/>
              <p:nvPr/>
            </p:nvGrpSpPr>
            <p:grpSpPr>
              <a:xfrm>
                <a:off x="7287122" y="1341025"/>
                <a:ext cx="695703" cy="73419"/>
                <a:chOff x="7287122" y="1341025"/>
                <a:chExt cx="695703" cy="73419"/>
              </a:xfrm>
            </p:grpSpPr>
            <p:sp>
              <p:nvSpPr>
                <p:cNvPr id="8225" name="Google Shape;8225;p10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26" name="Google Shape;8226;p10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227" name="Google Shape;8227;p100"/>
          <p:cNvGrpSpPr/>
          <p:nvPr/>
        </p:nvGrpSpPr>
        <p:grpSpPr>
          <a:xfrm>
            <a:off x="5790464" y="973181"/>
            <a:ext cx="1397729" cy="1098540"/>
            <a:chOff x="5900602" y="1193063"/>
            <a:chExt cx="1299851" cy="1021707"/>
          </a:xfrm>
        </p:grpSpPr>
        <p:grpSp>
          <p:nvGrpSpPr>
            <p:cNvPr id="8228" name="Google Shape;8228;p100"/>
            <p:cNvGrpSpPr/>
            <p:nvPr/>
          </p:nvGrpSpPr>
          <p:grpSpPr>
            <a:xfrm>
              <a:off x="6520337" y="1193063"/>
              <a:ext cx="341815" cy="799959"/>
              <a:chOff x="6520337" y="1193063"/>
              <a:chExt cx="341815" cy="799959"/>
            </a:xfrm>
          </p:grpSpPr>
          <p:grpSp>
            <p:nvGrpSpPr>
              <p:cNvPr id="8229" name="Google Shape;8229;p100"/>
              <p:cNvGrpSpPr/>
              <p:nvPr/>
            </p:nvGrpSpPr>
            <p:grpSpPr>
              <a:xfrm>
                <a:off x="6520337" y="1589527"/>
                <a:ext cx="213950" cy="403494"/>
                <a:chOff x="6520337" y="1589527"/>
                <a:chExt cx="213950" cy="403494"/>
              </a:xfrm>
            </p:grpSpPr>
            <p:sp>
              <p:nvSpPr>
                <p:cNvPr id="8230" name="Google Shape;8230;p10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0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2" name="Google Shape;8232;p100"/>
              <p:cNvGrpSpPr/>
              <p:nvPr/>
            </p:nvGrpSpPr>
            <p:grpSpPr>
              <a:xfrm>
                <a:off x="6577204" y="1193063"/>
                <a:ext cx="284947" cy="464512"/>
                <a:chOff x="6577204" y="1193063"/>
                <a:chExt cx="284947" cy="464512"/>
              </a:xfrm>
            </p:grpSpPr>
            <p:sp>
              <p:nvSpPr>
                <p:cNvPr id="8233" name="Google Shape;8233;p10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34" name="Google Shape;8234;p10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235" name="Google Shape;8235;p100"/>
            <p:cNvGrpSpPr/>
            <p:nvPr/>
          </p:nvGrpSpPr>
          <p:grpSpPr>
            <a:xfrm>
              <a:off x="6238903" y="1193063"/>
              <a:ext cx="300475" cy="900152"/>
              <a:chOff x="6238903" y="1193063"/>
              <a:chExt cx="300475" cy="900152"/>
            </a:xfrm>
          </p:grpSpPr>
          <p:grpSp>
            <p:nvGrpSpPr>
              <p:cNvPr id="8236" name="Google Shape;8236;p100"/>
              <p:cNvGrpSpPr/>
              <p:nvPr/>
            </p:nvGrpSpPr>
            <p:grpSpPr>
              <a:xfrm>
                <a:off x="6290865" y="1489315"/>
                <a:ext cx="248514" cy="603900"/>
                <a:chOff x="6290865" y="1489315"/>
                <a:chExt cx="248514" cy="603900"/>
              </a:xfrm>
            </p:grpSpPr>
            <p:sp>
              <p:nvSpPr>
                <p:cNvPr id="8237" name="Google Shape;8237;p10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0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9" name="Google Shape;8239;p100"/>
              <p:cNvGrpSpPr/>
              <p:nvPr/>
            </p:nvGrpSpPr>
            <p:grpSpPr>
              <a:xfrm>
                <a:off x="6238903" y="1193063"/>
                <a:ext cx="284947" cy="333087"/>
                <a:chOff x="6238903" y="1193063"/>
                <a:chExt cx="284947" cy="333087"/>
              </a:xfrm>
            </p:grpSpPr>
            <p:sp>
              <p:nvSpPr>
                <p:cNvPr id="8240" name="Google Shape;8240;p10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41" name="Google Shape;8241;p10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242" name="Google Shape;8242;p100"/>
            <p:cNvGrpSpPr/>
            <p:nvPr/>
          </p:nvGrpSpPr>
          <p:grpSpPr>
            <a:xfrm>
              <a:off x="5900602" y="1193063"/>
              <a:ext cx="444345" cy="1021707"/>
              <a:chOff x="5900602" y="1193063"/>
              <a:chExt cx="444345" cy="1021707"/>
            </a:xfrm>
          </p:grpSpPr>
          <p:grpSp>
            <p:nvGrpSpPr>
              <p:cNvPr id="8243" name="Google Shape;8243;p100"/>
              <p:cNvGrpSpPr/>
              <p:nvPr/>
            </p:nvGrpSpPr>
            <p:grpSpPr>
              <a:xfrm>
                <a:off x="6046501" y="1367785"/>
                <a:ext cx="298446" cy="846986"/>
                <a:chOff x="6046501" y="1367785"/>
                <a:chExt cx="298446" cy="846986"/>
              </a:xfrm>
            </p:grpSpPr>
            <p:sp>
              <p:nvSpPr>
                <p:cNvPr id="8244" name="Google Shape;8244;p10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0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100"/>
              <p:cNvGrpSpPr/>
              <p:nvPr/>
            </p:nvGrpSpPr>
            <p:grpSpPr>
              <a:xfrm>
                <a:off x="5900602" y="1193063"/>
                <a:ext cx="284947" cy="182312"/>
                <a:chOff x="5900602" y="1193063"/>
                <a:chExt cx="284947" cy="182312"/>
              </a:xfrm>
            </p:grpSpPr>
            <p:sp>
              <p:nvSpPr>
                <p:cNvPr id="8247" name="Google Shape;8247;p10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48" name="Google Shape;8248;p10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249" name="Google Shape;8249;p100"/>
            <p:cNvGrpSpPr/>
            <p:nvPr/>
          </p:nvGrpSpPr>
          <p:grpSpPr>
            <a:xfrm>
              <a:off x="6738300" y="1193063"/>
              <a:ext cx="462153" cy="707634"/>
              <a:chOff x="6738300" y="1193063"/>
              <a:chExt cx="462153" cy="707634"/>
            </a:xfrm>
          </p:grpSpPr>
          <p:grpSp>
            <p:nvGrpSpPr>
              <p:cNvPr id="8250" name="Google Shape;8250;p100"/>
              <p:cNvGrpSpPr/>
              <p:nvPr/>
            </p:nvGrpSpPr>
            <p:grpSpPr>
              <a:xfrm>
                <a:off x="6915505" y="1193063"/>
                <a:ext cx="284947" cy="597387"/>
                <a:chOff x="6915505" y="1193063"/>
                <a:chExt cx="284947" cy="597387"/>
              </a:xfrm>
            </p:grpSpPr>
            <p:sp>
              <p:nvSpPr>
                <p:cNvPr id="8251" name="Google Shape;8251;p10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52" name="Google Shape;8252;p10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253" name="Google Shape;8253;p100"/>
              <p:cNvGrpSpPr/>
              <p:nvPr/>
            </p:nvGrpSpPr>
            <p:grpSpPr>
              <a:xfrm>
                <a:off x="6738300" y="1684725"/>
                <a:ext cx="230066" cy="215971"/>
                <a:chOff x="6738300" y="1684725"/>
                <a:chExt cx="230066" cy="215971"/>
              </a:xfrm>
            </p:grpSpPr>
            <p:sp>
              <p:nvSpPr>
                <p:cNvPr id="8254" name="Google Shape;8254;p10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0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8259" name="Shape 8259"/>
        <p:cNvGrpSpPr/>
        <p:nvPr/>
      </p:nvGrpSpPr>
      <p:grpSpPr>
        <a:xfrm>
          <a:off x="0" y="0"/>
          <a:ext cx="0" cy="0"/>
          <a:chOff x="0" y="0"/>
          <a:chExt cx="0" cy="0"/>
        </a:xfrm>
      </p:grpSpPr>
      <p:grpSp>
        <p:nvGrpSpPr>
          <p:cNvPr id="8260" name="Google Shape;8260;p101"/>
          <p:cNvGrpSpPr/>
          <p:nvPr/>
        </p:nvGrpSpPr>
        <p:grpSpPr>
          <a:xfrm>
            <a:off x="855151" y="2261787"/>
            <a:ext cx="421923" cy="360050"/>
            <a:chOff x="855151" y="2280157"/>
            <a:chExt cx="421923" cy="360050"/>
          </a:xfrm>
        </p:grpSpPr>
        <p:sp>
          <p:nvSpPr>
            <p:cNvPr id="8261" name="Google Shape;8261;p101"/>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01"/>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01"/>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01"/>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01"/>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01"/>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01"/>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01"/>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01"/>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01"/>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01"/>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01"/>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01"/>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01"/>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01"/>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101"/>
          <p:cNvGrpSpPr/>
          <p:nvPr/>
        </p:nvGrpSpPr>
        <p:grpSpPr>
          <a:xfrm>
            <a:off x="1417348" y="2265271"/>
            <a:ext cx="385276" cy="384123"/>
            <a:chOff x="1417348" y="2283640"/>
            <a:chExt cx="385276" cy="384123"/>
          </a:xfrm>
        </p:grpSpPr>
        <p:sp>
          <p:nvSpPr>
            <p:cNvPr id="8277" name="Google Shape;8277;p101"/>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01"/>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01"/>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01"/>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01"/>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01"/>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01"/>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01"/>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01"/>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01"/>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01"/>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01"/>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01"/>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01"/>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101"/>
          <p:cNvGrpSpPr/>
          <p:nvPr/>
        </p:nvGrpSpPr>
        <p:grpSpPr>
          <a:xfrm>
            <a:off x="2586876" y="2264747"/>
            <a:ext cx="205605" cy="356828"/>
            <a:chOff x="2586876" y="2283117"/>
            <a:chExt cx="205605" cy="356828"/>
          </a:xfrm>
        </p:grpSpPr>
        <p:sp>
          <p:nvSpPr>
            <p:cNvPr id="8292" name="Google Shape;8292;p101"/>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01"/>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01"/>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01"/>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01"/>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01"/>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01"/>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01"/>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01"/>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01"/>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01"/>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101"/>
          <p:cNvGrpSpPr/>
          <p:nvPr/>
        </p:nvGrpSpPr>
        <p:grpSpPr>
          <a:xfrm>
            <a:off x="1961313" y="2281066"/>
            <a:ext cx="385302" cy="352532"/>
            <a:chOff x="1961313" y="2299436"/>
            <a:chExt cx="385302" cy="352532"/>
          </a:xfrm>
        </p:grpSpPr>
        <p:sp>
          <p:nvSpPr>
            <p:cNvPr id="8304" name="Google Shape;8304;p101"/>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01"/>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06" name="Google Shape;8306;p101"/>
            <p:cNvGrpSpPr/>
            <p:nvPr/>
          </p:nvGrpSpPr>
          <p:grpSpPr>
            <a:xfrm>
              <a:off x="1961313" y="2299436"/>
              <a:ext cx="385302" cy="352532"/>
              <a:chOff x="1961313" y="2299436"/>
              <a:chExt cx="385302" cy="352532"/>
            </a:xfrm>
          </p:grpSpPr>
          <p:sp>
            <p:nvSpPr>
              <p:cNvPr id="8307" name="Google Shape;8307;p101"/>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01"/>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01"/>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01"/>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01"/>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01"/>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01"/>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01"/>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5" name="Google Shape;8315;p101"/>
          <p:cNvGrpSpPr/>
          <p:nvPr/>
        </p:nvGrpSpPr>
        <p:grpSpPr>
          <a:xfrm>
            <a:off x="3049165" y="2301708"/>
            <a:ext cx="401543" cy="311432"/>
            <a:chOff x="3049165" y="2320078"/>
            <a:chExt cx="401543" cy="311432"/>
          </a:xfrm>
        </p:grpSpPr>
        <p:sp>
          <p:nvSpPr>
            <p:cNvPr id="8316" name="Google Shape;8316;p101"/>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01"/>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01"/>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01"/>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01"/>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01"/>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01"/>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01"/>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01"/>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01"/>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101"/>
          <p:cNvGrpSpPr/>
          <p:nvPr/>
        </p:nvGrpSpPr>
        <p:grpSpPr>
          <a:xfrm>
            <a:off x="3593052" y="2295343"/>
            <a:ext cx="385381" cy="323980"/>
            <a:chOff x="3593052" y="2313712"/>
            <a:chExt cx="385381" cy="323980"/>
          </a:xfrm>
        </p:grpSpPr>
        <p:sp>
          <p:nvSpPr>
            <p:cNvPr id="8327" name="Google Shape;8327;p101"/>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01"/>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01"/>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01"/>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01"/>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01"/>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01"/>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01"/>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01"/>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01"/>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01"/>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01"/>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01"/>
          <p:cNvGrpSpPr/>
          <p:nvPr/>
        </p:nvGrpSpPr>
        <p:grpSpPr>
          <a:xfrm>
            <a:off x="4134162" y="2266240"/>
            <a:ext cx="387005" cy="382185"/>
            <a:chOff x="4134162" y="2284610"/>
            <a:chExt cx="387005" cy="382185"/>
          </a:xfrm>
        </p:grpSpPr>
        <p:sp>
          <p:nvSpPr>
            <p:cNvPr id="8340" name="Google Shape;8340;p101"/>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01"/>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01"/>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01"/>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01"/>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01"/>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01"/>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01"/>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01"/>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01"/>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01"/>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01"/>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01"/>
          <p:cNvGrpSpPr/>
          <p:nvPr/>
        </p:nvGrpSpPr>
        <p:grpSpPr>
          <a:xfrm>
            <a:off x="5224896" y="2264275"/>
            <a:ext cx="385486" cy="385748"/>
            <a:chOff x="5224896" y="2282645"/>
            <a:chExt cx="385486" cy="385748"/>
          </a:xfrm>
        </p:grpSpPr>
        <p:sp>
          <p:nvSpPr>
            <p:cNvPr id="8353" name="Google Shape;8353;p101"/>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01"/>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01"/>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01"/>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01"/>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01"/>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101"/>
          <p:cNvGrpSpPr/>
          <p:nvPr/>
        </p:nvGrpSpPr>
        <p:grpSpPr>
          <a:xfrm>
            <a:off x="4680930" y="2268571"/>
            <a:ext cx="385381" cy="377601"/>
            <a:chOff x="4680930" y="2286941"/>
            <a:chExt cx="385381" cy="377601"/>
          </a:xfrm>
        </p:grpSpPr>
        <p:sp>
          <p:nvSpPr>
            <p:cNvPr id="8360" name="Google Shape;8360;p101"/>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01"/>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01"/>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01"/>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01"/>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01"/>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01"/>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01"/>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01"/>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101"/>
          <p:cNvGrpSpPr/>
          <p:nvPr/>
        </p:nvGrpSpPr>
        <p:grpSpPr>
          <a:xfrm>
            <a:off x="5769778" y="2273732"/>
            <a:ext cx="374877" cy="367044"/>
            <a:chOff x="5769778" y="2292101"/>
            <a:chExt cx="374877" cy="367044"/>
          </a:xfrm>
        </p:grpSpPr>
        <p:sp>
          <p:nvSpPr>
            <p:cNvPr id="8370" name="Google Shape;8370;p101"/>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01"/>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01"/>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01"/>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01"/>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01"/>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01"/>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01"/>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01"/>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01"/>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01"/>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01"/>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01"/>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01"/>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01"/>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01"/>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01"/>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01"/>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01"/>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9" name="Google Shape;8389;p101"/>
          <p:cNvGrpSpPr/>
          <p:nvPr/>
        </p:nvGrpSpPr>
        <p:grpSpPr>
          <a:xfrm>
            <a:off x="6371739" y="2296233"/>
            <a:ext cx="267346" cy="322303"/>
            <a:chOff x="6371739" y="2314603"/>
            <a:chExt cx="267346" cy="322303"/>
          </a:xfrm>
        </p:grpSpPr>
        <p:sp>
          <p:nvSpPr>
            <p:cNvPr id="8390" name="Google Shape;8390;p101"/>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01"/>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01"/>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01"/>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01"/>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01"/>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01"/>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01"/>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01"/>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01"/>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01"/>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01"/>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01"/>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01"/>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01"/>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01"/>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6" name="Google Shape;8406;p101"/>
          <p:cNvGrpSpPr/>
          <p:nvPr/>
        </p:nvGrpSpPr>
        <p:grpSpPr>
          <a:xfrm>
            <a:off x="6856635" y="2273417"/>
            <a:ext cx="388079" cy="367909"/>
            <a:chOff x="6856635" y="2291787"/>
            <a:chExt cx="388079" cy="367909"/>
          </a:xfrm>
        </p:grpSpPr>
        <p:sp>
          <p:nvSpPr>
            <p:cNvPr id="8407" name="Google Shape;8407;p101"/>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01"/>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01"/>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01"/>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01"/>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01"/>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01"/>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01"/>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01"/>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01"/>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101"/>
          <p:cNvGrpSpPr/>
          <p:nvPr/>
        </p:nvGrpSpPr>
        <p:grpSpPr>
          <a:xfrm>
            <a:off x="7407254" y="2277975"/>
            <a:ext cx="373357" cy="357352"/>
            <a:chOff x="7407254" y="2296345"/>
            <a:chExt cx="373357" cy="357352"/>
          </a:xfrm>
        </p:grpSpPr>
        <p:sp>
          <p:nvSpPr>
            <p:cNvPr id="8418" name="Google Shape;8418;p101"/>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01"/>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01"/>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01"/>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01"/>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01"/>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01"/>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01"/>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01"/>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01"/>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101"/>
          <p:cNvGrpSpPr/>
          <p:nvPr/>
        </p:nvGrpSpPr>
        <p:grpSpPr>
          <a:xfrm>
            <a:off x="7943780" y="2323005"/>
            <a:ext cx="386900" cy="268682"/>
            <a:chOff x="7943780" y="2341374"/>
            <a:chExt cx="386900" cy="268682"/>
          </a:xfrm>
        </p:grpSpPr>
        <p:sp>
          <p:nvSpPr>
            <p:cNvPr id="8429" name="Google Shape;8429;p101"/>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01"/>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01"/>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01"/>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01"/>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01"/>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01"/>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01"/>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01"/>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01"/>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01"/>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01"/>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101"/>
          <p:cNvGrpSpPr/>
          <p:nvPr/>
        </p:nvGrpSpPr>
        <p:grpSpPr>
          <a:xfrm>
            <a:off x="2486628" y="2724784"/>
            <a:ext cx="389860" cy="389782"/>
            <a:chOff x="2486628" y="2743153"/>
            <a:chExt cx="389860" cy="389782"/>
          </a:xfrm>
        </p:grpSpPr>
        <p:sp>
          <p:nvSpPr>
            <p:cNvPr id="8442" name="Google Shape;8442;p101"/>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01"/>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01"/>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01"/>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01"/>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01"/>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01"/>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01"/>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01"/>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1" name="Google Shape;8451;p101"/>
          <p:cNvGrpSpPr/>
          <p:nvPr/>
        </p:nvGrpSpPr>
        <p:grpSpPr>
          <a:xfrm>
            <a:off x="1346280" y="4132188"/>
            <a:ext cx="322277" cy="321046"/>
            <a:chOff x="1448494" y="4150741"/>
            <a:chExt cx="322277" cy="321046"/>
          </a:xfrm>
        </p:grpSpPr>
        <p:sp>
          <p:nvSpPr>
            <p:cNvPr id="8452" name="Google Shape;8452;p101"/>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01"/>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01"/>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01"/>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01"/>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01"/>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01"/>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01"/>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01"/>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01"/>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01"/>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01"/>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01"/>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01"/>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01"/>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101"/>
          <p:cNvGrpSpPr/>
          <p:nvPr/>
        </p:nvGrpSpPr>
        <p:grpSpPr>
          <a:xfrm>
            <a:off x="1454676" y="2760147"/>
            <a:ext cx="271564" cy="327045"/>
            <a:chOff x="1454676" y="2778516"/>
            <a:chExt cx="271564" cy="327045"/>
          </a:xfrm>
        </p:grpSpPr>
        <p:sp>
          <p:nvSpPr>
            <p:cNvPr id="8468" name="Google Shape;8468;p101"/>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01"/>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01"/>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01"/>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01"/>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01"/>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01"/>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01"/>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01"/>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01"/>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01"/>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01"/>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01"/>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1" name="Google Shape;8481;p101"/>
          <p:cNvGrpSpPr/>
          <p:nvPr/>
        </p:nvGrpSpPr>
        <p:grpSpPr>
          <a:xfrm>
            <a:off x="1956729" y="2753153"/>
            <a:ext cx="362224" cy="332336"/>
            <a:chOff x="1956729" y="2771522"/>
            <a:chExt cx="362224" cy="332336"/>
          </a:xfrm>
        </p:grpSpPr>
        <p:sp>
          <p:nvSpPr>
            <p:cNvPr id="8482" name="Google Shape;8482;p101"/>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01"/>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01"/>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01"/>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01"/>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01"/>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01"/>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01"/>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01"/>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01"/>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01"/>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01"/>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01"/>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01"/>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101"/>
          <p:cNvGrpSpPr/>
          <p:nvPr/>
        </p:nvGrpSpPr>
        <p:grpSpPr>
          <a:xfrm>
            <a:off x="3050527" y="2727324"/>
            <a:ext cx="353502" cy="394156"/>
            <a:chOff x="3050527" y="2745694"/>
            <a:chExt cx="353502" cy="394156"/>
          </a:xfrm>
        </p:grpSpPr>
        <p:sp>
          <p:nvSpPr>
            <p:cNvPr id="8497" name="Google Shape;8497;p101"/>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01"/>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01"/>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01"/>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01"/>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01"/>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01"/>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01"/>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101"/>
          <p:cNvGrpSpPr/>
          <p:nvPr/>
        </p:nvGrpSpPr>
        <p:grpSpPr>
          <a:xfrm>
            <a:off x="3593785" y="2716323"/>
            <a:ext cx="357274" cy="375453"/>
            <a:chOff x="3593785" y="2734692"/>
            <a:chExt cx="357274" cy="375453"/>
          </a:xfrm>
        </p:grpSpPr>
        <p:sp>
          <p:nvSpPr>
            <p:cNvPr id="8506" name="Google Shape;8506;p101"/>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01"/>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01"/>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01"/>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01"/>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1" name="Google Shape;8511;p101"/>
          <p:cNvGrpSpPr/>
          <p:nvPr/>
        </p:nvGrpSpPr>
        <p:grpSpPr>
          <a:xfrm>
            <a:off x="4123213" y="2729446"/>
            <a:ext cx="384307" cy="370135"/>
            <a:chOff x="4123213" y="2747816"/>
            <a:chExt cx="384307" cy="370135"/>
          </a:xfrm>
        </p:grpSpPr>
        <p:sp>
          <p:nvSpPr>
            <p:cNvPr id="8512" name="Google Shape;8512;p101"/>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01"/>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01"/>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01"/>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01"/>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01"/>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01"/>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01"/>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01"/>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01"/>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01"/>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01"/>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101"/>
          <p:cNvGrpSpPr/>
          <p:nvPr/>
        </p:nvGrpSpPr>
        <p:grpSpPr>
          <a:xfrm>
            <a:off x="5178923" y="2725307"/>
            <a:ext cx="460980" cy="374353"/>
            <a:chOff x="5178923" y="2743677"/>
            <a:chExt cx="460980" cy="374353"/>
          </a:xfrm>
        </p:grpSpPr>
        <p:sp>
          <p:nvSpPr>
            <p:cNvPr id="8525" name="Google Shape;8525;p101"/>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01"/>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01"/>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01"/>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01"/>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01"/>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01"/>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01"/>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01"/>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01"/>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01"/>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01"/>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01"/>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01"/>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01"/>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01"/>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01"/>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01"/>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01"/>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01"/>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01"/>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01"/>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01"/>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01"/>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01"/>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01"/>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01"/>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2" name="Google Shape;8552;p101"/>
          <p:cNvGrpSpPr/>
          <p:nvPr/>
        </p:nvGrpSpPr>
        <p:grpSpPr>
          <a:xfrm>
            <a:off x="5798854" y="2740762"/>
            <a:ext cx="297130" cy="358898"/>
            <a:chOff x="5798854" y="2759132"/>
            <a:chExt cx="297130" cy="358898"/>
          </a:xfrm>
        </p:grpSpPr>
        <p:sp>
          <p:nvSpPr>
            <p:cNvPr id="8553" name="Google Shape;8553;p101"/>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01"/>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01"/>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01"/>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01"/>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01"/>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01"/>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01"/>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01"/>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01"/>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01"/>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01"/>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101"/>
          <p:cNvGrpSpPr/>
          <p:nvPr/>
        </p:nvGrpSpPr>
        <p:grpSpPr>
          <a:xfrm>
            <a:off x="6324614" y="2738326"/>
            <a:ext cx="351799" cy="351904"/>
            <a:chOff x="6324614" y="2756696"/>
            <a:chExt cx="351799" cy="351904"/>
          </a:xfrm>
        </p:grpSpPr>
        <p:sp>
          <p:nvSpPr>
            <p:cNvPr id="8566" name="Google Shape;8566;p101"/>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01"/>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01"/>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01"/>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01"/>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01"/>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01"/>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01"/>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01"/>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01"/>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01"/>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01"/>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01"/>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01"/>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01"/>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101"/>
          <p:cNvGrpSpPr/>
          <p:nvPr/>
        </p:nvGrpSpPr>
        <p:grpSpPr>
          <a:xfrm>
            <a:off x="1832963" y="4107696"/>
            <a:ext cx="390044" cy="370031"/>
            <a:chOff x="1953690" y="4126249"/>
            <a:chExt cx="390044" cy="370031"/>
          </a:xfrm>
        </p:grpSpPr>
        <p:sp>
          <p:nvSpPr>
            <p:cNvPr id="8582" name="Google Shape;8582;p101"/>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01"/>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01"/>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01"/>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01"/>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01"/>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01"/>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01"/>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01"/>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1" name="Google Shape;8591;p101"/>
          <p:cNvGrpSpPr/>
          <p:nvPr/>
        </p:nvGrpSpPr>
        <p:grpSpPr>
          <a:xfrm>
            <a:off x="6904755" y="2733926"/>
            <a:ext cx="282592" cy="361805"/>
            <a:chOff x="6904755" y="2752295"/>
            <a:chExt cx="282592" cy="361805"/>
          </a:xfrm>
        </p:grpSpPr>
        <p:sp>
          <p:nvSpPr>
            <p:cNvPr id="8592" name="Google Shape;8592;p101"/>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01"/>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01"/>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01"/>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01"/>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01"/>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01"/>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01"/>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01"/>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01"/>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01"/>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01"/>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01"/>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01"/>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01"/>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01"/>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8" name="Google Shape;8608;p101"/>
          <p:cNvGrpSpPr/>
          <p:nvPr/>
        </p:nvGrpSpPr>
        <p:grpSpPr>
          <a:xfrm>
            <a:off x="7455819" y="2735026"/>
            <a:ext cx="271380" cy="361308"/>
            <a:chOff x="7455819" y="2753395"/>
            <a:chExt cx="271380" cy="361308"/>
          </a:xfrm>
        </p:grpSpPr>
        <p:sp>
          <p:nvSpPr>
            <p:cNvPr id="8609" name="Google Shape;8609;p101"/>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01"/>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01"/>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01"/>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01"/>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01"/>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01"/>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01"/>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01"/>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01"/>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01"/>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01"/>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01"/>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01"/>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101"/>
          <p:cNvGrpSpPr/>
          <p:nvPr/>
        </p:nvGrpSpPr>
        <p:grpSpPr>
          <a:xfrm>
            <a:off x="7943229" y="2768320"/>
            <a:ext cx="387110" cy="331079"/>
            <a:chOff x="7943229" y="2786689"/>
            <a:chExt cx="387110" cy="331079"/>
          </a:xfrm>
        </p:grpSpPr>
        <p:sp>
          <p:nvSpPr>
            <p:cNvPr id="8624" name="Google Shape;8624;p101"/>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01"/>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01"/>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01"/>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01"/>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01"/>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01"/>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01"/>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01"/>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01"/>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01"/>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101"/>
          <p:cNvGrpSpPr/>
          <p:nvPr/>
        </p:nvGrpSpPr>
        <p:grpSpPr>
          <a:xfrm>
            <a:off x="853526" y="2724364"/>
            <a:ext cx="380535" cy="375270"/>
            <a:chOff x="853526" y="2742734"/>
            <a:chExt cx="380535" cy="375270"/>
          </a:xfrm>
        </p:grpSpPr>
        <p:sp>
          <p:nvSpPr>
            <p:cNvPr id="8636" name="Google Shape;8636;p101"/>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01"/>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01"/>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01"/>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01"/>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01"/>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01"/>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01"/>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01"/>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01"/>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01"/>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01"/>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01"/>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01"/>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01"/>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01"/>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01"/>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01"/>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01"/>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01"/>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01"/>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01"/>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01"/>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101"/>
          <p:cNvGrpSpPr/>
          <p:nvPr/>
        </p:nvGrpSpPr>
        <p:grpSpPr>
          <a:xfrm>
            <a:off x="4668540" y="2718811"/>
            <a:ext cx="396409" cy="382997"/>
            <a:chOff x="4668540" y="2737181"/>
            <a:chExt cx="396409" cy="382997"/>
          </a:xfrm>
        </p:grpSpPr>
        <p:sp>
          <p:nvSpPr>
            <p:cNvPr id="8660" name="Google Shape;8660;p101"/>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01"/>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01"/>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01"/>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01"/>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01"/>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01"/>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01"/>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8" name="Google Shape;8668;p101"/>
          <p:cNvGrpSpPr/>
          <p:nvPr/>
        </p:nvGrpSpPr>
        <p:grpSpPr>
          <a:xfrm>
            <a:off x="2387413" y="4100047"/>
            <a:ext cx="386900" cy="385328"/>
            <a:chOff x="2499358" y="4118495"/>
            <a:chExt cx="386900" cy="385328"/>
          </a:xfrm>
        </p:grpSpPr>
        <p:sp>
          <p:nvSpPr>
            <p:cNvPr id="8669" name="Google Shape;8669;p101"/>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01"/>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01"/>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01"/>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01"/>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01"/>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01"/>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01"/>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01"/>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01"/>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01"/>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01"/>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01"/>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101"/>
          <p:cNvGrpSpPr/>
          <p:nvPr/>
        </p:nvGrpSpPr>
        <p:grpSpPr>
          <a:xfrm>
            <a:off x="2938719" y="4119995"/>
            <a:ext cx="387005" cy="345433"/>
            <a:chOff x="3040547" y="4138456"/>
            <a:chExt cx="387005" cy="345433"/>
          </a:xfrm>
        </p:grpSpPr>
        <p:sp>
          <p:nvSpPr>
            <p:cNvPr id="8683" name="Google Shape;8683;p101"/>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01"/>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01"/>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01"/>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01"/>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01"/>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01"/>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01"/>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01"/>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01"/>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01"/>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01"/>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01"/>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01"/>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01"/>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01"/>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01"/>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01"/>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01"/>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01"/>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01"/>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01"/>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01"/>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01"/>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01"/>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01"/>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01"/>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01"/>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01"/>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01"/>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101"/>
          <p:cNvGrpSpPr/>
          <p:nvPr/>
        </p:nvGrpSpPr>
        <p:grpSpPr>
          <a:xfrm>
            <a:off x="3490130" y="4100021"/>
            <a:ext cx="271406" cy="385381"/>
            <a:chOff x="3635776" y="4118522"/>
            <a:chExt cx="271406" cy="385381"/>
          </a:xfrm>
        </p:grpSpPr>
        <p:sp>
          <p:nvSpPr>
            <p:cNvPr id="8714" name="Google Shape;8714;p101"/>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01"/>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01"/>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01"/>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01"/>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01"/>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01"/>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01"/>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101"/>
          <p:cNvGrpSpPr/>
          <p:nvPr/>
        </p:nvGrpSpPr>
        <p:grpSpPr>
          <a:xfrm>
            <a:off x="1358016" y="3177014"/>
            <a:ext cx="414641" cy="367699"/>
            <a:chOff x="1358016" y="3195384"/>
            <a:chExt cx="414641" cy="367699"/>
          </a:xfrm>
        </p:grpSpPr>
        <p:sp>
          <p:nvSpPr>
            <p:cNvPr id="8723" name="Google Shape;8723;p101"/>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01"/>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01"/>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01"/>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01"/>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01"/>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01"/>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01"/>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01"/>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01"/>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01"/>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01"/>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01"/>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01"/>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01"/>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101"/>
          <p:cNvGrpSpPr/>
          <p:nvPr/>
        </p:nvGrpSpPr>
        <p:grpSpPr>
          <a:xfrm>
            <a:off x="844096" y="3185134"/>
            <a:ext cx="361517" cy="359500"/>
            <a:chOff x="844096" y="3203504"/>
            <a:chExt cx="361517" cy="359500"/>
          </a:xfrm>
        </p:grpSpPr>
        <p:sp>
          <p:nvSpPr>
            <p:cNvPr id="8739" name="Google Shape;8739;p101"/>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01"/>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01"/>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01"/>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01"/>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01"/>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01"/>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01"/>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01"/>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01"/>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01"/>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01"/>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01"/>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01"/>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01"/>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01"/>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01"/>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01"/>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101"/>
          <p:cNvGrpSpPr/>
          <p:nvPr/>
        </p:nvGrpSpPr>
        <p:grpSpPr>
          <a:xfrm>
            <a:off x="1939493" y="3186916"/>
            <a:ext cx="368223" cy="355021"/>
            <a:chOff x="1939493" y="3205285"/>
            <a:chExt cx="368223" cy="355021"/>
          </a:xfrm>
        </p:grpSpPr>
        <p:sp>
          <p:nvSpPr>
            <p:cNvPr id="8758" name="Google Shape;8758;p101"/>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01"/>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01"/>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01"/>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01"/>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01"/>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01"/>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01"/>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01"/>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01"/>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01"/>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01"/>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101"/>
          <p:cNvGrpSpPr/>
          <p:nvPr/>
        </p:nvGrpSpPr>
        <p:grpSpPr>
          <a:xfrm>
            <a:off x="2476834" y="3226944"/>
            <a:ext cx="388891" cy="307320"/>
            <a:chOff x="2471434" y="3239339"/>
            <a:chExt cx="388891" cy="307320"/>
          </a:xfrm>
        </p:grpSpPr>
        <p:sp>
          <p:nvSpPr>
            <p:cNvPr id="8771" name="Google Shape;8771;p101"/>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01"/>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01"/>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01"/>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01"/>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01"/>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01"/>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101"/>
          <p:cNvGrpSpPr/>
          <p:nvPr/>
        </p:nvGrpSpPr>
        <p:grpSpPr>
          <a:xfrm>
            <a:off x="3015243" y="3190609"/>
            <a:ext cx="391301" cy="368040"/>
            <a:chOff x="3015243" y="3208979"/>
            <a:chExt cx="391301" cy="368040"/>
          </a:xfrm>
        </p:grpSpPr>
        <p:sp>
          <p:nvSpPr>
            <p:cNvPr id="8779" name="Google Shape;8779;p101"/>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01"/>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01"/>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01"/>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3" name="Google Shape;8783;p101"/>
          <p:cNvGrpSpPr/>
          <p:nvPr/>
        </p:nvGrpSpPr>
        <p:grpSpPr>
          <a:xfrm>
            <a:off x="3569896" y="3235979"/>
            <a:ext cx="385381" cy="277326"/>
            <a:chOff x="3569896" y="3254349"/>
            <a:chExt cx="385381" cy="277326"/>
          </a:xfrm>
        </p:grpSpPr>
        <p:sp>
          <p:nvSpPr>
            <p:cNvPr id="8784" name="Google Shape;8784;p101"/>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01"/>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01"/>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01"/>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01"/>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01"/>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01"/>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01"/>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01"/>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01"/>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01"/>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01"/>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01"/>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01"/>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01"/>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01"/>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01"/>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01"/>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01"/>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101"/>
          <p:cNvGrpSpPr/>
          <p:nvPr/>
        </p:nvGrpSpPr>
        <p:grpSpPr>
          <a:xfrm>
            <a:off x="4204810" y="3162083"/>
            <a:ext cx="210241" cy="386769"/>
            <a:chOff x="4204810" y="3180452"/>
            <a:chExt cx="210241" cy="386769"/>
          </a:xfrm>
        </p:grpSpPr>
        <p:sp>
          <p:nvSpPr>
            <p:cNvPr id="8804" name="Google Shape;8804;p101"/>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01"/>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01"/>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01"/>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01"/>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01"/>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01"/>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01"/>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01"/>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01"/>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01"/>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01"/>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101"/>
          <p:cNvGrpSpPr/>
          <p:nvPr/>
        </p:nvGrpSpPr>
        <p:grpSpPr>
          <a:xfrm>
            <a:off x="4803811" y="3162109"/>
            <a:ext cx="84584" cy="385617"/>
            <a:chOff x="4803811" y="3180479"/>
            <a:chExt cx="84584" cy="385617"/>
          </a:xfrm>
        </p:grpSpPr>
        <p:sp>
          <p:nvSpPr>
            <p:cNvPr id="8817" name="Google Shape;8817;p101"/>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01"/>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01"/>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01"/>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01"/>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01"/>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01"/>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01"/>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01"/>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101"/>
          <p:cNvGrpSpPr/>
          <p:nvPr/>
        </p:nvGrpSpPr>
        <p:grpSpPr>
          <a:xfrm>
            <a:off x="5232073" y="3195743"/>
            <a:ext cx="357824" cy="347581"/>
            <a:chOff x="5232073" y="3214113"/>
            <a:chExt cx="357824" cy="347581"/>
          </a:xfrm>
        </p:grpSpPr>
        <p:sp>
          <p:nvSpPr>
            <p:cNvPr id="8827" name="Google Shape;8827;p101"/>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01"/>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01"/>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01"/>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01"/>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01"/>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3" name="Google Shape;8833;p101"/>
          <p:cNvGrpSpPr/>
          <p:nvPr/>
        </p:nvGrpSpPr>
        <p:grpSpPr>
          <a:xfrm>
            <a:off x="5739863" y="3204388"/>
            <a:ext cx="385407" cy="343128"/>
            <a:chOff x="5739863" y="3222757"/>
            <a:chExt cx="385407" cy="343128"/>
          </a:xfrm>
        </p:grpSpPr>
        <p:sp>
          <p:nvSpPr>
            <p:cNvPr id="8834" name="Google Shape;8834;p101"/>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01"/>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01"/>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01"/>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01"/>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9" name="Google Shape;8839;p101"/>
          <p:cNvGrpSpPr/>
          <p:nvPr/>
        </p:nvGrpSpPr>
        <p:grpSpPr>
          <a:xfrm>
            <a:off x="6217870" y="3216830"/>
            <a:ext cx="455217" cy="308577"/>
            <a:chOff x="6217870" y="3235200"/>
            <a:chExt cx="455217" cy="308577"/>
          </a:xfrm>
        </p:grpSpPr>
        <p:sp>
          <p:nvSpPr>
            <p:cNvPr id="8840" name="Google Shape;8840;p101"/>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01"/>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01"/>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01"/>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01"/>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01"/>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01"/>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01"/>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01"/>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01"/>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01"/>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01"/>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01"/>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01"/>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01"/>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01"/>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01"/>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01"/>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01"/>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01"/>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01"/>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01"/>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01"/>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01"/>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01"/>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01"/>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01"/>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01"/>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01"/>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01"/>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01"/>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01"/>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01"/>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3" name="Google Shape;8873;p101"/>
          <p:cNvGrpSpPr/>
          <p:nvPr/>
        </p:nvGrpSpPr>
        <p:grpSpPr>
          <a:xfrm>
            <a:off x="6883746" y="3194329"/>
            <a:ext cx="331445" cy="356593"/>
            <a:chOff x="6883746" y="3212699"/>
            <a:chExt cx="331445" cy="356593"/>
          </a:xfrm>
        </p:grpSpPr>
        <p:sp>
          <p:nvSpPr>
            <p:cNvPr id="8874" name="Google Shape;8874;p101"/>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01"/>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01"/>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01"/>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01"/>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01"/>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01"/>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01"/>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01"/>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01"/>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01"/>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01"/>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01"/>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01"/>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01"/>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01"/>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0" name="Google Shape;8890;p101"/>
          <p:cNvGrpSpPr/>
          <p:nvPr/>
        </p:nvGrpSpPr>
        <p:grpSpPr>
          <a:xfrm>
            <a:off x="7418465" y="3200275"/>
            <a:ext cx="348053" cy="348184"/>
            <a:chOff x="7418465" y="3218645"/>
            <a:chExt cx="348053" cy="348184"/>
          </a:xfrm>
        </p:grpSpPr>
        <p:sp>
          <p:nvSpPr>
            <p:cNvPr id="8891" name="Google Shape;8891;p101"/>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01"/>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01"/>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01"/>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01"/>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01"/>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01"/>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01"/>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01"/>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01"/>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01"/>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01"/>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01"/>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101"/>
          <p:cNvGrpSpPr/>
          <p:nvPr/>
        </p:nvGrpSpPr>
        <p:grpSpPr>
          <a:xfrm>
            <a:off x="8074309" y="3182122"/>
            <a:ext cx="234209" cy="367254"/>
            <a:chOff x="8074309" y="3200492"/>
            <a:chExt cx="234209" cy="367254"/>
          </a:xfrm>
        </p:grpSpPr>
        <p:sp>
          <p:nvSpPr>
            <p:cNvPr id="8905" name="Google Shape;8905;p101"/>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01"/>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01"/>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01"/>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01"/>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01"/>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01"/>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2" name="Google Shape;8912;p101"/>
          <p:cNvGrpSpPr/>
          <p:nvPr/>
        </p:nvGrpSpPr>
        <p:grpSpPr>
          <a:xfrm>
            <a:off x="3925942" y="4079510"/>
            <a:ext cx="397692" cy="426402"/>
            <a:chOff x="4117738" y="4097880"/>
            <a:chExt cx="397692" cy="426402"/>
          </a:xfrm>
        </p:grpSpPr>
        <p:sp>
          <p:nvSpPr>
            <p:cNvPr id="8913" name="Google Shape;8913;p101"/>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01"/>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01"/>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01"/>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01"/>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01"/>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01"/>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01"/>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01"/>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01"/>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01"/>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01"/>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01"/>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01"/>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01"/>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01"/>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01"/>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0" name="Google Shape;8930;p101"/>
          <p:cNvGrpSpPr/>
          <p:nvPr/>
        </p:nvGrpSpPr>
        <p:grpSpPr>
          <a:xfrm>
            <a:off x="4488041" y="4100047"/>
            <a:ext cx="389520" cy="385328"/>
            <a:chOff x="4664768" y="4118574"/>
            <a:chExt cx="389520" cy="385328"/>
          </a:xfrm>
        </p:grpSpPr>
        <p:sp>
          <p:nvSpPr>
            <p:cNvPr id="8931" name="Google Shape;8931;p101"/>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01"/>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01"/>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01"/>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01"/>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01"/>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01"/>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8" name="Google Shape;8938;p101"/>
          <p:cNvGrpSpPr/>
          <p:nvPr/>
        </p:nvGrpSpPr>
        <p:grpSpPr>
          <a:xfrm>
            <a:off x="5041967" y="4118423"/>
            <a:ext cx="531261" cy="348577"/>
            <a:chOff x="5134130" y="4136937"/>
            <a:chExt cx="531261" cy="348577"/>
          </a:xfrm>
        </p:grpSpPr>
        <p:sp>
          <p:nvSpPr>
            <p:cNvPr id="8939" name="Google Shape;8939;p101"/>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01"/>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01"/>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01"/>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01"/>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01"/>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01"/>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01"/>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01"/>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01"/>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01"/>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01"/>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01"/>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01"/>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01"/>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01"/>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01"/>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01"/>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101"/>
          <p:cNvGrpSpPr/>
          <p:nvPr/>
        </p:nvGrpSpPr>
        <p:grpSpPr>
          <a:xfrm>
            <a:off x="5737633" y="4147735"/>
            <a:ext cx="444005" cy="289952"/>
            <a:chOff x="5716812" y="4199412"/>
            <a:chExt cx="444005" cy="289952"/>
          </a:xfrm>
        </p:grpSpPr>
        <p:sp>
          <p:nvSpPr>
            <p:cNvPr id="8958" name="Google Shape;8958;p101"/>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01"/>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01"/>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01"/>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01"/>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01"/>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01"/>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01"/>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01"/>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01"/>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01"/>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01"/>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01"/>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01"/>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01"/>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01"/>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01"/>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01"/>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01"/>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01"/>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8" name="Google Shape;8978;p101"/>
          <p:cNvGrpSpPr/>
          <p:nvPr/>
        </p:nvGrpSpPr>
        <p:grpSpPr>
          <a:xfrm>
            <a:off x="850462" y="3661857"/>
            <a:ext cx="385302" cy="355126"/>
            <a:chOff x="850462" y="3680227"/>
            <a:chExt cx="385302" cy="355126"/>
          </a:xfrm>
        </p:grpSpPr>
        <p:sp>
          <p:nvSpPr>
            <p:cNvPr id="8979" name="Google Shape;8979;p101"/>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01"/>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01"/>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01"/>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01"/>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01"/>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01"/>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01"/>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01"/>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01"/>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01"/>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01"/>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01"/>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101"/>
          <p:cNvGrpSpPr/>
          <p:nvPr/>
        </p:nvGrpSpPr>
        <p:grpSpPr>
          <a:xfrm>
            <a:off x="1374886" y="3646848"/>
            <a:ext cx="418151" cy="385197"/>
            <a:chOff x="1374886" y="3665217"/>
            <a:chExt cx="418151" cy="385197"/>
          </a:xfrm>
        </p:grpSpPr>
        <p:sp>
          <p:nvSpPr>
            <p:cNvPr id="8993" name="Google Shape;8993;p101"/>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01"/>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01"/>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01"/>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01"/>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01"/>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01"/>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01"/>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01"/>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01"/>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01"/>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4" name="Google Shape;9004;p101"/>
          <p:cNvGrpSpPr/>
          <p:nvPr/>
        </p:nvGrpSpPr>
        <p:grpSpPr>
          <a:xfrm>
            <a:off x="1918327" y="3646743"/>
            <a:ext cx="418151" cy="385407"/>
            <a:chOff x="1918327" y="3665112"/>
            <a:chExt cx="418151" cy="385407"/>
          </a:xfrm>
        </p:grpSpPr>
        <p:sp>
          <p:nvSpPr>
            <p:cNvPr id="9005" name="Google Shape;9005;p101"/>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01"/>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01"/>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01"/>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01"/>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01"/>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01"/>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01"/>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01"/>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01"/>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01"/>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101"/>
          <p:cNvGrpSpPr/>
          <p:nvPr/>
        </p:nvGrpSpPr>
        <p:grpSpPr>
          <a:xfrm>
            <a:off x="2461742" y="3646664"/>
            <a:ext cx="418334" cy="385381"/>
            <a:chOff x="2461742" y="3665034"/>
            <a:chExt cx="418334" cy="385381"/>
          </a:xfrm>
        </p:grpSpPr>
        <p:sp>
          <p:nvSpPr>
            <p:cNvPr id="9017" name="Google Shape;9017;p101"/>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01"/>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01"/>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01"/>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01"/>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01"/>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01"/>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01"/>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01"/>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01"/>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01"/>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01"/>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01"/>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01"/>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1" name="Google Shape;9031;p101"/>
          <p:cNvGrpSpPr/>
          <p:nvPr/>
        </p:nvGrpSpPr>
        <p:grpSpPr>
          <a:xfrm>
            <a:off x="3009951" y="3646769"/>
            <a:ext cx="414745" cy="385328"/>
            <a:chOff x="3009951" y="3665139"/>
            <a:chExt cx="414745" cy="385328"/>
          </a:xfrm>
        </p:grpSpPr>
        <p:sp>
          <p:nvSpPr>
            <p:cNvPr id="9032" name="Google Shape;9032;p101"/>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01"/>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01"/>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01"/>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01"/>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01"/>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8" name="Google Shape;9038;p101"/>
          <p:cNvGrpSpPr/>
          <p:nvPr/>
        </p:nvGrpSpPr>
        <p:grpSpPr>
          <a:xfrm>
            <a:off x="3557977" y="3667411"/>
            <a:ext cx="405368" cy="343993"/>
            <a:chOff x="3557977" y="3685780"/>
            <a:chExt cx="405368" cy="343993"/>
          </a:xfrm>
        </p:grpSpPr>
        <p:sp>
          <p:nvSpPr>
            <p:cNvPr id="9039" name="Google Shape;9039;p101"/>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01"/>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01"/>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01"/>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01"/>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01"/>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01"/>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01"/>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101"/>
          <p:cNvGrpSpPr/>
          <p:nvPr/>
        </p:nvGrpSpPr>
        <p:grpSpPr>
          <a:xfrm>
            <a:off x="4655076" y="3646743"/>
            <a:ext cx="385276" cy="385302"/>
            <a:chOff x="4655076" y="3665112"/>
            <a:chExt cx="385276" cy="385302"/>
          </a:xfrm>
        </p:grpSpPr>
        <p:sp>
          <p:nvSpPr>
            <p:cNvPr id="9048" name="Google Shape;9048;p101"/>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01"/>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01"/>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01"/>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01"/>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01"/>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01"/>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101"/>
          <p:cNvGrpSpPr/>
          <p:nvPr/>
        </p:nvGrpSpPr>
        <p:grpSpPr>
          <a:xfrm>
            <a:off x="5197967" y="3695649"/>
            <a:ext cx="386455" cy="287569"/>
            <a:chOff x="5197967" y="3714018"/>
            <a:chExt cx="386455" cy="287569"/>
          </a:xfrm>
        </p:grpSpPr>
        <p:sp>
          <p:nvSpPr>
            <p:cNvPr id="9056" name="Google Shape;9056;p101"/>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01"/>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01"/>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01"/>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101"/>
          <p:cNvGrpSpPr/>
          <p:nvPr/>
        </p:nvGrpSpPr>
        <p:grpSpPr>
          <a:xfrm>
            <a:off x="5778658" y="3685118"/>
            <a:ext cx="312140" cy="308603"/>
            <a:chOff x="5778658" y="3703488"/>
            <a:chExt cx="312140" cy="308603"/>
          </a:xfrm>
        </p:grpSpPr>
        <p:sp>
          <p:nvSpPr>
            <p:cNvPr id="9061" name="Google Shape;9061;p101"/>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01"/>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01"/>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101"/>
          <p:cNvGrpSpPr/>
          <p:nvPr/>
        </p:nvGrpSpPr>
        <p:grpSpPr>
          <a:xfrm>
            <a:off x="6282597" y="3661176"/>
            <a:ext cx="391406" cy="356514"/>
            <a:chOff x="6282597" y="3679546"/>
            <a:chExt cx="391406" cy="356514"/>
          </a:xfrm>
        </p:grpSpPr>
        <p:sp>
          <p:nvSpPr>
            <p:cNvPr id="9065" name="Google Shape;9065;p101"/>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01"/>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01"/>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01"/>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01"/>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01"/>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01"/>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01"/>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01"/>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01"/>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101"/>
          <p:cNvGrpSpPr/>
          <p:nvPr/>
        </p:nvGrpSpPr>
        <p:grpSpPr>
          <a:xfrm>
            <a:off x="6829077" y="3704660"/>
            <a:ext cx="385302" cy="269494"/>
            <a:chOff x="6829077" y="3723030"/>
            <a:chExt cx="385302" cy="269494"/>
          </a:xfrm>
        </p:grpSpPr>
        <p:sp>
          <p:nvSpPr>
            <p:cNvPr id="9076" name="Google Shape;9076;p101"/>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01"/>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01"/>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01"/>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01"/>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01"/>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101"/>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01"/>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01"/>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01"/>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01"/>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01"/>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01"/>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01"/>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01"/>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1" name="Google Shape;9091;p101"/>
          <p:cNvGrpSpPr/>
          <p:nvPr/>
        </p:nvGrpSpPr>
        <p:grpSpPr>
          <a:xfrm>
            <a:off x="7358871" y="3646795"/>
            <a:ext cx="414483" cy="385381"/>
            <a:chOff x="7358871" y="3665165"/>
            <a:chExt cx="414483" cy="385381"/>
          </a:xfrm>
        </p:grpSpPr>
        <p:sp>
          <p:nvSpPr>
            <p:cNvPr id="9092" name="Google Shape;9092;p101"/>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01"/>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01"/>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01"/>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01"/>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01"/>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01"/>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01"/>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01"/>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01"/>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01"/>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01"/>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01"/>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01"/>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01"/>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101"/>
          <p:cNvGrpSpPr/>
          <p:nvPr/>
        </p:nvGrpSpPr>
        <p:grpSpPr>
          <a:xfrm>
            <a:off x="4102650" y="3646952"/>
            <a:ext cx="408459" cy="384752"/>
            <a:chOff x="4102650" y="3665322"/>
            <a:chExt cx="408459" cy="384752"/>
          </a:xfrm>
        </p:grpSpPr>
        <p:sp>
          <p:nvSpPr>
            <p:cNvPr id="9108" name="Google Shape;9108;p101"/>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01"/>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01"/>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01"/>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01"/>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01"/>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101"/>
          <p:cNvGrpSpPr/>
          <p:nvPr/>
        </p:nvGrpSpPr>
        <p:grpSpPr>
          <a:xfrm>
            <a:off x="6346045" y="4100021"/>
            <a:ext cx="170346" cy="385381"/>
            <a:chOff x="6397489" y="4118522"/>
            <a:chExt cx="170346" cy="385381"/>
          </a:xfrm>
        </p:grpSpPr>
        <p:sp>
          <p:nvSpPr>
            <p:cNvPr id="9115" name="Google Shape;9115;p101"/>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01"/>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01"/>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01"/>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01"/>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01"/>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01"/>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01"/>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01"/>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01"/>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01"/>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101"/>
          <p:cNvGrpSpPr/>
          <p:nvPr/>
        </p:nvGrpSpPr>
        <p:grpSpPr>
          <a:xfrm>
            <a:off x="7909569" y="3702512"/>
            <a:ext cx="398426" cy="273974"/>
            <a:chOff x="7909569" y="3720882"/>
            <a:chExt cx="398426" cy="273974"/>
          </a:xfrm>
        </p:grpSpPr>
        <p:sp>
          <p:nvSpPr>
            <p:cNvPr id="9127" name="Google Shape;9127;p101"/>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01"/>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01"/>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01"/>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01"/>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01"/>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01"/>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01"/>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01"/>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01"/>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01"/>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01"/>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01"/>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01"/>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01"/>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01"/>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01"/>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01"/>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01"/>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101"/>
          <p:cNvGrpSpPr/>
          <p:nvPr/>
        </p:nvGrpSpPr>
        <p:grpSpPr>
          <a:xfrm>
            <a:off x="6680797" y="4100466"/>
            <a:ext cx="227032" cy="384490"/>
            <a:chOff x="6910596" y="4118967"/>
            <a:chExt cx="227032" cy="384490"/>
          </a:xfrm>
        </p:grpSpPr>
        <p:sp>
          <p:nvSpPr>
            <p:cNvPr id="9147" name="Google Shape;9147;p101"/>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01"/>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01"/>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01"/>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01"/>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01"/>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01"/>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01"/>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01"/>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01"/>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01"/>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01"/>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9" name="Google Shape;9159;p101"/>
          <p:cNvSpPr txBox="1"/>
          <p:nvPr/>
        </p:nvSpPr>
        <p:spPr>
          <a:xfrm>
            <a:off x="720000" y="1188000"/>
            <a:ext cx="77040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60" name="Google Shape;9160;p101"/>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9161" name="Google Shape;9161;p101"/>
          <p:cNvGrpSpPr/>
          <p:nvPr/>
        </p:nvGrpSpPr>
        <p:grpSpPr>
          <a:xfrm>
            <a:off x="850453" y="4127187"/>
            <a:ext cx="331421" cy="331048"/>
            <a:chOff x="267825" y="4029775"/>
            <a:chExt cx="1090200" cy="1088975"/>
          </a:xfrm>
        </p:grpSpPr>
        <p:sp>
          <p:nvSpPr>
            <p:cNvPr id="9162" name="Google Shape;9162;p101"/>
            <p:cNvSpPr/>
            <p:nvPr/>
          </p:nvSpPr>
          <p:spPr>
            <a:xfrm>
              <a:off x="467450" y="4048050"/>
              <a:ext cx="872650" cy="420125"/>
            </a:xfrm>
            <a:custGeom>
              <a:rect b="b" l="l" r="r" t="t"/>
              <a:pathLst>
                <a:path extrusionOk="0" h="16805" w="34906">
                  <a:moveTo>
                    <a:pt x="34905" y="0"/>
                  </a:moveTo>
                  <a:lnTo>
                    <a:pt x="0" y="8159"/>
                  </a:lnTo>
                  <a:lnTo>
                    <a:pt x="8947" y="16804"/>
                  </a:lnTo>
                  <a:lnTo>
                    <a:pt x="3490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01"/>
            <p:cNvSpPr/>
            <p:nvPr/>
          </p:nvSpPr>
          <p:spPr>
            <a:xfrm>
              <a:off x="618125" y="4048050"/>
              <a:ext cx="721975" cy="721950"/>
            </a:xfrm>
            <a:custGeom>
              <a:rect b="b" l="l" r="r" t="t"/>
              <a:pathLst>
                <a:path extrusionOk="0" h="28878" w="28879">
                  <a:moveTo>
                    <a:pt x="28878" y="0"/>
                  </a:moveTo>
                  <a:lnTo>
                    <a:pt x="1" y="28878"/>
                  </a:lnTo>
                  <a:lnTo>
                    <a:pt x="12075" y="25959"/>
                  </a:lnTo>
                  <a:lnTo>
                    <a:pt x="28878"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01"/>
            <p:cNvSpPr/>
            <p:nvPr/>
          </p:nvSpPr>
          <p:spPr>
            <a:xfrm>
              <a:off x="618125" y="4048050"/>
              <a:ext cx="721975" cy="721950"/>
            </a:xfrm>
            <a:custGeom>
              <a:rect b="b" l="l" r="r" t="t"/>
              <a:pathLst>
                <a:path extrusionOk="0" h="28878" w="28879">
                  <a:moveTo>
                    <a:pt x="28878" y="0"/>
                  </a:moveTo>
                  <a:lnTo>
                    <a:pt x="2920" y="16804"/>
                  </a:lnTo>
                  <a:lnTo>
                    <a:pt x="1" y="28878"/>
                  </a:lnTo>
                  <a:lnTo>
                    <a:pt x="28878"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01"/>
            <p:cNvSpPr/>
            <p:nvPr/>
          </p:nvSpPr>
          <p:spPr>
            <a:xfrm>
              <a:off x="919975" y="4048050"/>
              <a:ext cx="420125" cy="872650"/>
            </a:xfrm>
            <a:custGeom>
              <a:rect b="b" l="l" r="r" t="t"/>
              <a:pathLst>
                <a:path extrusionOk="0" h="34906" w="16805">
                  <a:moveTo>
                    <a:pt x="16804" y="0"/>
                  </a:moveTo>
                  <a:lnTo>
                    <a:pt x="1" y="25959"/>
                  </a:lnTo>
                  <a:lnTo>
                    <a:pt x="8646" y="34905"/>
                  </a:lnTo>
                  <a:lnTo>
                    <a:pt x="1680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01"/>
            <p:cNvSpPr/>
            <p:nvPr/>
          </p:nvSpPr>
          <p:spPr>
            <a:xfrm>
              <a:off x="447325" y="4029775"/>
              <a:ext cx="910700" cy="906825"/>
            </a:xfrm>
            <a:custGeom>
              <a:rect b="b" l="l" r="r" t="t"/>
              <a:pathLst>
                <a:path extrusionOk="0" h="36273" w="36428">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01"/>
            <p:cNvSpPr/>
            <p:nvPr/>
          </p:nvSpPr>
          <p:spPr>
            <a:xfrm>
              <a:off x="267825" y="4870250"/>
              <a:ext cx="251625" cy="248500"/>
            </a:xfrm>
            <a:custGeom>
              <a:rect b="b" l="l" r="r" t="t"/>
              <a:pathLst>
                <a:path extrusionOk="0" h="9940" w="10065">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01"/>
            <p:cNvSpPr/>
            <p:nvPr/>
          </p:nvSpPr>
          <p:spPr>
            <a:xfrm>
              <a:off x="267825" y="4713275"/>
              <a:ext cx="175175" cy="172025"/>
            </a:xfrm>
            <a:custGeom>
              <a:rect b="b" l="l" r="r" t="t"/>
              <a:pathLst>
                <a:path extrusionOk="0" h="6881" w="7007">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01"/>
            <p:cNvSpPr/>
            <p:nvPr/>
          </p:nvSpPr>
          <p:spPr>
            <a:xfrm>
              <a:off x="501225" y="4946650"/>
              <a:ext cx="175175" cy="172075"/>
            </a:xfrm>
            <a:custGeom>
              <a:rect b="b" l="l" r="r" t="t"/>
              <a:pathLst>
                <a:path extrusionOk="0" h="6883" w="7007">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101"/>
          <p:cNvGrpSpPr/>
          <p:nvPr/>
        </p:nvGrpSpPr>
        <p:grpSpPr>
          <a:xfrm>
            <a:off x="7072235" y="4107659"/>
            <a:ext cx="210240" cy="370105"/>
            <a:chOff x="3999225" y="4364775"/>
            <a:chExt cx="195300" cy="343772"/>
          </a:xfrm>
        </p:grpSpPr>
        <p:grpSp>
          <p:nvGrpSpPr>
            <p:cNvPr id="9171" name="Google Shape;9171;p101"/>
            <p:cNvGrpSpPr/>
            <p:nvPr/>
          </p:nvGrpSpPr>
          <p:grpSpPr>
            <a:xfrm>
              <a:off x="4048568" y="4562577"/>
              <a:ext cx="97317" cy="145970"/>
              <a:chOff x="1529575" y="2222650"/>
              <a:chExt cx="203125" cy="304675"/>
            </a:xfrm>
          </p:grpSpPr>
          <p:sp>
            <p:nvSpPr>
              <p:cNvPr id="9172" name="Google Shape;9172;p101"/>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01"/>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101"/>
            <p:cNvGrpSpPr/>
            <p:nvPr/>
          </p:nvGrpSpPr>
          <p:grpSpPr>
            <a:xfrm>
              <a:off x="3999225" y="4364775"/>
              <a:ext cx="195300" cy="195300"/>
              <a:chOff x="3999225" y="4364775"/>
              <a:chExt cx="195300" cy="195300"/>
            </a:xfrm>
          </p:grpSpPr>
          <p:sp>
            <p:nvSpPr>
              <p:cNvPr id="9175" name="Google Shape;9175;p101"/>
              <p:cNvSpPr/>
              <p:nvPr/>
            </p:nvSpPr>
            <p:spPr>
              <a:xfrm>
                <a:off x="3999225" y="436477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01"/>
              <p:cNvSpPr/>
              <p:nvPr/>
            </p:nvSpPr>
            <p:spPr>
              <a:xfrm>
                <a:off x="4029725" y="439525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7" name="Google Shape;9177;p101"/>
          <p:cNvGrpSpPr/>
          <p:nvPr/>
        </p:nvGrpSpPr>
        <p:grpSpPr>
          <a:xfrm>
            <a:off x="7446881" y="4153508"/>
            <a:ext cx="297121" cy="278407"/>
            <a:chOff x="4335888" y="4398114"/>
            <a:chExt cx="277088" cy="259611"/>
          </a:xfrm>
        </p:grpSpPr>
        <p:grpSp>
          <p:nvGrpSpPr>
            <p:cNvPr id="9178" name="Google Shape;9178;p101"/>
            <p:cNvGrpSpPr/>
            <p:nvPr/>
          </p:nvGrpSpPr>
          <p:grpSpPr>
            <a:xfrm>
              <a:off x="4335888" y="4462425"/>
              <a:ext cx="195300" cy="195300"/>
              <a:chOff x="4335888" y="4462425"/>
              <a:chExt cx="195300" cy="195300"/>
            </a:xfrm>
          </p:grpSpPr>
          <p:sp>
            <p:nvSpPr>
              <p:cNvPr id="9179" name="Google Shape;9179;p101"/>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01"/>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101"/>
            <p:cNvGrpSpPr/>
            <p:nvPr/>
          </p:nvGrpSpPr>
          <p:grpSpPr>
            <a:xfrm>
              <a:off x="4509813" y="4398114"/>
              <a:ext cx="103162" cy="103198"/>
              <a:chOff x="2277975" y="2021700"/>
              <a:chExt cx="215325" cy="215400"/>
            </a:xfrm>
          </p:grpSpPr>
          <p:sp>
            <p:nvSpPr>
              <p:cNvPr id="9182" name="Google Shape;9182;p101"/>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01"/>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84" name="Google Shape;9184;p101"/>
          <p:cNvGrpSpPr/>
          <p:nvPr/>
        </p:nvGrpSpPr>
        <p:grpSpPr>
          <a:xfrm>
            <a:off x="7908408" y="4187679"/>
            <a:ext cx="421931" cy="210065"/>
            <a:chOff x="4752588" y="4440200"/>
            <a:chExt cx="392275" cy="195300"/>
          </a:xfrm>
        </p:grpSpPr>
        <p:grpSp>
          <p:nvGrpSpPr>
            <p:cNvPr id="9185" name="Google Shape;9185;p101"/>
            <p:cNvGrpSpPr/>
            <p:nvPr/>
          </p:nvGrpSpPr>
          <p:grpSpPr>
            <a:xfrm>
              <a:off x="4950384" y="4469728"/>
              <a:ext cx="194479" cy="136244"/>
              <a:chOff x="3163375" y="2175125"/>
              <a:chExt cx="405925" cy="284375"/>
            </a:xfrm>
          </p:grpSpPr>
          <p:sp>
            <p:nvSpPr>
              <p:cNvPr id="9186" name="Google Shape;9186;p101"/>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01"/>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01"/>
              <p:cNvSpPr/>
              <p:nvPr/>
            </p:nvSpPr>
            <p:spPr>
              <a:xfrm>
                <a:off x="3438275" y="2186300"/>
                <a:ext cx="131025" cy="261925"/>
              </a:xfrm>
              <a:custGeom>
                <a:rect b="b" l="l" r="r" t="t"/>
                <a:pathLst>
                  <a:path extrusionOk="0" fill="none" h="10477" w="5241">
                    <a:moveTo>
                      <a:pt x="0" y="10476"/>
                    </a:moveTo>
                    <a:lnTo>
                      <a:pt x="5240" y="5241"/>
                    </a:lnTo>
                    <a:lnTo>
                      <a:pt x="0" y="1"/>
                    </a:lnTo>
                  </a:path>
                </a:pathLst>
              </a:custGeom>
              <a:no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101"/>
            <p:cNvGrpSpPr/>
            <p:nvPr/>
          </p:nvGrpSpPr>
          <p:grpSpPr>
            <a:xfrm>
              <a:off x="4752588" y="4440200"/>
              <a:ext cx="195300" cy="195300"/>
              <a:chOff x="4335888" y="4462425"/>
              <a:chExt cx="195300" cy="195300"/>
            </a:xfrm>
          </p:grpSpPr>
          <p:sp>
            <p:nvSpPr>
              <p:cNvPr id="9190" name="Google Shape;9190;p101"/>
              <p:cNvSpPr/>
              <p:nvPr/>
            </p:nvSpPr>
            <p:spPr>
              <a:xfrm>
                <a:off x="4335888" y="4462425"/>
                <a:ext cx="195300" cy="195300"/>
              </a:xfrm>
              <a:prstGeom prst="ellipse">
                <a:avLst/>
              </a:prstGeom>
              <a:solidFill>
                <a:srgbClr val="A5B8C6"/>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01"/>
              <p:cNvSpPr/>
              <p:nvPr/>
            </p:nvSpPr>
            <p:spPr>
              <a:xfrm>
                <a:off x="4366388" y="4492900"/>
                <a:ext cx="134400" cy="134400"/>
              </a:xfrm>
              <a:prstGeom prst="ellipse">
                <a:avLst/>
              </a:prstGeom>
              <a:solidFill>
                <a:srgbClr val="D0DAE1"/>
              </a:solid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195" name="Shape 9195"/>
        <p:cNvGrpSpPr/>
        <p:nvPr/>
      </p:nvGrpSpPr>
      <p:grpSpPr>
        <a:xfrm>
          <a:off x="0" y="0"/>
          <a:ext cx="0" cy="0"/>
          <a:chOff x="0" y="0"/>
          <a:chExt cx="0" cy="0"/>
        </a:xfrm>
      </p:grpSpPr>
      <p:grpSp>
        <p:nvGrpSpPr>
          <p:cNvPr id="9196" name="Google Shape;9196;p102"/>
          <p:cNvGrpSpPr/>
          <p:nvPr/>
        </p:nvGrpSpPr>
        <p:grpSpPr>
          <a:xfrm>
            <a:off x="3045189" y="1771948"/>
            <a:ext cx="389401" cy="374453"/>
            <a:chOff x="3045189" y="1977348"/>
            <a:chExt cx="389401" cy="374453"/>
          </a:xfrm>
        </p:grpSpPr>
        <p:sp>
          <p:nvSpPr>
            <p:cNvPr id="9197" name="Google Shape;9197;p102"/>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02"/>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02"/>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02"/>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02"/>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02"/>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02"/>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102"/>
          <p:cNvGrpSpPr/>
          <p:nvPr/>
        </p:nvGrpSpPr>
        <p:grpSpPr>
          <a:xfrm>
            <a:off x="3028591" y="2238398"/>
            <a:ext cx="431158" cy="349817"/>
            <a:chOff x="3028591" y="2443798"/>
            <a:chExt cx="431158" cy="349817"/>
          </a:xfrm>
        </p:grpSpPr>
        <p:sp>
          <p:nvSpPr>
            <p:cNvPr id="9205" name="Google Shape;9205;p102"/>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02"/>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02"/>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02"/>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02"/>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02"/>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02"/>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02"/>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02"/>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02"/>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02"/>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02"/>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02"/>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8" name="Google Shape;9218;p102"/>
          <p:cNvGrpSpPr/>
          <p:nvPr/>
        </p:nvGrpSpPr>
        <p:grpSpPr>
          <a:xfrm>
            <a:off x="3966333" y="1778075"/>
            <a:ext cx="331805" cy="377961"/>
            <a:chOff x="3966333" y="1983475"/>
            <a:chExt cx="331805" cy="377961"/>
          </a:xfrm>
        </p:grpSpPr>
        <p:sp>
          <p:nvSpPr>
            <p:cNvPr id="9219" name="Google Shape;9219;p102"/>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02"/>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02"/>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02"/>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02"/>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02"/>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02"/>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02"/>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02"/>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02"/>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02"/>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02"/>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02"/>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102"/>
          <p:cNvGrpSpPr/>
          <p:nvPr/>
        </p:nvGrpSpPr>
        <p:grpSpPr>
          <a:xfrm>
            <a:off x="3085690" y="2689322"/>
            <a:ext cx="316333" cy="382699"/>
            <a:chOff x="3085690" y="2894722"/>
            <a:chExt cx="316333" cy="382699"/>
          </a:xfrm>
        </p:grpSpPr>
        <p:sp>
          <p:nvSpPr>
            <p:cNvPr id="9233" name="Google Shape;9233;p102"/>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02"/>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02"/>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02"/>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02"/>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02"/>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02"/>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02"/>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02"/>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02"/>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02"/>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02"/>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02"/>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02"/>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02"/>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02"/>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02"/>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02"/>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02"/>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02"/>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3" name="Google Shape;9253;p102"/>
          <p:cNvGrpSpPr/>
          <p:nvPr/>
        </p:nvGrpSpPr>
        <p:grpSpPr>
          <a:xfrm>
            <a:off x="1736294" y="1326077"/>
            <a:ext cx="336465" cy="336439"/>
            <a:chOff x="1736294" y="1531477"/>
            <a:chExt cx="336465" cy="336439"/>
          </a:xfrm>
        </p:grpSpPr>
        <p:sp>
          <p:nvSpPr>
            <p:cNvPr id="9254" name="Google Shape;9254;p102"/>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02"/>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02"/>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02"/>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02"/>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9" name="Google Shape;9259;p102"/>
          <p:cNvGrpSpPr/>
          <p:nvPr/>
        </p:nvGrpSpPr>
        <p:grpSpPr>
          <a:xfrm>
            <a:off x="2807344" y="4089585"/>
            <a:ext cx="344764" cy="353692"/>
            <a:chOff x="2807344" y="4294985"/>
            <a:chExt cx="344764" cy="353692"/>
          </a:xfrm>
        </p:grpSpPr>
        <p:sp>
          <p:nvSpPr>
            <p:cNvPr id="9260" name="Google Shape;9260;p102"/>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02"/>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02"/>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02"/>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02"/>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02"/>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02"/>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02"/>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02"/>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02"/>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02"/>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02"/>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02"/>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02"/>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02"/>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02"/>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02"/>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02"/>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02"/>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02"/>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02"/>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02"/>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2" name="Google Shape;9282;p102"/>
          <p:cNvGrpSpPr/>
          <p:nvPr/>
        </p:nvGrpSpPr>
        <p:grpSpPr>
          <a:xfrm>
            <a:off x="3966830" y="2244602"/>
            <a:ext cx="314945" cy="331753"/>
            <a:chOff x="3966830" y="2450002"/>
            <a:chExt cx="314945" cy="331753"/>
          </a:xfrm>
        </p:grpSpPr>
        <p:sp>
          <p:nvSpPr>
            <p:cNvPr id="9283" name="Google Shape;9283;p102"/>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02"/>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02"/>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02"/>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02"/>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8" name="Google Shape;9288;p102"/>
          <p:cNvGrpSpPr/>
          <p:nvPr/>
        </p:nvGrpSpPr>
        <p:grpSpPr>
          <a:xfrm>
            <a:off x="1774648" y="1771530"/>
            <a:ext cx="298373" cy="390920"/>
            <a:chOff x="1774648" y="1976930"/>
            <a:chExt cx="298373" cy="390920"/>
          </a:xfrm>
        </p:grpSpPr>
        <p:sp>
          <p:nvSpPr>
            <p:cNvPr id="9289" name="Google Shape;9289;p102"/>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02"/>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02"/>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02"/>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02"/>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02"/>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102"/>
          <p:cNvGrpSpPr/>
          <p:nvPr/>
        </p:nvGrpSpPr>
        <p:grpSpPr>
          <a:xfrm>
            <a:off x="855285" y="2220909"/>
            <a:ext cx="374950" cy="386129"/>
            <a:chOff x="855285" y="2426309"/>
            <a:chExt cx="374950" cy="386129"/>
          </a:xfrm>
        </p:grpSpPr>
        <p:sp>
          <p:nvSpPr>
            <p:cNvPr id="9296" name="Google Shape;9296;p102"/>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02"/>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02"/>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02"/>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02"/>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02"/>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02"/>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02"/>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02"/>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02"/>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02"/>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02"/>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02"/>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102"/>
          <p:cNvGrpSpPr/>
          <p:nvPr/>
        </p:nvGrpSpPr>
        <p:grpSpPr>
          <a:xfrm>
            <a:off x="1300502" y="2236748"/>
            <a:ext cx="364504" cy="370290"/>
            <a:chOff x="1300502" y="2442148"/>
            <a:chExt cx="364504" cy="370290"/>
          </a:xfrm>
        </p:grpSpPr>
        <p:sp>
          <p:nvSpPr>
            <p:cNvPr id="9310" name="Google Shape;9310;p102"/>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02"/>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02"/>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02"/>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02"/>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02"/>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02"/>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02"/>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02"/>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02"/>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02"/>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02"/>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02"/>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02"/>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02"/>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02"/>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02"/>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02"/>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02"/>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102"/>
          <p:cNvGrpSpPr/>
          <p:nvPr/>
        </p:nvGrpSpPr>
        <p:grpSpPr>
          <a:xfrm>
            <a:off x="1757683" y="2233371"/>
            <a:ext cx="330680" cy="356441"/>
            <a:chOff x="1757683" y="2438771"/>
            <a:chExt cx="330680" cy="356441"/>
          </a:xfrm>
        </p:grpSpPr>
        <p:sp>
          <p:nvSpPr>
            <p:cNvPr id="9330" name="Google Shape;9330;p102"/>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02"/>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02"/>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02"/>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02"/>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02"/>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02"/>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02"/>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02"/>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02"/>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102"/>
          <p:cNvGrpSpPr/>
          <p:nvPr/>
        </p:nvGrpSpPr>
        <p:grpSpPr>
          <a:xfrm>
            <a:off x="3943687" y="3619707"/>
            <a:ext cx="367908" cy="354477"/>
            <a:chOff x="3943687" y="3825107"/>
            <a:chExt cx="367908" cy="354477"/>
          </a:xfrm>
        </p:grpSpPr>
        <p:sp>
          <p:nvSpPr>
            <p:cNvPr id="9341" name="Google Shape;9341;p102"/>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02"/>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02"/>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02"/>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02"/>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02"/>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02"/>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02"/>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02"/>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02"/>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02"/>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02"/>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102"/>
          <p:cNvGrpSpPr/>
          <p:nvPr/>
        </p:nvGrpSpPr>
        <p:grpSpPr>
          <a:xfrm>
            <a:off x="2195360" y="1771530"/>
            <a:ext cx="340235" cy="390763"/>
            <a:chOff x="2195360" y="1976930"/>
            <a:chExt cx="340235" cy="390763"/>
          </a:xfrm>
        </p:grpSpPr>
        <p:sp>
          <p:nvSpPr>
            <p:cNvPr id="9354" name="Google Shape;9354;p102"/>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02"/>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02"/>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02"/>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02"/>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02"/>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02"/>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02"/>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02"/>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02"/>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02"/>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102"/>
          <p:cNvGrpSpPr/>
          <p:nvPr/>
        </p:nvGrpSpPr>
        <p:grpSpPr>
          <a:xfrm>
            <a:off x="2567509" y="1796819"/>
            <a:ext cx="432179" cy="332172"/>
            <a:chOff x="2567509" y="2002219"/>
            <a:chExt cx="432179" cy="332172"/>
          </a:xfrm>
        </p:grpSpPr>
        <p:sp>
          <p:nvSpPr>
            <p:cNvPr id="9366" name="Google Shape;9366;p102"/>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02"/>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02"/>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02"/>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02"/>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02"/>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02"/>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02"/>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02"/>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02"/>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02"/>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02"/>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102"/>
          <p:cNvGrpSpPr/>
          <p:nvPr/>
        </p:nvGrpSpPr>
        <p:grpSpPr>
          <a:xfrm>
            <a:off x="1323907" y="3154488"/>
            <a:ext cx="281854" cy="359242"/>
            <a:chOff x="1323907" y="3359888"/>
            <a:chExt cx="281854" cy="359242"/>
          </a:xfrm>
        </p:grpSpPr>
        <p:sp>
          <p:nvSpPr>
            <p:cNvPr id="9379" name="Google Shape;9379;p102"/>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02"/>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02"/>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02"/>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02"/>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02"/>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02"/>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02"/>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02"/>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02"/>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02"/>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02"/>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02"/>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02"/>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02"/>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02"/>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02"/>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02"/>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02"/>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102"/>
          <p:cNvGrpSpPr/>
          <p:nvPr/>
        </p:nvGrpSpPr>
        <p:grpSpPr>
          <a:xfrm>
            <a:off x="2184548" y="3654055"/>
            <a:ext cx="354948" cy="286776"/>
            <a:chOff x="2184548" y="3859455"/>
            <a:chExt cx="354948" cy="286776"/>
          </a:xfrm>
        </p:grpSpPr>
        <p:sp>
          <p:nvSpPr>
            <p:cNvPr id="9399" name="Google Shape;9399;p102"/>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02"/>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02"/>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02"/>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02"/>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02"/>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02"/>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02"/>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02"/>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02"/>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02"/>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02"/>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02"/>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02"/>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02"/>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02"/>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02"/>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6" name="Google Shape;9416;p102"/>
          <p:cNvGrpSpPr/>
          <p:nvPr/>
        </p:nvGrpSpPr>
        <p:grpSpPr>
          <a:xfrm>
            <a:off x="3140511" y="3634708"/>
            <a:ext cx="216823" cy="334162"/>
            <a:chOff x="3140511" y="3840108"/>
            <a:chExt cx="216823" cy="334162"/>
          </a:xfrm>
        </p:grpSpPr>
        <p:sp>
          <p:nvSpPr>
            <p:cNvPr id="9417" name="Google Shape;9417;p102"/>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02"/>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02"/>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02"/>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02"/>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02"/>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02"/>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02"/>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02"/>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6" name="Google Shape;9426;p102"/>
          <p:cNvGrpSpPr/>
          <p:nvPr/>
        </p:nvGrpSpPr>
        <p:grpSpPr>
          <a:xfrm>
            <a:off x="883193" y="3157394"/>
            <a:ext cx="275099" cy="363876"/>
            <a:chOff x="883193" y="3362794"/>
            <a:chExt cx="275099" cy="363876"/>
          </a:xfrm>
        </p:grpSpPr>
        <p:sp>
          <p:nvSpPr>
            <p:cNvPr id="9427" name="Google Shape;9427;p102"/>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02"/>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02"/>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02"/>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02"/>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02"/>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02"/>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02"/>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02"/>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02"/>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02"/>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02"/>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02"/>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02"/>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02"/>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02"/>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02"/>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02"/>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02"/>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02"/>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02"/>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02"/>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02"/>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02"/>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02"/>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02"/>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102"/>
          <p:cNvGrpSpPr/>
          <p:nvPr/>
        </p:nvGrpSpPr>
        <p:grpSpPr>
          <a:xfrm>
            <a:off x="2633404" y="2691364"/>
            <a:ext cx="368798" cy="365420"/>
            <a:chOff x="2633404" y="2896764"/>
            <a:chExt cx="368798" cy="365420"/>
          </a:xfrm>
        </p:grpSpPr>
        <p:sp>
          <p:nvSpPr>
            <p:cNvPr id="9454" name="Google Shape;9454;p102"/>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02"/>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02"/>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02"/>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02"/>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02"/>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02"/>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02"/>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02"/>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02"/>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02"/>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102"/>
          <p:cNvGrpSpPr/>
          <p:nvPr/>
        </p:nvGrpSpPr>
        <p:grpSpPr>
          <a:xfrm>
            <a:off x="2593035" y="1333355"/>
            <a:ext cx="382621" cy="308688"/>
            <a:chOff x="2593035" y="1538755"/>
            <a:chExt cx="382621" cy="308688"/>
          </a:xfrm>
        </p:grpSpPr>
        <p:sp>
          <p:nvSpPr>
            <p:cNvPr id="9466" name="Google Shape;9466;p102"/>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02"/>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02"/>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02"/>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02"/>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02"/>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02"/>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02"/>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102"/>
          <p:cNvGrpSpPr/>
          <p:nvPr/>
        </p:nvGrpSpPr>
        <p:grpSpPr>
          <a:xfrm>
            <a:off x="3011234" y="1346681"/>
            <a:ext cx="429012" cy="329292"/>
            <a:chOff x="3011234" y="1552081"/>
            <a:chExt cx="429012" cy="329292"/>
          </a:xfrm>
        </p:grpSpPr>
        <p:sp>
          <p:nvSpPr>
            <p:cNvPr id="9475" name="Google Shape;9475;p102"/>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02"/>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02"/>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02"/>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02"/>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02"/>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02"/>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02"/>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02"/>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02"/>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02"/>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02"/>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02"/>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02"/>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02"/>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02"/>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02"/>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02"/>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102"/>
          <p:cNvGrpSpPr/>
          <p:nvPr/>
        </p:nvGrpSpPr>
        <p:grpSpPr>
          <a:xfrm>
            <a:off x="3500721" y="1788259"/>
            <a:ext cx="381626" cy="360237"/>
            <a:chOff x="3500721" y="1993659"/>
            <a:chExt cx="381626" cy="360237"/>
          </a:xfrm>
        </p:grpSpPr>
        <p:sp>
          <p:nvSpPr>
            <p:cNvPr id="9494" name="Google Shape;9494;p102"/>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02"/>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02"/>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02"/>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02"/>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02"/>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02"/>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02"/>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102"/>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02"/>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02"/>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02"/>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02"/>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02"/>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02"/>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02"/>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02"/>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02"/>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2" name="Google Shape;9512;p102"/>
          <p:cNvGrpSpPr/>
          <p:nvPr/>
        </p:nvGrpSpPr>
        <p:grpSpPr>
          <a:xfrm>
            <a:off x="3479228" y="1305526"/>
            <a:ext cx="373798" cy="370368"/>
            <a:chOff x="3479228" y="1510926"/>
            <a:chExt cx="373798" cy="370368"/>
          </a:xfrm>
        </p:grpSpPr>
        <p:sp>
          <p:nvSpPr>
            <p:cNvPr id="9513" name="Google Shape;9513;p102"/>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02"/>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02"/>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02"/>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02"/>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02"/>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02"/>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02"/>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02"/>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102"/>
          <p:cNvGrpSpPr/>
          <p:nvPr/>
        </p:nvGrpSpPr>
        <p:grpSpPr>
          <a:xfrm>
            <a:off x="862432" y="2691809"/>
            <a:ext cx="339240" cy="378196"/>
            <a:chOff x="862432" y="2897209"/>
            <a:chExt cx="339240" cy="378196"/>
          </a:xfrm>
        </p:grpSpPr>
        <p:sp>
          <p:nvSpPr>
            <p:cNvPr id="9523" name="Google Shape;9523;p102"/>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02"/>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02"/>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02"/>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02"/>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02"/>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02"/>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02"/>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1" name="Google Shape;9531;p102"/>
          <p:cNvGrpSpPr/>
          <p:nvPr/>
        </p:nvGrpSpPr>
        <p:grpSpPr>
          <a:xfrm>
            <a:off x="850625" y="1321417"/>
            <a:ext cx="346021" cy="345131"/>
            <a:chOff x="850625" y="1526817"/>
            <a:chExt cx="346021" cy="345131"/>
          </a:xfrm>
        </p:grpSpPr>
        <p:sp>
          <p:nvSpPr>
            <p:cNvPr id="9532" name="Google Shape;9532;p102"/>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02"/>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02"/>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02"/>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02"/>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02"/>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02"/>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02"/>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02"/>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02"/>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02"/>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02"/>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02"/>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02"/>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02"/>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02"/>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02"/>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02"/>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02"/>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02"/>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2" name="Google Shape;9552;p102"/>
          <p:cNvGrpSpPr/>
          <p:nvPr/>
        </p:nvGrpSpPr>
        <p:grpSpPr>
          <a:xfrm>
            <a:off x="3046943" y="3162447"/>
            <a:ext cx="379479" cy="370395"/>
            <a:chOff x="3046943" y="3367847"/>
            <a:chExt cx="379479" cy="370395"/>
          </a:xfrm>
        </p:grpSpPr>
        <p:sp>
          <p:nvSpPr>
            <p:cNvPr id="9553" name="Google Shape;9553;p102"/>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02"/>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02"/>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02"/>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02"/>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02"/>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02"/>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102"/>
          <p:cNvGrpSpPr/>
          <p:nvPr/>
        </p:nvGrpSpPr>
        <p:grpSpPr>
          <a:xfrm>
            <a:off x="1289506" y="1778258"/>
            <a:ext cx="391103" cy="377777"/>
            <a:chOff x="1289506" y="1983658"/>
            <a:chExt cx="391103" cy="377777"/>
          </a:xfrm>
        </p:grpSpPr>
        <p:sp>
          <p:nvSpPr>
            <p:cNvPr id="9561" name="Google Shape;9561;p102"/>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02"/>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02"/>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02"/>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02"/>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02"/>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02"/>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02"/>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02"/>
          <p:cNvGrpSpPr/>
          <p:nvPr/>
        </p:nvGrpSpPr>
        <p:grpSpPr>
          <a:xfrm>
            <a:off x="1287935" y="1305578"/>
            <a:ext cx="350288" cy="362357"/>
            <a:chOff x="1287935" y="1510978"/>
            <a:chExt cx="350288" cy="362357"/>
          </a:xfrm>
        </p:grpSpPr>
        <p:sp>
          <p:nvSpPr>
            <p:cNvPr id="9570" name="Google Shape;9570;p102"/>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02"/>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02"/>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02"/>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02"/>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02"/>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02"/>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02"/>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02"/>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02"/>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02"/>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02"/>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02"/>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02"/>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02"/>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02"/>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02"/>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02"/>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02"/>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102"/>
          <p:cNvGrpSpPr/>
          <p:nvPr/>
        </p:nvGrpSpPr>
        <p:grpSpPr>
          <a:xfrm>
            <a:off x="2477973" y="4084559"/>
            <a:ext cx="210042" cy="361991"/>
            <a:chOff x="2477973" y="4289959"/>
            <a:chExt cx="210042" cy="361991"/>
          </a:xfrm>
        </p:grpSpPr>
        <p:sp>
          <p:nvSpPr>
            <p:cNvPr id="9590" name="Google Shape;9590;p102"/>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02"/>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02"/>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02"/>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02"/>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02"/>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102"/>
          <p:cNvGrpSpPr/>
          <p:nvPr/>
        </p:nvGrpSpPr>
        <p:grpSpPr>
          <a:xfrm>
            <a:off x="3518969" y="2704349"/>
            <a:ext cx="347827" cy="345602"/>
            <a:chOff x="3518969" y="2909749"/>
            <a:chExt cx="347827" cy="345602"/>
          </a:xfrm>
        </p:grpSpPr>
        <p:sp>
          <p:nvSpPr>
            <p:cNvPr id="9597" name="Google Shape;9597;p102"/>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02"/>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02"/>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02"/>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02"/>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02"/>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02"/>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02"/>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02"/>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02"/>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02"/>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02"/>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02"/>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0" name="Google Shape;9610;p102"/>
          <p:cNvGrpSpPr/>
          <p:nvPr/>
        </p:nvGrpSpPr>
        <p:grpSpPr>
          <a:xfrm>
            <a:off x="2137005" y="1317856"/>
            <a:ext cx="415817" cy="355734"/>
            <a:chOff x="2137005" y="1523256"/>
            <a:chExt cx="415817" cy="355734"/>
          </a:xfrm>
        </p:grpSpPr>
        <p:sp>
          <p:nvSpPr>
            <p:cNvPr id="9611" name="Google Shape;9611;p102"/>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02"/>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02"/>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02"/>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02"/>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02"/>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02"/>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02"/>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02"/>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02"/>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1" name="Google Shape;9621;p102"/>
          <p:cNvGrpSpPr/>
          <p:nvPr/>
        </p:nvGrpSpPr>
        <p:grpSpPr>
          <a:xfrm>
            <a:off x="1713413" y="3154148"/>
            <a:ext cx="397700" cy="389637"/>
            <a:chOff x="1713413" y="3359548"/>
            <a:chExt cx="397700" cy="389637"/>
          </a:xfrm>
        </p:grpSpPr>
        <p:sp>
          <p:nvSpPr>
            <p:cNvPr id="9622" name="Google Shape;9622;p102"/>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02"/>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02"/>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02"/>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02"/>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02"/>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02"/>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02"/>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02"/>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02"/>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02"/>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02"/>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02"/>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02"/>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02"/>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02"/>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02"/>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02"/>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02"/>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02"/>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102"/>
          <p:cNvGrpSpPr/>
          <p:nvPr/>
        </p:nvGrpSpPr>
        <p:grpSpPr>
          <a:xfrm>
            <a:off x="1976129" y="4078773"/>
            <a:ext cx="401496" cy="371154"/>
            <a:chOff x="1976129" y="4284173"/>
            <a:chExt cx="401496" cy="371154"/>
          </a:xfrm>
        </p:grpSpPr>
        <p:sp>
          <p:nvSpPr>
            <p:cNvPr id="9643" name="Google Shape;9643;p102"/>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02"/>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02"/>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02"/>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02"/>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02"/>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02"/>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02"/>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02"/>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02"/>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02"/>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02"/>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02"/>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02"/>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02"/>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102"/>
          <p:cNvGrpSpPr/>
          <p:nvPr/>
        </p:nvGrpSpPr>
        <p:grpSpPr>
          <a:xfrm>
            <a:off x="1830123" y="2699584"/>
            <a:ext cx="184412" cy="367541"/>
            <a:chOff x="1830123" y="2904984"/>
            <a:chExt cx="184412" cy="367541"/>
          </a:xfrm>
        </p:grpSpPr>
        <p:sp>
          <p:nvSpPr>
            <p:cNvPr id="9659" name="Google Shape;9659;p102"/>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02"/>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02"/>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02"/>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02"/>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4" name="Google Shape;9664;p102"/>
          <p:cNvGrpSpPr/>
          <p:nvPr/>
        </p:nvGrpSpPr>
        <p:grpSpPr>
          <a:xfrm>
            <a:off x="2602224" y="3620518"/>
            <a:ext cx="376966" cy="349765"/>
            <a:chOff x="2602224" y="3825918"/>
            <a:chExt cx="376966" cy="349765"/>
          </a:xfrm>
        </p:grpSpPr>
        <p:sp>
          <p:nvSpPr>
            <p:cNvPr id="9665" name="Google Shape;9665;p102"/>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02"/>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02"/>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02"/>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02"/>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02"/>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02"/>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102"/>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02"/>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02"/>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02"/>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02"/>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102"/>
          <p:cNvGrpSpPr/>
          <p:nvPr/>
        </p:nvGrpSpPr>
        <p:grpSpPr>
          <a:xfrm>
            <a:off x="3479725" y="3215723"/>
            <a:ext cx="411419" cy="256616"/>
            <a:chOff x="3479725" y="3421123"/>
            <a:chExt cx="411419" cy="256616"/>
          </a:xfrm>
        </p:grpSpPr>
        <p:sp>
          <p:nvSpPr>
            <p:cNvPr id="9678" name="Google Shape;9678;p102"/>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02"/>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02"/>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02"/>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02"/>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02"/>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02"/>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02"/>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02"/>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02"/>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02"/>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02"/>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02"/>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02"/>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02"/>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02"/>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02"/>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02"/>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02"/>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102"/>
          <p:cNvGrpSpPr/>
          <p:nvPr/>
        </p:nvGrpSpPr>
        <p:grpSpPr>
          <a:xfrm>
            <a:off x="1283275" y="3614078"/>
            <a:ext cx="373824" cy="362881"/>
            <a:chOff x="1283275" y="3819478"/>
            <a:chExt cx="373824" cy="362881"/>
          </a:xfrm>
        </p:grpSpPr>
        <p:sp>
          <p:nvSpPr>
            <p:cNvPr id="9698" name="Google Shape;9698;p102"/>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02"/>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02"/>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02"/>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02"/>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02"/>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02"/>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02"/>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02"/>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02"/>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02"/>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02"/>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02"/>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02"/>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102"/>
          <p:cNvGrpSpPr/>
          <p:nvPr/>
        </p:nvGrpSpPr>
        <p:grpSpPr>
          <a:xfrm>
            <a:off x="3462865" y="2253896"/>
            <a:ext cx="442730" cy="362331"/>
            <a:chOff x="3462865" y="2459296"/>
            <a:chExt cx="442730" cy="362331"/>
          </a:xfrm>
        </p:grpSpPr>
        <p:sp>
          <p:nvSpPr>
            <p:cNvPr id="9713" name="Google Shape;9713;p102"/>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02"/>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02"/>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02"/>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02"/>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02"/>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02"/>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102"/>
          <p:cNvGrpSpPr/>
          <p:nvPr/>
        </p:nvGrpSpPr>
        <p:grpSpPr>
          <a:xfrm>
            <a:off x="3988847" y="3152734"/>
            <a:ext cx="281121" cy="367279"/>
            <a:chOff x="3988847" y="3358134"/>
            <a:chExt cx="281121" cy="367279"/>
          </a:xfrm>
        </p:grpSpPr>
        <p:sp>
          <p:nvSpPr>
            <p:cNvPr id="9721" name="Google Shape;9721;p102"/>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02"/>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02"/>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02"/>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02"/>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02"/>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02"/>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02"/>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02"/>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02"/>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02"/>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02"/>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02"/>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02"/>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02"/>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02"/>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02"/>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02"/>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102"/>
          <p:cNvGrpSpPr/>
          <p:nvPr/>
        </p:nvGrpSpPr>
        <p:grpSpPr>
          <a:xfrm>
            <a:off x="3951620" y="2700632"/>
            <a:ext cx="370290" cy="366729"/>
            <a:chOff x="3951620" y="2906032"/>
            <a:chExt cx="370290" cy="366729"/>
          </a:xfrm>
        </p:grpSpPr>
        <p:sp>
          <p:nvSpPr>
            <p:cNvPr id="9740" name="Google Shape;9740;p102"/>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02"/>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102"/>
          <p:cNvGrpSpPr/>
          <p:nvPr/>
        </p:nvGrpSpPr>
        <p:grpSpPr>
          <a:xfrm>
            <a:off x="2145304" y="3153205"/>
            <a:ext cx="404245" cy="388433"/>
            <a:chOff x="2145304" y="3358605"/>
            <a:chExt cx="404245" cy="388433"/>
          </a:xfrm>
        </p:grpSpPr>
        <p:sp>
          <p:nvSpPr>
            <p:cNvPr id="9743" name="Google Shape;9743;p102"/>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02"/>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02"/>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02"/>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02"/>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02"/>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02"/>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02"/>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102"/>
          <p:cNvGrpSpPr/>
          <p:nvPr/>
        </p:nvGrpSpPr>
        <p:grpSpPr>
          <a:xfrm>
            <a:off x="2593925" y="3165196"/>
            <a:ext cx="406392" cy="365263"/>
            <a:chOff x="2593925" y="3370596"/>
            <a:chExt cx="406392" cy="365263"/>
          </a:xfrm>
        </p:grpSpPr>
        <p:sp>
          <p:nvSpPr>
            <p:cNvPr id="9752" name="Google Shape;9752;p102"/>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02"/>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02"/>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02"/>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02"/>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02"/>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02"/>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02"/>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02"/>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02"/>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02"/>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102"/>
          <p:cNvGrpSpPr/>
          <p:nvPr/>
        </p:nvGrpSpPr>
        <p:grpSpPr>
          <a:xfrm>
            <a:off x="848975" y="1782316"/>
            <a:ext cx="384898" cy="358221"/>
            <a:chOff x="848975" y="1987716"/>
            <a:chExt cx="384898" cy="358221"/>
          </a:xfrm>
        </p:grpSpPr>
        <p:sp>
          <p:nvSpPr>
            <p:cNvPr id="9764" name="Google Shape;9764;p102"/>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02"/>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02"/>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02"/>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02"/>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02"/>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02"/>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02"/>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02"/>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102"/>
          <p:cNvGrpSpPr/>
          <p:nvPr/>
        </p:nvGrpSpPr>
        <p:grpSpPr>
          <a:xfrm>
            <a:off x="2255731" y="2722492"/>
            <a:ext cx="226405" cy="386260"/>
            <a:chOff x="2255731" y="2927892"/>
            <a:chExt cx="226405" cy="386260"/>
          </a:xfrm>
        </p:grpSpPr>
        <p:sp>
          <p:nvSpPr>
            <p:cNvPr id="9774" name="Google Shape;9774;p102"/>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02"/>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02"/>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02"/>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02"/>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02"/>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02"/>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02"/>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02"/>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02"/>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02"/>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102"/>
          <p:cNvGrpSpPr/>
          <p:nvPr/>
        </p:nvGrpSpPr>
        <p:grpSpPr>
          <a:xfrm>
            <a:off x="2209576" y="2236748"/>
            <a:ext cx="307641" cy="346571"/>
            <a:chOff x="2209576" y="2442148"/>
            <a:chExt cx="307641" cy="346571"/>
          </a:xfrm>
        </p:grpSpPr>
        <p:sp>
          <p:nvSpPr>
            <p:cNvPr id="9786" name="Google Shape;9786;p102"/>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02"/>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02"/>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02"/>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02"/>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02"/>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02"/>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02"/>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02"/>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02"/>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02"/>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02"/>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02"/>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02"/>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02"/>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102"/>
          <p:cNvGrpSpPr/>
          <p:nvPr/>
        </p:nvGrpSpPr>
        <p:grpSpPr>
          <a:xfrm>
            <a:off x="1334850" y="2704742"/>
            <a:ext cx="280231" cy="357854"/>
            <a:chOff x="1334850" y="2910142"/>
            <a:chExt cx="280231" cy="357854"/>
          </a:xfrm>
        </p:grpSpPr>
        <p:sp>
          <p:nvSpPr>
            <p:cNvPr id="9802" name="Google Shape;9802;p102"/>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02"/>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02"/>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02"/>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02"/>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02"/>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02"/>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02"/>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02"/>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1" name="Google Shape;9811;p102"/>
          <p:cNvGrpSpPr/>
          <p:nvPr/>
        </p:nvGrpSpPr>
        <p:grpSpPr>
          <a:xfrm>
            <a:off x="920682" y="3606250"/>
            <a:ext cx="220357" cy="378353"/>
            <a:chOff x="920682" y="3811650"/>
            <a:chExt cx="220357" cy="378353"/>
          </a:xfrm>
        </p:grpSpPr>
        <p:sp>
          <p:nvSpPr>
            <p:cNvPr id="9812" name="Google Shape;9812;p102"/>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02"/>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02"/>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02"/>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02"/>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02"/>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02"/>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02"/>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02"/>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02"/>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02"/>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02"/>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02"/>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02"/>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02"/>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7" name="Google Shape;9827;p102"/>
          <p:cNvGrpSpPr/>
          <p:nvPr/>
        </p:nvGrpSpPr>
        <p:grpSpPr>
          <a:xfrm>
            <a:off x="3900804" y="1342518"/>
            <a:ext cx="411550" cy="337748"/>
            <a:chOff x="3900804" y="1547918"/>
            <a:chExt cx="411550" cy="337748"/>
          </a:xfrm>
        </p:grpSpPr>
        <p:sp>
          <p:nvSpPr>
            <p:cNvPr id="9828" name="Google Shape;9828;p102"/>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02"/>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02"/>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02"/>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02"/>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02"/>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02"/>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5" name="Google Shape;9835;p102"/>
          <p:cNvGrpSpPr/>
          <p:nvPr/>
        </p:nvGrpSpPr>
        <p:grpSpPr>
          <a:xfrm>
            <a:off x="3508654" y="3606381"/>
            <a:ext cx="363876" cy="364007"/>
            <a:chOff x="3508654" y="3811781"/>
            <a:chExt cx="363876" cy="364007"/>
          </a:xfrm>
        </p:grpSpPr>
        <p:sp>
          <p:nvSpPr>
            <p:cNvPr id="9836" name="Google Shape;9836;p102"/>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02"/>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02"/>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02"/>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02"/>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02"/>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02"/>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02"/>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02"/>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02"/>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02"/>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02"/>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02"/>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02"/>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102"/>
          <p:cNvGrpSpPr/>
          <p:nvPr/>
        </p:nvGrpSpPr>
        <p:grpSpPr>
          <a:xfrm>
            <a:off x="1761322" y="3609523"/>
            <a:ext cx="310050" cy="374688"/>
            <a:chOff x="1761322" y="3814923"/>
            <a:chExt cx="310050" cy="374688"/>
          </a:xfrm>
        </p:grpSpPr>
        <p:sp>
          <p:nvSpPr>
            <p:cNvPr id="9851" name="Google Shape;9851;p102"/>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02"/>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02"/>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02"/>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02"/>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02"/>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02"/>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02"/>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02"/>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02"/>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02"/>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02"/>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02"/>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02"/>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02"/>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02"/>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02"/>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02"/>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02"/>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02"/>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02"/>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02"/>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02"/>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02"/>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02"/>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02"/>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02"/>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02"/>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9" name="Google Shape;9879;p102"/>
          <p:cNvGrpSpPr/>
          <p:nvPr/>
        </p:nvGrpSpPr>
        <p:grpSpPr>
          <a:xfrm>
            <a:off x="2604109" y="2233895"/>
            <a:ext cx="399088" cy="373144"/>
            <a:chOff x="2604109" y="2439295"/>
            <a:chExt cx="399088" cy="373144"/>
          </a:xfrm>
        </p:grpSpPr>
        <p:sp>
          <p:nvSpPr>
            <p:cNvPr id="9880" name="Google Shape;9880;p102"/>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02"/>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02"/>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02"/>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02"/>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02"/>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02"/>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02"/>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02"/>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02"/>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02"/>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02"/>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02"/>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02"/>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02"/>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02"/>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02"/>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02"/>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02"/>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02"/>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02"/>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02"/>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02"/>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02"/>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02"/>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02"/>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02"/>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02"/>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02"/>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02"/>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02"/>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02"/>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02"/>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02"/>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02"/>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02"/>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02"/>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02"/>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02"/>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02"/>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02"/>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02"/>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02"/>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102"/>
          <p:cNvGrpSpPr/>
          <p:nvPr/>
        </p:nvGrpSpPr>
        <p:grpSpPr>
          <a:xfrm>
            <a:off x="7086308" y="2256121"/>
            <a:ext cx="368536" cy="353692"/>
            <a:chOff x="7086308" y="2461521"/>
            <a:chExt cx="368536" cy="353692"/>
          </a:xfrm>
        </p:grpSpPr>
        <p:sp>
          <p:nvSpPr>
            <p:cNvPr id="9924" name="Google Shape;9924;p102"/>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02"/>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02"/>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02"/>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02"/>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02"/>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02"/>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02"/>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02"/>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02"/>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02"/>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102"/>
          <p:cNvGrpSpPr/>
          <p:nvPr/>
        </p:nvGrpSpPr>
        <p:grpSpPr>
          <a:xfrm>
            <a:off x="6644992" y="2248843"/>
            <a:ext cx="375552" cy="368405"/>
            <a:chOff x="6644992" y="2454243"/>
            <a:chExt cx="375552" cy="368405"/>
          </a:xfrm>
        </p:grpSpPr>
        <p:sp>
          <p:nvSpPr>
            <p:cNvPr id="9936" name="Google Shape;9936;p102"/>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02"/>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02"/>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02"/>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02"/>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02"/>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02"/>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02"/>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02"/>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02"/>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02"/>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7" name="Google Shape;9947;p102"/>
          <p:cNvGrpSpPr/>
          <p:nvPr/>
        </p:nvGrpSpPr>
        <p:grpSpPr>
          <a:xfrm>
            <a:off x="6186789" y="2251933"/>
            <a:ext cx="371049" cy="362096"/>
            <a:chOff x="6186789" y="2457333"/>
            <a:chExt cx="371049" cy="362096"/>
          </a:xfrm>
        </p:grpSpPr>
        <p:sp>
          <p:nvSpPr>
            <p:cNvPr id="9948" name="Google Shape;9948;p102"/>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02"/>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02"/>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02"/>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02"/>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02"/>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02"/>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02"/>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02"/>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02"/>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02"/>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02"/>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102"/>
          <p:cNvGrpSpPr/>
          <p:nvPr/>
        </p:nvGrpSpPr>
        <p:grpSpPr>
          <a:xfrm>
            <a:off x="7957893" y="2249079"/>
            <a:ext cx="375081" cy="368169"/>
            <a:chOff x="7957893" y="2454479"/>
            <a:chExt cx="375081" cy="368169"/>
          </a:xfrm>
        </p:grpSpPr>
        <p:sp>
          <p:nvSpPr>
            <p:cNvPr id="9961" name="Google Shape;9961;p102"/>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02"/>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02"/>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02"/>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02"/>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02"/>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02"/>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02"/>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02"/>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02"/>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102"/>
          <p:cNvGrpSpPr/>
          <p:nvPr/>
        </p:nvGrpSpPr>
        <p:grpSpPr>
          <a:xfrm>
            <a:off x="5738562" y="2248948"/>
            <a:ext cx="368536" cy="368300"/>
            <a:chOff x="5738562" y="2454348"/>
            <a:chExt cx="368536" cy="368300"/>
          </a:xfrm>
        </p:grpSpPr>
        <p:sp>
          <p:nvSpPr>
            <p:cNvPr id="9972" name="Google Shape;9972;p102"/>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02"/>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02"/>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02"/>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02"/>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02"/>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02"/>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02"/>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02"/>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02"/>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02"/>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02"/>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02"/>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02"/>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02"/>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02"/>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02"/>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02"/>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02"/>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02"/>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02"/>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02"/>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02"/>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02"/>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02"/>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02"/>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02"/>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02"/>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02"/>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02"/>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02"/>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02"/>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102"/>
          <p:cNvGrpSpPr/>
          <p:nvPr/>
        </p:nvGrpSpPr>
        <p:grpSpPr>
          <a:xfrm>
            <a:off x="4870747" y="2288820"/>
            <a:ext cx="368536" cy="288687"/>
            <a:chOff x="4870747" y="2494220"/>
            <a:chExt cx="368536" cy="288687"/>
          </a:xfrm>
        </p:grpSpPr>
        <p:sp>
          <p:nvSpPr>
            <p:cNvPr id="10005" name="Google Shape;10005;p102"/>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02"/>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02"/>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02"/>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02"/>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02"/>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02"/>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02"/>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02"/>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02"/>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02"/>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02"/>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02"/>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02"/>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02"/>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02"/>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02"/>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02"/>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02"/>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02"/>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02"/>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02"/>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02"/>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02"/>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9" name="Google Shape;10029;p102"/>
          <p:cNvGrpSpPr/>
          <p:nvPr/>
        </p:nvGrpSpPr>
        <p:grpSpPr>
          <a:xfrm>
            <a:off x="5300308" y="2249105"/>
            <a:ext cx="370604" cy="367960"/>
            <a:chOff x="5300308" y="2454505"/>
            <a:chExt cx="370604" cy="367960"/>
          </a:xfrm>
        </p:grpSpPr>
        <p:sp>
          <p:nvSpPr>
            <p:cNvPr id="10030" name="Google Shape;10030;p102"/>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02"/>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02"/>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02"/>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02"/>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02"/>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02"/>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02"/>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02"/>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02"/>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02"/>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102"/>
          <p:cNvGrpSpPr/>
          <p:nvPr/>
        </p:nvGrpSpPr>
        <p:grpSpPr>
          <a:xfrm>
            <a:off x="4929600" y="3620335"/>
            <a:ext cx="230803" cy="340235"/>
            <a:chOff x="4929600" y="3825735"/>
            <a:chExt cx="230803" cy="340235"/>
          </a:xfrm>
        </p:grpSpPr>
        <p:sp>
          <p:nvSpPr>
            <p:cNvPr id="10042" name="Google Shape;10042;p102"/>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02"/>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02"/>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02"/>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02"/>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02"/>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02"/>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02"/>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02"/>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02"/>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02"/>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02"/>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02"/>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02"/>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02"/>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02"/>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02"/>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02"/>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02"/>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02"/>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02"/>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102"/>
          <p:cNvGrpSpPr/>
          <p:nvPr/>
        </p:nvGrpSpPr>
        <p:grpSpPr>
          <a:xfrm>
            <a:off x="6264518" y="3619995"/>
            <a:ext cx="249810" cy="340968"/>
            <a:chOff x="6264518" y="3825395"/>
            <a:chExt cx="249810" cy="340968"/>
          </a:xfrm>
        </p:grpSpPr>
        <p:sp>
          <p:nvSpPr>
            <p:cNvPr id="10064" name="Google Shape;10064;p102"/>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02"/>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02"/>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02"/>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02"/>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02"/>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02"/>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02"/>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102"/>
          <p:cNvGrpSpPr/>
          <p:nvPr/>
        </p:nvGrpSpPr>
        <p:grpSpPr>
          <a:xfrm>
            <a:off x="5376073" y="3619968"/>
            <a:ext cx="223158" cy="340994"/>
            <a:chOff x="5376073" y="3825368"/>
            <a:chExt cx="223158" cy="340994"/>
          </a:xfrm>
        </p:grpSpPr>
        <p:sp>
          <p:nvSpPr>
            <p:cNvPr id="10073" name="Google Shape;10073;p102"/>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02"/>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02"/>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02"/>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02"/>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02"/>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02"/>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02"/>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02"/>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02"/>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02"/>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02"/>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02"/>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02"/>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02"/>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02"/>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02"/>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02"/>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02"/>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02"/>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02"/>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02"/>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02"/>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02"/>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102"/>
          <p:cNvGrpSpPr/>
          <p:nvPr/>
        </p:nvGrpSpPr>
        <p:grpSpPr>
          <a:xfrm>
            <a:off x="6716044" y="3619995"/>
            <a:ext cx="197973" cy="340314"/>
            <a:chOff x="6716044" y="3825395"/>
            <a:chExt cx="197973" cy="340314"/>
          </a:xfrm>
        </p:grpSpPr>
        <p:sp>
          <p:nvSpPr>
            <p:cNvPr id="10098" name="Google Shape;10098;p102"/>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02"/>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02"/>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02"/>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02"/>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02"/>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02"/>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02"/>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02"/>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02"/>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02"/>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02"/>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02"/>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102"/>
          <p:cNvGrpSpPr/>
          <p:nvPr/>
        </p:nvGrpSpPr>
        <p:grpSpPr>
          <a:xfrm>
            <a:off x="7517833" y="2260415"/>
            <a:ext cx="370656" cy="345157"/>
            <a:chOff x="7517833" y="2465815"/>
            <a:chExt cx="370656" cy="345157"/>
          </a:xfrm>
        </p:grpSpPr>
        <p:sp>
          <p:nvSpPr>
            <p:cNvPr id="10112" name="Google Shape;10112;p102"/>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02"/>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02"/>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02"/>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02"/>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02"/>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02"/>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9" name="Google Shape;10119;p102"/>
          <p:cNvGrpSpPr/>
          <p:nvPr/>
        </p:nvGrpSpPr>
        <p:grpSpPr>
          <a:xfrm>
            <a:off x="5804954" y="3620309"/>
            <a:ext cx="251197" cy="340392"/>
            <a:chOff x="5804954" y="3825709"/>
            <a:chExt cx="251197" cy="340392"/>
          </a:xfrm>
        </p:grpSpPr>
        <p:sp>
          <p:nvSpPr>
            <p:cNvPr id="10120" name="Google Shape;10120;p102"/>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02"/>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02"/>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02"/>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02"/>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02"/>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102"/>
          <p:cNvGrpSpPr/>
          <p:nvPr/>
        </p:nvGrpSpPr>
        <p:grpSpPr>
          <a:xfrm>
            <a:off x="4872134" y="3154593"/>
            <a:ext cx="374819" cy="368562"/>
            <a:chOff x="4872134" y="3359993"/>
            <a:chExt cx="374819" cy="368562"/>
          </a:xfrm>
        </p:grpSpPr>
        <p:sp>
          <p:nvSpPr>
            <p:cNvPr id="10127" name="Google Shape;10127;p102"/>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02"/>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02"/>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02"/>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02"/>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02"/>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02"/>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02"/>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5" name="Google Shape;10135;p102"/>
          <p:cNvGrpSpPr/>
          <p:nvPr/>
        </p:nvGrpSpPr>
        <p:grpSpPr>
          <a:xfrm>
            <a:off x="6614911" y="1310762"/>
            <a:ext cx="391810" cy="368484"/>
            <a:chOff x="6614911" y="1516162"/>
            <a:chExt cx="391810" cy="368484"/>
          </a:xfrm>
        </p:grpSpPr>
        <p:sp>
          <p:nvSpPr>
            <p:cNvPr id="10136" name="Google Shape;10136;p102"/>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02"/>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02"/>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02"/>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02"/>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02"/>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02"/>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02"/>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02"/>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02"/>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02"/>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02"/>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02"/>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02"/>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02"/>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02"/>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02"/>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02"/>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102"/>
          <p:cNvGrpSpPr/>
          <p:nvPr/>
        </p:nvGrpSpPr>
        <p:grpSpPr>
          <a:xfrm>
            <a:off x="5822573" y="3154619"/>
            <a:ext cx="231065" cy="368405"/>
            <a:chOff x="5822573" y="3360019"/>
            <a:chExt cx="231065" cy="368405"/>
          </a:xfrm>
        </p:grpSpPr>
        <p:sp>
          <p:nvSpPr>
            <p:cNvPr id="10155" name="Google Shape;10155;p102"/>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02"/>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02"/>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02"/>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02"/>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02"/>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02"/>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02"/>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02"/>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02"/>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02"/>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02"/>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02"/>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02"/>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02"/>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102"/>
          <p:cNvGrpSpPr/>
          <p:nvPr/>
        </p:nvGrpSpPr>
        <p:grpSpPr>
          <a:xfrm>
            <a:off x="7494690" y="1310788"/>
            <a:ext cx="374557" cy="368614"/>
            <a:chOff x="7494690" y="1516188"/>
            <a:chExt cx="374557" cy="368614"/>
          </a:xfrm>
        </p:grpSpPr>
        <p:sp>
          <p:nvSpPr>
            <p:cNvPr id="10171" name="Google Shape;10171;p102"/>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02"/>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02"/>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02"/>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02"/>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02"/>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02"/>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02"/>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102"/>
          <p:cNvGrpSpPr/>
          <p:nvPr/>
        </p:nvGrpSpPr>
        <p:grpSpPr>
          <a:xfrm>
            <a:off x="5314707" y="3154619"/>
            <a:ext cx="381731" cy="368405"/>
            <a:chOff x="5314707" y="3360019"/>
            <a:chExt cx="381731" cy="368405"/>
          </a:xfrm>
        </p:grpSpPr>
        <p:sp>
          <p:nvSpPr>
            <p:cNvPr id="10180" name="Google Shape;10180;p102"/>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02"/>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02"/>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02"/>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02"/>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02"/>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02"/>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02"/>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02"/>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02"/>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02"/>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02"/>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02"/>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02"/>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02"/>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102"/>
          <p:cNvGrpSpPr/>
          <p:nvPr/>
        </p:nvGrpSpPr>
        <p:grpSpPr>
          <a:xfrm>
            <a:off x="5308058" y="1311756"/>
            <a:ext cx="374295" cy="366599"/>
            <a:chOff x="5308058" y="1517156"/>
            <a:chExt cx="374295" cy="366599"/>
          </a:xfrm>
        </p:grpSpPr>
        <p:sp>
          <p:nvSpPr>
            <p:cNvPr id="10196" name="Google Shape;10196;p102"/>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02"/>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02"/>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02"/>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102"/>
          <p:cNvGrpSpPr/>
          <p:nvPr/>
        </p:nvGrpSpPr>
        <p:grpSpPr>
          <a:xfrm>
            <a:off x="6184800" y="1335502"/>
            <a:ext cx="370761" cy="319108"/>
            <a:chOff x="6184800" y="1540902"/>
            <a:chExt cx="370761" cy="319108"/>
          </a:xfrm>
        </p:grpSpPr>
        <p:sp>
          <p:nvSpPr>
            <p:cNvPr id="10201" name="Google Shape;10201;p102"/>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02"/>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02"/>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02"/>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02"/>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02"/>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02"/>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02"/>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02"/>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02"/>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1" name="Google Shape;10211;p102"/>
          <p:cNvGrpSpPr/>
          <p:nvPr/>
        </p:nvGrpSpPr>
        <p:grpSpPr>
          <a:xfrm>
            <a:off x="7060102" y="1310971"/>
            <a:ext cx="370709" cy="367829"/>
            <a:chOff x="7060102" y="1516371"/>
            <a:chExt cx="370709" cy="367829"/>
          </a:xfrm>
        </p:grpSpPr>
        <p:sp>
          <p:nvSpPr>
            <p:cNvPr id="10212" name="Google Shape;10212;p102"/>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02"/>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02"/>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02"/>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02"/>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02"/>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02"/>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02"/>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02"/>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02"/>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02"/>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02"/>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02"/>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02"/>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02"/>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02"/>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02"/>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02"/>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02"/>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02"/>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02"/>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02"/>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02"/>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02"/>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02"/>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102"/>
          <p:cNvGrpSpPr/>
          <p:nvPr/>
        </p:nvGrpSpPr>
        <p:grpSpPr>
          <a:xfrm>
            <a:off x="7935247" y="1310762"/>
            <a:ext cx="381704" cy="368588"/>
            <a:chOff x="7935247" y="1516162"/>
            <a:chExt cx="381704" cy="368588"/>
          </a:xfrm>
        </p:grpSpPr>
        <p:sp>
          <p:nvSpPr>
            <p:cNvPr id="10238" name="Google Shape;10238;p102"/>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02"/>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02"/>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02"/>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02"/>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02"/>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02"/>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02"/>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02"/>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02"/>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02"/>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02"/>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02"/>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02"/>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02"/>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02"/>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02"/>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02"/>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102"/>
          <p:cNvGrpSpPr/>
          <p:nvPr/>
        </p:nvGrpSpPr>
        <p:grpSpPr>
          <a:xfrm>
            <a:off x="5738169" y="1354430"/>
            <a:ext cx="389035" cy="281147"/>
            <a:chOff x="5738169" y="1559830"/>
            <a:chExt cx="389035" cy="281147"/>
          </a:xfrm>
        </p:grpSpPr>
        <p:sp>
          <p:nvSpPr>
            <p:cNvPr id="10257" name="Google Shape;10257;p102"/>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02"/>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02"/>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02"/>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02"/>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02"/>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102"/>
          <p:cNvGrpSpPr/>
          <p:nvPr/>
        </p:nvGrpSpPr>
        <p:grpSpPr>
          <a:xfrm>
            <a:off x="6192470" y="3155116"/>
            <a:ext cx="368510" cy="367750"/>
            <a:chOff x="6192470" y="3360516"/>
            <a:chExt cx="368510" cy="367750"/>
          </a:xfrm>
        </p:grpSpPr>
        <p:sp>
          <p:nvSpPr>
            <p:cNvPr id="10264" name="Google Shape;10264;p102"/>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02"/>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02"/>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02"/>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02"/>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02"/>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02"/>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02"/>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02"/>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02"/>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02"/>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02"/>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102"/>
          <p:cNvGrpSpPr/>
          <p:nvPr/>
        </p:nvGrpSpPr>
        <p:grpSpPr>
          <a:xfrm>
            <a:off x="4935019" y="1310709"/>
            <a:ext cx="246642" cy="368667"/>
            <a:chOff x="4935019" y="1516109"/>
            <a:chExt cx="246642" cy="368667"/>
          </a:xfrm>
        </p:grpSpPr>
        <p:sp>
          <p:nvSpPr>
            <p:cNvPr id="10277" name="Google Shape;10277;p102"/>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02"/>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02"/>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02"/>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02"/>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02"/>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02"/>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02"/>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02"/>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02"/>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7" name="Google Shape;10287;p102"/>
          <p:cNvGrpSpPr/>
          <p:nvPr/>
        </p:nvGrpSpPr>
        <p:grpSpPr>
          <a:xfrm>
            <a:off x="7989335" y="3154619"/>
            <a:ext cx="291698" cy="368405"/>
            <a:chOff x="7989335" y="3360019"/>
            <a:chExt cx="291698" cy="368405"/>
          </a:xfrm>
        </p:grpSpPr>
        <p:sp>
          <p:nvSpPr>
            <p:cNvPr id="10288" name="Google Shape;10288;p102"/>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02"/>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02"/>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02"/>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02"/>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02"/>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02"/>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02"/>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02"/>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02"/>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102"/>
          <p:cNvGrpSpPr/>
          <p:nvPr/>
        </p:nvGrpSpPr>
        <p:grpSpPr>
          <a:xfrm>
            <a:off x="6633158" y="3154383"/>
            <a:ext cx="368143" cy="368771"/>
            <a:chOff x="6633158" y="3359783"/>
            <a:chExt cx="368143" cy="368771"/>
          </a:xfrm>
        </p:grpSpPr>
        <p:sp>
          <p:nvSpPr>
            <p:cNvPr id="10299" name="Google Shape;10299;p102"/>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02"/>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02"/>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02"/>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02"/>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02"/>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02"/>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02"/>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02"/>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02"/>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02"/>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02"/>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02"/>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02"/>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02"/>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02"/>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02"/>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02"/>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102"/>
          <p:cNvGrpSpPr/>
          <p:nvPr/>
        </p:nvGrpSpPr>
        <p:grpSpPr>
          <a:xfrm>
            <a:off x="7940666" y="1814805"/>
            <a:ext cx="383249" cy="286488"/>
            <a:chOff x="7940666" y="2020205"/>
            <a:chExt cx="383249" cy="286488"/>
          </a:xfrm>
        </p:grpSpPr>
        <p:sp>
          <p:nvSpPr>
            <p:cNvPr id="10318" name="Google Shape;10318;p102"/>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02"/>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02"/>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02"/>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02"/>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102"/>
          <p:cNvGrpSpPr/>
          <p:nvPr/>
        </p:nvGrpSpPr>
        <p:grpSpPr>
          <a:xfrm>
            <a:off x="7508513" y="1818078"/>
            <a:ext cx="372175" cy="279995"/>
            <a:chOff x="7508513" y="2023478"/>
            <a:chExt cx="372175" cy="279995"/>
          </a:xfrm>
        </p:grpSpPr>
        <p:sp>
          <p:nvSpPr>
            <p:cNvPr id="10324" name="Google Shape;10324;p102"/>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02"/>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02"/>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02"/>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02"/>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02"/>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02"/>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02"/>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02"/>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02"/>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02"/>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02"/>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02"/>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02"/>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02"/>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02"/>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102"/>
          <p:cNvGrpSpPr/>
          <p:nvPr/>
        </p:nvGrpSpPr>
        <p:grpSpPr>
          <a:xfrm>
            <a:off x="7070705" y="1790903"/>
            <a:ext cx="368405" cy="334449"/>
            <a:chOff x="7070705" y="1996303"/>
            <a:chExt cx="368405" cy="334449"/>
          </a:xfrm>
        </p:grpSpPr>
        <p:sp>
          <p:nvSpPr>
            <p:cNvPr id="10341" name="Google Shape;10341;p102"/>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02"/>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02"/>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02"/>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02"/>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02"/>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02"/>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02"/>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02"/>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02"/>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02"/>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02"/>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02"/>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02"/>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02"/>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6" name="Google Shape;10356;p102"/>
          <p:cNvGrpSpPr/>
          <p:nvPr/>
        </p:nvGrpSpPr>
        <p:grpSpPr>
          <a:xfrm>
            <a:off x="6630645" y="1834938"/>
            <a:ext cx="368536" cy="246275"/>
            <a:chOff x="6630645" y="2040338"/>
            <a:chExt cx="368536" cy="246275"/>
          </a:xfrm>
        </p:grpSpPr>
        <p:sp>
          <p:nvSpPr>
            <p:cNvPr id="10357" name="Google Shape;10357;p102"/>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02"/>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02"/>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02"/>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02"/>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02"/>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02"/>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02"/>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02"/>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02"/>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02"/>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02"/>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02"/>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02"/>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02"/>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02"/>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02"/>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02"/>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02"/>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02"/>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02"/>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02"/>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02"/>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02"/>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02"/>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02"/>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102"/>
          <p:cNvGrpSpPr/>
          <p:nvPr/>
        </p:nvGrpSpPr>
        <p:grpSpPr>
          <a:xfrm>
            <a:off x="6190455" y="1789646"/>
            <a:ext cx="368771" cy="336858"/>
            <a:chOff x="6190455" y="1995046"/>
            <a:chExt cx="368771" cy="336858"/>
          </a:xfrm>
        </p:grpSpPr>
        <p:sp>
          <p:nvSpPr>
            <p:cNvPr id="10384" name="Google Shape;10384;p102"/>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02"/>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02"/>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02"/>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02"/>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02"/>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02"/>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02"/>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02"/>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02"/>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02"/>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02"/>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02"/>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02"/>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02"/>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02"/>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02"/>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02"/>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2" name="Google Shape;10402;p102"/>
          <p:cNvGrpSpPr/>
          <p:nvPr/>
        </p:nvGrpSpPr>
        <p:grpSpPr>
          <a:xfrm>
            <a:off x="5750631" y="1810983"/>
            <a:ext cx="371677" cy="293740"/>
            <a:chOff x="5750631" y="2016383"/>
            <a:chExt cx="371677" cy="293740"/>
          </a:xfrm>
        </p:grpSpPr>
        <p:sp>
          <p:nvSpPr>
            <p:cNvPr id="10403" name="Google Shape;10403;p102"/>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02"/>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02"/>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02"/>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02"/>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02"/>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02"/>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02"/>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02"/>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02"/>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02"/>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02"/>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5" name="Google Shape;10415;p102"/>
          <p:cNvGrpSpPr/>
          <p:nvPr/>
        </p:nvGrpSpPr>
        <p:grpSpPr>
          <a:xfrm>
            <a:off x="5310807" y="1817449"/>
            <a:ext cx="368274" cy="281226"/>
            <a:chOff x="5310807" y="2022849"/>
            <a:chExt cx="368274" cy="281226"/>
          </a:xfrm>
        </p:grpSpPr>
        <p:sp>
          <p:nvSpPr>
            <p:cNvPr id="10416" name="Google Shape;10416;p102"/>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02"/>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02"/>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02"/>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02"/>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02"/>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02"/>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02"/>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02"/>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02"/>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02"/>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02"/>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02"/>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02"/>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02"/>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02"/>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02"/>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02"/>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02"/>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102"/>
          <p:cNvGrpSpPr/>
          <p:nvPr/>
        </p:nvGrpSpPr>
        <p:grpSpPr>
          <a:xfrm>
            <a:off x="4865589" y="1817030"/>
            <a:ext cx="375788" cy="281828"/>
            <a:chOff x="4865589" y="2022430"/>
            <a:chExt cx="375788" cy="281828"/>
          </a:xfrm>
        </p:grpSpPr>
        <p:sp>
          <p:nvSpPr>
            <p:cNvPr id="10436" name="Google Shape;10436;p102"/>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02"/>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02"/>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02"/>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02"/>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02"/>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02"/>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02"/>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02"/>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02"/>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02"/>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102"/>
          <p:cNvGrpSpPr/>
          <p:nvPr/>
        </p:nvGrpSpPr>
        <p:grpSpPr>
          <a:xfrm>
            <a:off x="7107069" y="3154855"/>
            <a:ext cx="293818" cy="368012"/>
            <a:chOff x="7107069" y="3360255"/>
            <a:chExt cx="293818" cy="368012"/>
          </a:xfrm>
        </p:grpSpPr>
        <p:sp>
          <p:nvSpPr>
            <p:cNvPr id="10448" name="Google Shape;10448;p102"/>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02"/>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02"/>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02"/>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02"/>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02"/>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02"/>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102"/>
          <p:cNvGrpSpPr/>
          <p:nvPr/>
        </p:nvGrpSpPr>
        <p:grpSpPr>
          <a:xfrm>
            <a:off x="7578597" y="3154933"/>
            <a:ext cx="234285" cy="367855"/>
            <a:chOff x="7578597" y="3360333"/>
            <a:chExt cx="234285" cy="367855"/>
          </a:xfrm>
        </p:grpSpPr>
        <p:sp>
          <p:nvSpPr>
            <p:cNvPr id="10456" name="Google Shape;10456;p102"/>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02"/>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02"/>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02"/>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02"/>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02"/>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02"/>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02"/>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02"/>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102"/>
          <p:cNvGrpSpPr/>
          <p:nvPr/>
        </p:nvGrpSpPr>
        <p:grpSpPr>
          <a:xfrm>
            <a:off x="6697352" y="4083983"/>
            <a:ext cx="269130" cy="354530"/>
            <a:chOff x="6697352" y="4289383"/>
            <a:chExt cx="269130" cy="354530"/>
          </a:xfrm>
        </p:grpSpPr>
        <p:sp>
          <p:nvSpPr>
            <p:cNvPr id="10466" name="Google Shape;10466;p102"/>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02"/>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02"/>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02"/>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02"/>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02"/>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02"/>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02"/>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02"/>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5" name="Google Shape;10475;p102"/>
          <p:cNvGrpSpPr/>
          <p:nvPr/>
        </p:nvGrpSpPr>
        <p:grpSpPr>
          <a:xfrm>
            <a:off x="5768616" y="2703485"/>
            <a:ext cx="334816" cy="368536"/>
            <a:chOff x="5768616" y="2908885"/>
            <a:chExt cx="334816" cy="368536"/>
          </a:xfrm>
        </p:grpSpPr>
        <p:sp>
          <p:nvSpPr>
            <p:cNvPr id="10476" name="Google Shape;10476;p102"/>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02"/>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02"/>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02"/>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02"/>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02"/>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02"/>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02"/>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02"/>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102"/>
          <p:cNvGrpSpPr/>
          <p:nvPr/>
        </p:nvGrpSpPr>
        <p:grpSpPr>
          <a:xfrm>
            <a:off x="6657061" y="2703485"/>
            <a:ext cx="323114" cy="368667"/>
            <a:chOff x="6657061" y="2908885"/>
            <a:chExt cx="323114" cy="368667"/>
          </a:xfrm>
        </p:grpSpPr>
        <p:sp>
          <p:nvSpPr>
            <p:cNvPr id="10486" name="Google Shape;10486;p102"/>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02"/>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02"/>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02"/>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02"/>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02"/>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02"/>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3" name="Google Shape;10493;p102"/>
          <p:cNvGrpSpPr/>
          <p:nvPr/>
        </p:nvGrpSpPr>
        <p:grpSpPr>
          <a:xfrm>
            <a:off x="6211084" y="2703773"/>
            <a:ext cx="330915" cy="368457"/>
            <a:chOff x="6211084" y="2909173"/>
            <a:chExt cx="330915" cy="368457"/>
          </a:xfrm>
        </p:grpSpPr>
        <p:sp>
          <p:nvSpPr>
            <p:cNvPr id="10494" name="Google Shape;10494;p102"/>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02"/>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02"/>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02"/>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02"/>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02"/>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02"/>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102"/>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102"/>
          <p:cNvGrpSpPr/>
          <p:nvPr/>
        </p:nvGrpSpPr>
        <p:grpSpPr>
          <a:xfrm>
            <a:off x="7543097" y="2703354"/>
            <a:ext cx="314945" cy="368300"/>
            <a:chOff x="7543097" y="2908754"/>
            <a:chExt cx="314945" cy="368300"/>
          </a:xfrm>
        </p:grpSpPr>
        <p:sp>
          <p:nvSpPr>
            <p:cNvPr id="10503" name="Google Shape;10503;p102"/>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02"/>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02"/>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02"/>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02"/>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02"/>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02"/>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02"/>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02"/>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02"/>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02"/>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02"/>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02"/>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6" name="Google Shape;10516;p102"/>
          <p:cNvGrpSpPr/>
          <p:nvPr/>
        </p:nvGrpSpPr>
        <p:grpSpPr>
          <a:xfrm>
            <a:off x="7090471" y="2703564"/>
            <a:ext cx="331282" cy="368588"/>
            <a:chOff x="7090471" y="2908964"/>
            <a:chExt cx="331282" cy="368588"/>
          </a:xfrm>
        </p:grpSpPr>
        <p:sp>
          <p:nvSpPr>
            <p:cNvPr id="10517" name="Google Shape;10517;p102"/>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02"/>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02"/>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0" name="Google Shape;10520;p102"/>
          <p:cNvGrpSpPr/>
          <p:nvPr/>
        </p:nvGrpSpPr>
        <p:grpSpPr>
          <a:xfrm>
            <a:off x="7159769" y="3621199"/>
            <a:ext cx="195722" cy="339816"/>
            <a:chOff x="7159769" y="3826599"/>
            <a:chExt cx="195722" cy="339816"/>
          </a:xfrm>
        </p:grpSpPr>
        <p:sp>
          <p:nvSpPr>
            <p:cNvPr id="10521" name="Google Shape;10521;p102"/>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02"/>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02"/>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02"/>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02"/>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02"/>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02"/>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02"/>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02"/>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02"/>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02"/>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02"/>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02"/>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102"/>
          <p:cNvGrpSpPr/>
          <p:nvPr/>
        </p:nvGrpSpPr>
        <p:grpSpPr>
          <a:xfrm>
            <a:off x="4959157" y="2703485"/>
            <a:ext cx="191454" cy="369531"/>
            <a:chOff x="4959157" y="2908885"/>
            <a:chExt cx="191454" cy="369531"/>
          </a:xfrm>
        </p:grpSpPr>
        <p:sp>
          <p:nvSpPr>
            <p:cNvPr id="10535" name="Google Shape;10535;p102"/>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02"/>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02"/>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02"/>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02"/>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02"/>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02"/>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02"/>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02"/>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02"/>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02"/>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02"/>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102"/>
          <p:cNvGrpSpPr/>
          <p:nvPr/>
        </p:nvGrpSpPr>
        <p:grpSpPr>
          <a:xfrm>
            <a:off x="7994230" y="2703511"/>
            <a:ext cx="295729" cy="368379"/>
            <a:chOff x="7994230" y="2908911"/>
            <a:chExt cx="295729" cy="368379"/>
          </a:xfrm>
        </p:grpSpPr>
        <p:sp>
          <p:nvSpPr>
            <p:cNvPr id="10548" name="Google Shape;10548;p102"/>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02"/>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02"/>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02"/>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02"/>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02"/>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02"/>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02"/>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02"/>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02"/>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02"/>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02"/>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02"/>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02"/>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02"/>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02"/>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02"/>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02"/>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02"/>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02"/>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02"/>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02"/>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102"/>
          <p:cNvGrpSpPr/>
          <p:nvPr/>
        </p:nvGrpSpPr>
        <p:grpSpPr>
          <a:xfrm>
            <a:off x="7552024" y="3620728"/>
            <a:ext cx="281880" cy="340733"/>
            <a:chOff x="7552024" y="3826128"/>
            <a:chExt cx="281880" cy="340733"/>
          </a:xfrm>
        </p:grpSpPr>
        <p:sp>
          <p:nvSpPr>
            <p:cNvPr id="10571" name="Google Shape;10571;p102"/>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02"/>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02"/>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02"/>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02"/>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02"/>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02"/>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02"/>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02"/>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02"/>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02"/>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02"/>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102"/>
          <p:cNvGrpSpPr/>
          <p:nvPr/>
        </p:nvGrpSpPr>
        <p:grpSpPr>
          <a:xfrm>
            <a:off x="6264910" y="4084428"/>
            <a:ext cx="202895" cy="354268"/>
            <a:chOff x="6264910" y="4289828"/>
            <a:chExt cx="202895" cy="354268"/>
          </a:xfrm>
        </p:grpSpPr>
        <p:sp>
          <p:nvSpPr>
            <p:cNvPr id="10584" name="Google Shape;10584;p102"/>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02"/>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02"/>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02"/>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02"/>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02"/>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02"/>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02"/>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2" name="Google Shape;10592;p102"/>
          <p:cNvGrpSpPr/>
          <p:nvPr/>
        </p:nvGrpSpPr>
        <p:grpSpPr>
          <a:xfrm>
            <a:off x="7972606" y="3621147"/>
            <a:ext cx="335863" cy="339685"/>
            <a:chOff x="7972606" y="3826547"/>
            <a:chExt cx="335863" cy="339685"/>
          </a:xfrm>
        </p:grpSpPr>
        <p:sp>
          <p:nvSpPr>
            <p:cNvPr id="10593" name="Google Shape;10593;p102"/>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02"/>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02"/>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02"/>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02"/>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02"/>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02"/>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02"/>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02"/>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02"/>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02"/>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02"/>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02"/>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6" name="Google Shape;10606;p102"/>
          <p:cNvGrpSpPr/>
          <p:nvPr/>
        </p:nvGrpSpPr>
        <p:grpSpPr>
          <a:xfrm>
            <a:off x="5309550" y="2703930"/>
            <a:ext cx="371939" cy="367201"/>
            <a:chOff x="5309550" y="2909330"/>
            <a:chExt cx="371939" cy="367201"/>
          </a:xfrm>
        </p:grpSpPr>
        <p:sp>
          <p:nvSpPr>
            <p:cNvPr id="10607" name="Google Shape;10607;p102"/>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02"/>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02"/>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02"/>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02"/>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02"/>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02"/>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02"/>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02"/>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02"/>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02"/>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02"/>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02"/>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02"/>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02"/>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02"/>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02"/>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24" name="Google Shape;10624;p102"/>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10625" name="Google Shape;10625;p102"/>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629" name="Shape 10629"/>
        <p:cNvGrpSpPr/>
        <p:nvPr/>
      </p:nvGrpSpPr>
      <p:grpSpPr>
        <a:xfrm>
          <a:off x="0" y="0"/>
          <a:ext cx="0" cy="0"/>
          <a:chOff x="0" y="0"/>
          <a:chExt cx="0" cy="0"/>
        </a:xfrm>
      </p:grpSpPr>
      <p:grpSp>
        <p:nvGrpSpPr>
          <p:cNvPr id="10630" name="Google Shape;10630;p103"/>
          <p:cNvGrpSpPr/>
          <p:nvPr/>
        </p:nvGrpSpPr>
        <p:grpSpPr>
          <a:xfrm>
            <a:off x="910401" y="1327128"/>
            <a:ext cx="248243" cy="345731"/>
            <a:chOff x="910401" y="1511703"/>
            <a:chExt cx="248243" cy="345731"/>
          </a:xfrm>
        </p:grpSpPr>
        <p:sp>
          <p:nvSpPr>
            <p:cNvPr id="10631" name="Google Shape;10631;p103"/>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03"/>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03"/>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03"/>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03"/>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03"/>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03"/>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03"/>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03"/>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03"/>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03"/>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03"/>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03"/>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03"/>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03"/>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03"/>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03"/>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03"/>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03"/>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03"/>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03"/>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03"/>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03"/>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03"/>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103"/>
          <p:cNvGrpSpPr/>
          <p:nvPr/>
        </p:nvGrpSpPr>
        <p:grpSpPr>
          <a:xfrm>
            <a:off x="1311970" y="1327312"/>
            <a:ext cx="345810" cy="345547"/>
            <a:chOff x="1311970" y="1511887"/>
            <a:chExt cx="345810" cy="345547"/>
          </a:xfrm>
        </p:grpSpPr>
        <p:sp>
          <p:nvSpPr>
            <p:cNvPr id="10656" name="Google Shape;10656;p103"/>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03"/>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03"/>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03"/>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03"/>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03"/>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03"/>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03"/>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03"/>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03"/>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03"/>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03"/>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03"/>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03"/>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103"/>
          <p:cNvGrpSpPr/>
          <p:nvPr/>
        </p:nvGrpSpPr>
        <p:grpSpPr>
          <a:xfrm>
            <a:off x="1754297" y="1326735"/>
            <a:ext cx="353757" cy="346413"/>
            <a:chOff x="1754297" y="1511310"/>
            <a:chExt cx="353757" cy="346413"/>
          </a:xfrm>
        </p:grpSpPr>
        <p:sp>
          <p:nvSpPr>
            <p:cNvPr id="10671" name="Google Shape;10671;p103"/>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03"/>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03"/>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03"/>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03"/>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03"/>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03"/>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03"/>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03"/>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03"/>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03"/>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03"/>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03"/>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03"/>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03"/>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03"/>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03"/>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03"/>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03"/>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03"/>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1" name="Google Shape;10691;p103"/>
          <p:cNvGrpSpPr/>
          <p:nvPr/>
        </p:nvGrpSpPr>
        <p:grpSpPr>
          <a:xfrm>
            <a:off x="3115872" y="1327233"/>
            <a:ext cx="316277" cy="345600"/>
            <a:chOff x="3115872" y="1511808"/>
            <a:chExt cx="316277" cy="345600"/>
          </a:xfrm>
        </p:grpSpPr>
        <p:sp>
          <p:nvSpPr>
            <p:cNvPr id="10692" name="Google Shape;10692;p103"/>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03"/>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03"/>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03"/>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03"/>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03"/>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03"/>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03"/>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03"/>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03"/>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03"/>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03"/>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03"/>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03"/>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03"/>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03"/>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03"/>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03"/>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103"/>
          <p:cNvGrpSpPr/>
          <p:nvPr/>
        </p:nvGrpSpPr>
        <p:grpSpPr>
          <a:xfrm>
            <a:off x="3561975" y="1327207"/>
            <a:ext cx="349088" cy="345652"/>
            <a:chOff x="3561975" y="1511782"/>
            <a:chExt cx="349088" cy="345652"/>
          </a:xfrm>
        </p:grpSpPr>
        <p:sp>
          <p:nvSpPr>
            <p:cNvPr id="10711" name="Google Shape;10711;p103"/>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03"/>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03"/>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03"/>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03"/>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03"/>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03"/>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03"/>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03"/>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03"/>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03"/>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03"/>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03"/>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03"/>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03"/>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03"/>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03"/>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03"/>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03"/>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03"/>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03"/>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03"/>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03"/>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03"/>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5" name="Google Shape;10735;p103"/>
          <p:cNvGrpSpPr/>
          <p:nvPr/>
        </p:nvGrpSpPr>
        <p:grpSpPr>
          <a:xfrm>
            <a:off x="1747347" y="3178265"/>
            <a:ext cx="382161" cy="356537"/>
            <a:chOff x="1747347" y="3362840"/>
            <a:chExt cx="382161" cy="356537"/>
          </a:xfrm>
        </p:grpSpPr>
        <p:sp>
          <p:nvSpPr>
            <p:cNvPr id="10736" name="Google Shape;10736;p103"/>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03"/>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03"/>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03"/>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03"/>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03"/>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03"/>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03"/>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03"/>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03"/>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03"/>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03"/>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03"/>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03"/>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03"/>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03"/>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103"/>
          <p:cNvGrpSpPr/>
          <p:nvPr/>
        </p:nvGrpSpPr>
        <p:grpSpPr>
          <a:xfrm>
            <a:off x="2181989" y="3194421"/>
            <a:ext cx="404874" cy="341535"/>
            <a:chOff x="2181989" y="3378996"/>
            <a:chExt cx="404874" cy="341535"/>
          </a:xfrm>
        </p:grpSpPr>
        <p:sp>
          <p:nvSpPr>
            <p:cNvPr id="10753" name="Google Shape;10753;p103"/>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03"/>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03"/>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03"/>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03"/>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03"/>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03"/>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03"/>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03"/>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03"/>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03"/>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03"/>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03"/>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03"/>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03"/>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03"/>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03"/>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03"/>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103"/>
          <p:cNvGrpSpPr/>
          <p:nvPr/>
        </p:nvGrpSpPr>
        <p:grpSpPr>
          <a:xfrm>
            <a:off x="3097565" y="3197333"/>
            <a:ext cx="361336" cy="338623"/>
            <a:chOff x="3097565" y="3381908"/>
            <a:chExt cx="361336" cy="338623"/>
          </a:xfrm>
        </p:grpSpPr>
        <p:sp>
          <p:nvSpPr>
            <p:cNvPr id="10772" name="Google Shape;10772;p103"/>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03"/>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03"/>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03"/>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03"/>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03"/>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03"/>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03"/>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03"/>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03"/>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03"/>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03"/>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03"/>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03"/>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103"/>
          <p:cNvGrpSpPr/>
          <p:nvPr/>
        </p:nvGrpSpPr>
        <p:grpSpPr>
          <a:xfrm>
            <a:off x="871401" y="1813806"/>
            <a:ext cx="324224" cy="338466"/>
            <a:chOff x="871401" y="1998381"/>
            <a:chExt cx="324224" cy="338466"/>
          </a:xfrm>
        </p:grpSpPr>
        <p:sp>
          <p:nvSpPr>
            <p:cNvPr id="10787" name="Google Shape;10787;p103"/>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03"/>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03"/>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03"/>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03"/>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03"/>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03"/>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03"/>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03"/>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03"/>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03"/>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03"/>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03"/>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03"/>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03"/>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03"/>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03"/>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103"/>
          <p:cNvGrpSpPr/>
          <p:nvPr/>
        </p:nvGrpSpPr>
        <p:grpSpPr>
          <a:xfrm>
            <a:off x="1751884" y="1804705"/>
            <a:ext cx="360602" cy="360471"/>
            <a:chOff x="1751884" y="1989280"/>
            <a:chExt cx="360602" cy="360471"/>
          </a:xfrm>
        </p:grpSpPr>
        <p:sp>
          <p:nvSpPr>
            <p:cNvPr id="10805" name="Google Shape;10805;p103"/>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03"/>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03"/>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03"/>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03"/>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03"/>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03"/>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03"/>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03"/>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03"/>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03"/>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03"/>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03"/>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03"/>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03"/>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103"/>
          <p:cNvGrpSpPr/>
          <p:nvPr/>
        </p:nvGrpSpPr>
        <p:grpSpPr>
          <a:xfrm>
            <a:off x="2188048" y="1798987"/>
            <a:ext cx="389347" cy="353284"/>
            <a:chOff x="2188048" y="1983562"/>
            <a:chExt cx="389347" cy="353284"/>
          </a:xfrm>
        </p:grpSpPr>
        <p:sp>
          <p:nvSpPr>
            <p:cNvPr id="10821" name="Google Shape;10821;p103"/>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03"/>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03"/>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03"/>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03"/>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03"/>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03"/>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03"/>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9" name="Google Shape;10829;p103"/>
          <p:cNvGrpSpPr/>
          <p:nvPr/>
        </p:nvGrpSpPr>
        <p:grpSpPr>
          <a:xfrm>
            <a:off x="2654399" y="1839141"/>
            <a:ext cx="342977" cy="287663"/>
            <a:chOff x="2654399" y="2023716"/>
            <a:chExt cx="342977" cy="287663"/>
          </a:xfrm>
        </p:grpSpPr>
        <p:sp>
          <p:nvSpPr>
            <p:cNvPr id="10830" name="Google Shape;10830;p103"/>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03"/>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03"/>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03"/>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03"/>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03"/>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03"/>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03"/>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03"/>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03"/>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03"/>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03"/>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03"/>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03"/>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03"/>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03"/>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03"/>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03"/>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03"/>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03"/>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03"/>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03"/>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03"/>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03"/>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03"/>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03"/>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03"/>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03"/>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8" name="Google Shape;10858;p103"/>
          <p:cNvGrpSpPr/>
          <p:nvPr/>
        </p:nvGrpSpPr>
        <p:grpSpPr>
          <a:xfrm>
            <a:off x="3104515" y="1813806"/>
            <a:ext cx="338492" cy="338597"/>
            <a:chOff x="3104515" y="1998381"/>
            <a:chExt cx="338492" cy="338597"/>
          </a:xfrm>
        </p:grpSpPr>
        <p:sp>
          <p:nvSpPr>
            <p:cNvPr id="10859" name="Google Shape;10859;p103"/>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03"/>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03"/>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03"/>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03"/>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03"/>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03"/>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03"/>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03"/>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03"/>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03"/>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03"/>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03"/>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03"/>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03"/>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03"/>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03"/>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03"/>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03"/>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03"/>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03"/>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03"/>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03"/>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03"/>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03"/>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03"/>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03"/>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03"/>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03"/>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03"/>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03"/>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03"/>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03"/>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103"/>
          <p:cNvGrpSpPr/>
          <p:nvPr/>
        </p:nvGrpSpPr>
        <p:grpSpPr>
          <a:xfrm>
            <a:off x="4006321" y="1790830"/>
            <a:ext cx="320605" cy="384469"/>
            <a:chOff x="4006321" y="1975405"/>
            <a:chExt cx="320605" cy="384469"/>
          </a:xfrm>
        </p:grpSpPr>
        <p:sp>
          <p:nvSpPr>
            <p:cNvPr id="10893" name="Google Shape;10893;p103"/>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03"/>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03"/>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03"/>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03"/>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03"/>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03"/>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03"/>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03"/>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03"/>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03"/>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03"/>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03"/>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03"/>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03"/>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03"/>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03"/>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03"/>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03"/>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03"/>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03"/>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03"/>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103"/>
          <p:cNvGrpSpPr/>
          <p:nvPr/>
        </p:nvGrpSpPr>
        <p:grpSpPr>
          <a:xfrm>
            <a:off x="3554290" y="3195942"/>
            <a:ext cx="340092" cy="338623"/>
            <a:chOff x="3554290" y="3380517"/>
            <a:chExt cx="340092" cy="338623"/>
          </a:xfrm>
        </p:grpSpPr>
        <p:sp>
          <p:nvSpPr>
            <p:cNvPr id="10916" name="Google Shape;10916;p103"/>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03"/>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03"/>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03"/>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03"/>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03"/>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03"/>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03"/>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03"/>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03"/>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03"/>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03"/>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03"/>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03"/>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03"/>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03"/>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03"/>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03"/>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103"/>
          <p:cNvGrpSpPr/>
          <p:nvPr/>
        </p:nvGrpSpPr>
        <p:grpSpPr>
          <a:xfrm>
            <a:off x="4001155" y="3207456"/>
            <a:ext cx="345810" cy="311058"/>
            <a:chOff x="4001155" y="3392031"/>
            <a:chExt cx="345810" cy="311058"/>
          </a:xfrm>
        </p:grpSpPr>
        <p:sp>
          <p:nvSpPr>
            <p:cNvPr id="10935" name="Google Shape;10935;p103"/>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03"/>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03"/>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03"/>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03"/>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03"/>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03"/>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03"/>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03"/>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03"/>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03"/>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03"/>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03"/>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03"/>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03"/>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03"/>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03"/>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03"/>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03"/>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03"/>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03"/>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03"/>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7" name="Google Shape;10957;p103"/>
          <p:cNvGrpSpPr/>
          <p:nvPr/>
        </p:nvGrpSpPr>
        <p:grpSpPr>
          <a:xfrm>
            <a:off x="912027" y="3641810"/>
            <a:ext cx="253699" cy="338571"/>
            <a:chOff x="912027" y="3826385"/>
            <a:chExt cx="253699" cy="338571"/>
          </a:xfrm>
        </p:grpSpPr>
        <p:sp>
          <p:nvSpPr>
            <p:cNvPr id="10958" name="Google Shape;10958;p103"/>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03"/>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03"/>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03"/>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03"/>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03"/>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03"/>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03"/>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03"/>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03"/>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03"/>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03"/>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03"/>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1" name="Google Shape;10971;p103"/>
          <p:cNvGrpSpPr/>
          <p:nvPr/>
        </p:nvGrpSpPr>
        <p:grpSpPr>
          <a:xfrm>
            <a:off x="1311446" y="3641889"/>
            <a:ext cx="353652" cy="338440"/>
            <a:chOff x="1311446" y="3826464"/>
            <a:chExt cx="353652" cy="338440"/>
          </a:xfrm>
        </p:grpSpPr>
        <p:sp>
          <p:nvSpPr>
            <p:cNvPr id="10972" name="Google Shape;10972;p103"/>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03"/>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03"/>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03"/>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03"/>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03"/>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03"/>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03"/>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03"/>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03"/>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103"/>
          <p:cNvGrpSpPr/>
          <p:nvPr/>
        </p:nvGrpSpPr>
        <p:grpSpPr>
          <a:xfrm>
            <a:off x="1768434" y="3641810"/>
            <a:ext cx="345154" cy="338728"/>
            <a:chOff x="1768434" y="3826385"/>
            <a:chExt cx="345154" cy="338728"/>
          </a:xfrm>
        </p:grpSpPr>
        <p:sp>
          <p:nvSpPr>
            <p:cNvPr id="10983" name="Google Shape;10983;p103"/>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03"/>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03"/>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03"/>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03"/>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03"/>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03"/>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03"/>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03"/>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03"/>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03"/>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03"/>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03"/>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03"/>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03"/>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03"/>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03"/>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03"/>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03"/>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03"/>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03"/>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03"/>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03"/>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03"/>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03"/>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03"/>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03"/>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03"/>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103"/>
          <p:cNvGrpSpPr/>
          <p:nvPr/>
        </p:nvGrpSpPr>
        <p:grpSpPr>
          <a:xfrm>
            <a:off x="2175039" y="3632211"/>
            <a:ext cx="424571" cy="344813"/>
            <a:chOff x="2175039" y="3816786"/>
            <a:chExt cx="424571" cy="344813"/>
          </a:xfrm>
        </p:grpSpPr>
        <p:sp>
          <p:nvSpPr>
            <p:cNvPr id="11012" name="Google Shape;11012;p103"/>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03"/>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03"/>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03"/>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03"/>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03"/>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03"/>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03"/>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03"/>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03"/>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03"/>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03"/>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03"/>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03"/>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03"/>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03"/>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03"/>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03"/>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03"/>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03"/>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03"/>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03"/>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03"/>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03"/>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03"/>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03"/>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03"/>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103"/>
          <p:cNvGrpSpPr/>
          <p:nvPr/>
        </p:nvGrpSpPr>
        <p:grpSpPr>
          <a:xfrm>
            <a:off x="1277770" y="1795997"/>
            <a:ext cx="409149" cy="373978"/>
            <a:chOff x="1277770" y="1980572"/>
            <a:chExt cx="409149" cy="373978"/>
          </a:xfrm>
        </p:grpSpPr>
        <p:sp>
          <p:nvSpPr>
            <p:cNvPr id="11040" name="Google Shape;11040;p103"/>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03"/>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03"/>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03"/>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03"/>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03"/>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03"/>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03"/>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03"/>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03"/>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03"/>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03"/>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03"/>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03"/>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03"/>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03"/>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03"/>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03"/>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03"/>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03"/>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03"/>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103"/>
          <p:cNvGrpSpPr/>
          <p:nvPr/>
        </p:nvGrpSpPr>
        <p:grpSpPr>
          <a:xfrm>
            <a:off x="870273" y="4109236"/>
            <a:ext cx="411300" cy="353258"/>
            <a:chOff x="870273" y="4293811"/>
            <a:chExt cx="411300" cy="353258"/>
          </a:xfrm>
        </p:grpSpPr>
        <p:sp>
          <p:nvSpPr>
            <p:cNvPr id="11062" name="Google Shape;11062;p103"/>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03"/>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03"/>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03"/>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03"/>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03"/>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03"/>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03"/>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03"/>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03"/>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03"/>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03"/>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03"/>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03"/>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03"/>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03"/>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03"/>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03"/>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03"/>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1" name="Google Shape;11081;p103"/>
          <p:cNvSpPr/>
          <p:nvPr/>
        </p:nvSpPr>
        <p:spPr>
          <a:xfrm>
            <a:off x="2217055" y="2494016"/>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03"/>
          <p:cNvSpPr/>
          <p:nvPr/>
        </p:nvSpPr>
        <p:spPr>
          <a:xfrm>
            <a:off x="2201161" y="2549303"/>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3" name="Google Shape;11083;p103"/>
          <p:cNvGrpSpPr/>
          <p:nvPr/>
        </p:nvGrpSpPr>
        <p:grpSpPr>
          <a:xfrm>
            <a:off x="2189674" y="2255241"/>
            <a:ext cx="376627" cy="351501"/>
            <a:chOff x="2189674" y="2439816"/>
            <a:chExt cx="376627" cy="351501"/>
          </a:xfrm>
        </p:grpSpPr>
        <p:sp>
          <p:nvSpPr>
            <p:cNvPr id="11084" name="Google Shape;11084;p103"/>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03"/>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03"/>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03"/>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03"/>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03"/>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03"/>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03"/>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03"/>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03"/>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03"/>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03"/>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03"/>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03"/>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03"/>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03"/>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03"/>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03"/>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03"/>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03"/>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03"/>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03"/>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03"/>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03"/>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03"/>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03"/>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03"/>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03"/>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03"/>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103"/>
          <p:cNvGrpSpPr/>
          <p:nvPr/>
        </p:nvGrpSpPr>
        <p:grpSpPr>
          <a:xfrm>
            <a:off x="2660798" y="2267751"/>
            <a:ext cx="329653" cy="326926"/>
            <a:chOff x="2660798" y="2452326"/>
            <a:chExt cx="329653" cy="326926"/>
          </a:xfrm>
        </p:grpSpPr>
        <p:sp>
          <p:nvSpPr>
            <p:cNvPr id="11114" name="Google Shape;11114;p103"/>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03"/>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03"/>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03"/>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03"/>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03"/>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03"/>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03"/>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03"/>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03"/>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03"/>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03"/>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03"/>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03"/>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03"/>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03"/>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03"/>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03"/>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03"/>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103"/>
          <p:cNvGrpSpPr/>
          <p:nvPr/>
        </p:nvGrpSpPr>
        <p:grpSpPr>
          <a:xfrm>
            <a:off x="4059458" y="2255319"/>
            <a:ext cx="218973" cy="351265"/>
            <a:chOff x="4059458" y="2439894"/>
            <a:chExt cx="218973" cy="351265"/>
          </a:xfrm>
        </p:grpSpPr>
        <p:sp>
          <p:nvSpPr>
            <p:cNvPr id="11134" name="Google Shape;11134;p103"/>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03"/>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03"/>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03"/>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03"/>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9" name="Google Shape;11139;p103"/>
          <p:cNvSpPr/>
          <p:nvPr/>
        </p:nvSpPr>
        <p:spPr>
          <a:xfrm>
            <a:off x="2689176" y="3654425"/>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03"/>
          <p:cNvSpPr/>
          <p:nvPr/>
        </p:nvSpPr>
        <p:spPr>
          <a:xfrm>
            <a:off x="2650570" y="3856089"/>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1" name="Google Shape;11141;p103"/>
          <p:cNvGrpSpPr/>
          <p:nvPr/>
        </p:nvGrpSpPr>
        <p:grpSpPr>
          <a:xfrm>
            <a:off x="2612199" y="3640158"/>
            <a:ext cx="449041" cy="351108"/>
            <a:chOff x="2612199" y="3824733"/>
            <a:chExt cx="449041" cy="351108"/>
          </a:xfrm>
        </p:grpSpPr>
        <p:sp>
          <p:nvSpPr>
            <p:cNvPr id="11142" name="Google Shape;11142;p103"/>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03"/>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03"/>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03"/>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03"/>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03"/>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03"/>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03"/>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03"/>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03"/>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03"/>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03"/>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03"/>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03"/>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03"/>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03"/>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03"/>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03"/>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103"/>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03"/>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103"/>
          <p:cNvGrpSpPr/>
          <p:nvPr/>
        </p:nvGrpSpPr>
        <p:grpSpPr>
          <a:xfrm>
            <a:off x="3547471" y="2257759"/>
            <a:ext cx="347567" cy="346334"/>
            <a:chOff x="3547471" y="2442334"/>
            <a:chExt cx="347567" cy="346334"/>
          </a:xfrm>
        </p:grpSpPr>
        <p:sp>
          <p:nvSpPr>
            <p:cNvPr id="11163" name="Google Shape;11163;p103"/>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03"/>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03"/>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03"/>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03"/>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03"/>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03"/>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03"/>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03"/>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03"/>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03"/>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03"/>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03"/>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03"/>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03"/>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103"/>
          <p:cNvGrpSpPr/>
          <p:nvPr/>
        </p:nvGrpSpPr>
        <p:grpSpPr>
          <a:xfrm>
            <a:off x="3527093" y="3625995"/>
            <a:ext cx="403300" cy="357927"/>
            <a:chOff x="3527093" y="3810570"/>
            <a:chExt cx="403300" cy="357927"/>
          </a:xfrm>
        </p:grpSpPr>
        <p:sp>
          <p:nvSpPr>
            <p:cNvPr id="11179" name="Google Shape;11179;p103"/>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03"/>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03"/>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03"/>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03"/>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03"/>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03"/>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03"/>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03"/>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03"/>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03"/>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103"/>
          <p:cNvGrpSpPr/>
          <p:nvPr/>
        </p:nvGrpSpPr>
        <p:grpSpPr>
          <a:xfrm>
            <a:off x="4038634" y="3638532"/>
            <a:ext cx="292935" cy="352734"/>
            <a:chOff x="4038634" y="3823107"/>
            <a:chExt cx="292935" cy="352734"/>
          </a:xfrm>
        </p:grpSpPr>
        <p:sp>
          <p:nvSpPr>
            <p:cNvPr id="11191" name="Google Shape;11191;p103"/>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03"/>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03"/>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03"/>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03"/>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03"/>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03"/>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03"/>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03"/>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03"/>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03"/>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03"/>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03"/>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103"/>
          <p:cNvGrpSpPr/>
          <p:nvPr/>
        </p:nvGrpSpPr>
        <p:grpSpPr>
          <a:xfrm>
            <a:off x="854248" y="2736069"/>
            <a:ext cx="360445" cy="321077"/>
            <a:chOff x="854248" y="2920644"/>
            <a:chExt cx="360445" cy="321077"/>
          </a:xfrm>
        </p:grpSpPr>
        <p:sp>
          <p:nvSpPr>
            <p:cNvPr id="11205" name="Google Shape;11205;p103"/>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03"/>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03"/>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03"/>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03"/>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03"/>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03"/>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03"/>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03"/>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03"/>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03"/>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03"/>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03"/>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03"/>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03"/>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103"/>
          <p:cNvGrpSpPr/>
          <p:nvPr/>
        </p:nvGrpSpPr>
        <p:grpSpPr>
          <a:xfrm>
            <a:off x="1274858" y="2745275"/>
            <a:ext cx="412191" cy="302665"/>
            <a:chOff x="1274858" y="2929850"/>
            <a:chExt cx="412191" cy="302665"/>
          </a:xfrm>
        </p:grpSpPr>
        <p:sp>
          <p:nvSpPr>
            <p:cNvPr id="11221" name="Google Shape;11221;p103"/>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03"/>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03"/>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03"/>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03"/>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03"/>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03"/>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03"/>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03"/>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03"/>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03"/>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03"/>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03"/>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03"/>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03"/>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03"/>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03"/>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03"/>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03"/>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03"/>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03"/>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03"/>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03"/>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03"/>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03"/>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03"/>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03"/>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03"/>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103"/>
          <p:cNvGrpSpPr/>
          <p:nvPr/>
        </p:nvGrpSpPr>
        <p:grpSpPr>
          <a:xfrm>
            <a:off x="1728542" y="2710078"/>
            <a:ext cx="397819" cy="373034"/>
            <a:chOff x="1728542" y="2894653"/>
            <a:chExt cx="397819" cy="373034"/>
          </a:xfrm>
        </p:grpSpPr>
        <p:sp>
          <p:nvSpPr>
            <p:cNvPr id="11250" name="Google Shape;11250;p103"/>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03"/>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03"/>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03"/>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03"/>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03"/>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03"/>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03"/>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03"/>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03"/>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03"/>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03"/>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03"/>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03"/>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03"/>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03"/>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03"/>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03"/>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03"/>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03"/>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03"/>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03"/>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103"/>
          <p:cNvGrpSpPr/>
          <p:nvPr/>
        </p:nvGrpSpPr>
        <p:grpSpPr>
          <a:xfrm>
            <a:off x="2178842" y="2716294"/>
            <a:ext cx="375709" cy="360890"/>
            <a:chOff x="2178842" y="2900869"/>
            <a:chExt cx="375709" cy="360890"/>
          </a:xfrm>
        </p:grpSpPr>
        <p:sp>
          <p:nvSpPr>
            <p:cNvPr id="11273" name="Google Shape;11273;p103"/>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03"/>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03"/>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03"/>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03"/>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03"/>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03"/>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03"/>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03"/>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03"/>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03"/>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03"/>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03"/>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6" name="Google Shape;11286;p103"/>
          <p:cNvGrpSpPr/>
          <p:nvPr/>
        </p:nvGrpSpPr>
        <p:grpSpPr>
          <a:xfrm>
            <a:off x="2704703" y="2716346"/>
            <a:ext cx="230986" cy="360497"/>
            <a:chOff x="2704703" y="2900921"/>
            <a:chExt cx="230986" cy="360497"/>
          </a:xfrm>
        </p:grpSpPr>
        <p:sp>
          <p:nvSpPr>
            <p:cNvPr id="11287" name="Google Shape;11287;p103"/>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03"/>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03"/>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03"/>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03"/>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03"/>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03"/>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03"/>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03"/>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03"/>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03"/>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8" name="Google Shape;11298;p103"/>
          <p:cNvGrpSpPr/>
          <p:nvPr/>
        </p:nvGrpSpPr>
        <p:grpSpPr>
          <a:xfrm>
            <a:off x="3072963" y="2719100"/>
            <a:ext cx="387197" cy="355094"/>
            <a:chOff x="3072963" y="2903675"/>
            <a:chExt cx="387197" cy="355094"/>
          </a:xfrm>
        </p:grpSpPr>
        <p:sp>
          <p:nvSpPr>
            <p:cNvPr id="11299" name="Google Shape;11299;p103"/>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03"/>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03"/>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03"/>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03"/>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03"/>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03"/>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03"/>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03"/>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03"/>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03"/>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03"/>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03"/>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03"/>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03"/>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03"/>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03"/>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03"/>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03"/>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03"/>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03"/>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03"/>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03"/>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03"/>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03"/>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03"/>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03"/>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03"/>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03"/>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03"/>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03"/>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03"/>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03"/>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03"/>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103"/>
          <p:cNvGrpSpPr/>
          <p:nvPr/>
        </p:nvGrpSpPr>
        <p:grpSpPr>
          <a:xfrm>
            <a:off x="3977314" y="2769772"/>
            <a:ext cx="364851" cy="253567"/>
            <a:chOff x="3977314" y="2954347"/>
            <a:chExt cx="364851" cy="253567"/>
          </a:xfrm>
        </p:grpSpPr>
        <p:sp>
          <p:nvSpPr>
            <p:cNvPr id="11334" name="Google Shape;11334;p103"/>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03"/>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03"/>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03"/>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03"/>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03"/>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03"/>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03"/>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03"/>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03"/>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03"/>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03"/>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6" name="Google Shape;11346;p103"/>
          <p:cNvGrpSpPr/>
          <p:nvPr/>
        </p:nvGrpSpPr>
        <p:grpSpPr>
          <a:xfrm>
            <a:off x="3107400" y="3625916"/>
            <a:ext cx="365139" cy="365244"/>
            <a:chOff x="3107400" y="3810491"/>
            <a:chExt cx="365139" cy="365244"/>
          </a:xfrm>
        </p:grpSpPr>
        <p:sp>
          <p:nvSpPr>
            <p:cNvPr id="11347" name="Google Shape;11347;p103"/>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03"/>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03"/>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03"/>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03"/>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03"/>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03"/>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03"/>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03"/>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103"/>
          <p:cNvGrpSpPr/>
          <p:nvPr/>
        </p:nvGrpSpPr>
        <p:grpSpPr>
          <a:xfrm>
            <a:off x="3982979" y="4112803"/>
            <a:ext cx="355540" cy="338230"/>
            <a:chOff x="3982979" y="4297378"/>
            <a:chExt cx="355540" cy="338230"/>
          </a:xfrm>
        </p:grpSpPr>
        <p:sp>
          <p:nvSpPr>
            <p:cNvPr id="11357" name="Google Shape;11357;p103"/>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03"/>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03"/>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03"/>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03"/>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03"/>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03"/>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03"/>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03"/>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03"/>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03"/>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8" name="Google Shape;11368;p103"/>
          <p:cNvSpPr/>
          <p:nvPr/>
        </p:nvSpPr>
        <p:spPr>
          <a:xfrm>
            <a:off x="3597435" y="2039441"/>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03"/>
          <p:cNvSpPr/>
          <p:nvPr/>
        </p:nvSpPr>
        <p:spPr>
          <a:xfrm>
            <a:off x="3580544" y="2114294"/>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70" name="Google Shape;11370;p103"/>
          <p:cNvGrpSpPr/>
          <p:nvPr/>
        </p:nvGrpSpPr>
        <p:grpSpPr>
          <a:xfrm>
            <a:off x="3575220" y="1802711"/>
            <a:ext cx="292830" cy="360602"/>
            <a:chOff x="3575220" y="1987286"/>
            <a:chExt cx="292830" cy="360602"/>
          </a:xfrm>
        </p:grpSpPr>
        <p:sp>
          <p:nvSpPr>
            <p:cNvPr id="11371" name="Google Shape;11371;p103"/>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03"/>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103"/>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03"/>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03"/>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03"/>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03"/>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03"/>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03"/>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03"/>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03"/>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03"/>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03"/>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03"/>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03"/>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03"/>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103"/>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03"/>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03"/>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03"/>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03"/>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03"/>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03"/>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03"/>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03"/>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03"/>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03"/>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03"/>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03"/>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03"/>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03"/>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03"/>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03"/>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03"/>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03"/>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03"/>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03"/>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03"/>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03"/>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03"/>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03"/>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03"/>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03"/>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03"/>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03"/>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03"/>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03"/>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03"/>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03"/>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103"/>
          <p:cNvGrpSpPr/>
          <p:nvPr/>
        </p:nvGrpSpPr>
        <p:grpSpPr>
          <a:xfrm>
            <a:off x="2224399" y="1325607"/>
            <a:ext cx="328237" cy="348904"/>
            <a:chOff x="2224399" y="1510182"/>
            <a:chExt cx="328237" cy="348904"/>
          </a:xfrm>
        </p:grpSpPr>
        <p:sp>
          <p:nvSpPr>
            <p:cNvPr id="11421" name="Google Shape;11421;p103"/>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03"/>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03"/>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03"/>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03"/>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03"/>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03"/>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03"/>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03"/>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03"/>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03"/>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03"/>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03"/>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03"/>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03"/>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6" name="Google Shape;11436;p103"/>
          <p:cNvGrpSpPr/>
          <p:nvPr/>
        </p:nvGrpSpPr>
        <p:grpSpPr>
          <a:xfrm>
            <a:off x="1331903" y="4119255"/>
            <a:ext cx="343292" cy="340354"/>
            <a:chOff x="1331903" y="4303830"/>
            <a:chExt cx="343292" cy="340354"/>
          </a:xfrm>
        </p:grpSpPr>
        <p:sp>
          <p:nvSpPr>
            <p:cNvPr id="11437" name="Google Shape;11437;p103"/>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03"/>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03"/>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03"/>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03"/>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03"/>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03"/>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03"/>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03"/>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03"/>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03"/>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03"/>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03"/>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03"/>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103"/>
          <p:cNvGrpSpPr/>
          <p:nvPr/>
        </p:nvGrpSpPr>
        <p:grpSpPr>
          <a:xfrm>
            <a:off x="3527014" y="2724949"/>
            <a:ext cx="362228" cy="343187"/>
            <a:chOff x="3527014" y="2909524"/>
            <a:chExt cx="362228" cy="343187"/>
          </a:xfrm>
        </p:grpSpPr>
        <p:sp>
          <p:nvSpPr>
            <p:cNvPr id="11452" name="Google Shape;11452;p103"/>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03"/>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03"/>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03"/>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03"/>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03"/>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03"/>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03"/>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03"/>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03"/>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03"/>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03"/>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03"/>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03"/>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03"/>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03"/>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03"/>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03"/>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03"/>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103"/>
          <p:cNvGrpSpPr/>
          <p:nvPr/>
        </p:nvGrpSpPr>
        <p:grpSpPr>
          <a:xfrm>
            <a:off x="2257297" y="4104909"/>
            <a:ext cx="408546" cy="353494"/>
            <a:chOff x="2181097" y="4289484"/>
            <a:chExt cx="408546" cy="353494"/>
          </a:xfrm>
        </p:grpSpPr>
        <p:sp>
          <p:nvSpPr>
            <p:cNvPr id="11472" name="Google Shape;11472;p103"/>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03"/>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03"/>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03"/>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03"/>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03"/>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03"/>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03"/>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03"/>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03"/>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03"/>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03"/>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03"/>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03"/>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03"/>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03"/>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03"/>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03"/>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0" name="Google Shape;11490;p103"/>
          <p:cNvGrpSpPr/>
          <p:nvPr/>
        </p:nvGrpSpPr>
        <p:grpSpPr>
          <a:xfrm>
            <a:off x="1735230" y="2250835"/>
            <a:ext cx="393281" cy="360313"/>
            <a:chOff x="1735230" y="2435410"/>
            <a:chExt cx="393281" cy="360313"/>
          </a:xfrm>
        </p:grpSpPr>
        <p:sp>
          <p:nvSpPr>
            <p:cNvPr id="11491" name="Google Shape;11491;p103"/>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103"/>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03"/>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03"/>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03"/>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03"/>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03"/>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03"/>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03"/>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03"/>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03"/>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03"/>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03"/>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03"/>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103"/>
          <p:cNvGrpSpPr/>
          <p:nvPr/>
        </p:nvGrpSpPr>
        <p:grpSpPr>
          <a:xfrm>
            <a:off x="3603362" y="4147397"/>
            <a:ext cx="247011" cy="304029"/>
            <a:chOff x="3603362" y="4331973"/>
            <a:chExt cx="247011" cy="304029"/>
          </a:xfrm>
        </p:grpSpPr>
        <p:sp>
          <p:nvSpPr>
            <p:cNvPr id="11506" name="Google Shape;11506;p103"/>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03"/>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03"/>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03"/>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03"/>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03"/>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03"/>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03"/>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03"/>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103"/>
          <p:cNvGrpSpPr/>
          <p:nvPr/>
        </p:nvGrpSpPr>
        <p:grpSpPr>
          <a:xfrm>
            <a:off x="1752015" y="4104909"/>
            <a:ext cx="365611" cy="360628"/>
            <a:chOff x="1752015" y="4289484"/>
            <a:chExt cx="365611" cy="360628"/>
          </a:xfrm>
        </p:grpSpPr>
        <p:sp>
          <p:nvSpPr>
            <p:cNvPr id="11516" name="Google Shape;11516;p103"/>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03"/>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8" name="Google Shape;11518;p103"/>
            <p:cNvGrpSpPr/>
            <p:nvPr/>
          </p:nvGrpSpPr>
          <p:grpSpPr>
            <a:xfrm>
              <a:off x="1752015" y="4289484"/>
              <a:ext cx="365611" cy="360628"/>
              <a:chOff x="1752015" y="4289484"/>
              <a:chExt cx="365611" cy="360628"/>
            </a:xfrm>
          </p:grpSpPr>
          <p:sp>
            <p:nvSpPr>
              <p:cNvPr id="11519" name="Google Shape;11519;p103"/>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03"/>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03"/>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03"/>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03"/>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03"/>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03"/>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03"/>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03"/>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03"/>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03"/>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03"/>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03"/>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03"/>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03"/>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03"/>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03"/>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03"/>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103"/>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03"/>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03"/>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40" name="Google Shape;11540;p103"/>
          <p:cNvGrpSpPr/>
          <p:nvPr/>
        </p:nvGrpSpPr>
        <p:grpSpPr>
          <a:xfrm>
            <a:off x="2775417" y="4046462"/>
            <a:ext cx="181002" cy="405184"/>
            <a:chOff x="2775386" y="4332051"/>
            <a:chExt cx="135806" cy="304055"/>
          </a:xfrm>
        </p:grpSpPr>
        <p:sp>
          <p:nvSpPr>
            <p:cNvPr id="11541" name="Google Shape;11541;p103"/>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03"/>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03"/>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03"/>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03"/>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03"/>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03"/>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03"/>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03"/>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03"/>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03"/>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03"/>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03"/>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03"/>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03"/>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103"/>
          <p:cNvGrpSpPr/>
          <p:nvPr/>
        </p:nvGrpSpPr>
        <p:grpSpPr>
          <a:xfrm>
            <a:off x="3097827" y="2255634"/>
            <a:ext cx="351239" cy="350609"/>
            <a:chOff x="3097827" y="2440209"/>
            <a:chExt cx="351239" cy="350609"/>
          </a:xfrm>
        </p:grpSpPr>
        <p:sp>
          <p:nvSpPr>
            <p:cNvPr id="11557" name="Google Shape;11557;p103"/>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03"/>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03"/>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03"/>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03"/>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03"/>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03"/>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03"/>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03"/>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03"/>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03"/>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03"/>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03"/>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103"/>
          <p:cNvGrpSpPr/>
          <p:nvPr/>
        </p:nvGrpSpPr>
        <p:grpSpPr>
          <a:xfrm>
            <a:off x="3975965" y="1400338"/>
            <a:ext cx="362711" cy="237959"/>
            <a:chOff x="4034726" y="1584852"/>
            <a:chExt cx="304160" cy="199513"/>
          </a:xfrm>
        </p:grpSpPr>
        <p:sp>
          <p:nvSpPr>
            <p:cNvPr id="11571" name="Google Shape;11571;p103"/>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03"/>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03"/>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03"/>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03"/>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03"/>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03"/>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03"/>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03"/>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03"/>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03"/>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03"/>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03"/>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03"/>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03"/>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03"/>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03"/>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03"/>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103"/>
          <p:cNvGrpSpPr/>
          <p:nvPr/>
        </p:nvGrpSpPr>
        <p:grpSpPr>
          <a:xfrm>
            <a:off x="2666332" y="1353749"/>
            <a:ext cx="322861" cy="292227"/>
            <a:chOff x="2666332" y="1538324"/>
            <a:chExt cx="322861" cy="292227"/>
          </a:xfrm>
        </p:grpSpPr>
        <p:sp>
          <p:nvSpPr>
            <p:cNvPr id="11590" name="Google Shape;11590;p103"/>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03"/>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03"/>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03"/>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03"/>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03"/>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03"/>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03"/>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03"/>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9" name="Google Shape;11599;p103"/>
          <p:cNvGrpSpPr/>
          <p:nvPr/>
        </p:nvGrpSpPr>
        <p:grpSpPr>
          <a:xfrm>
            <a:off x="865841" y="3188546"/>
            <a:ext cx="355776" cy="361599"/>
            <a:chOff x="865841" y="3373121"/>
            <a:chExt cx="355776" cy="361599"/>
          </a:xfrm>
        </p:grpSpPr>
        <p:sp>
          <p:nvSpPr>
            <p:cNvPr id="11600" name="Google Shape;11600;p103"/>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03"/>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03"/>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03"/>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03"/>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03"/>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03"/>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03"/>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03"/>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03"/>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103"/>
          <p:cNvGrpSpPr/>
          <p:nvPr/>
        </p:nvGrpSpPr>
        <p:grpSpPr>
          <a:xfrm>
            <a:off x="1319524" y="3170580"/>
            <a:ext cx="342793" cy="375709"/>
            <a:chOff x="1319524" y="3355155"/>
            <a:chExt cx="342793" cy="375709"/>
          </a:xfrm>
        </p:grpSpPr>
        <p:sp>
          <p:nvSpPr>
            <p:cNvPr id="11611" name="Google Shape;11611;p103"/>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03"/>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03"/>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03"/>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03"/>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03"/>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03"/>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03"/>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03"/>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03"/>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03"/>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03"/>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03"/>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03"/>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03"/>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03"/>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03"/>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03"/>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03"/>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03"/>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03"/>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03"/>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3" name="Google Shape;11633;p103"/>
          <p:cNvGrpSpPr/>
          <p:nvPr/>
        </p:nvGrpSpPr>
        <p:grpSpPr>
          <a:xfrm>
            <a:off x="2645009" y="3175433"/>
            <a:ext cx="382161" cy="369991"/>
            <a:chOff x="2645009" y="3360008"/>
            <a:chExt cx="382161" cy="369991"/>
          </a:xfrm>
        </p:grpSpPr>
        <p:sp>
          <p:nvSpPr>
            <p:cNvPr id="11634" name="Google Shape;11634;p103"/>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03"/>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03"/>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03"/>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03"/>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03"/>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03"/>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03"/>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03"/>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03"/>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03"/>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03"/>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03"/>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03"/>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03"/>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03"/>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03"/>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03"/>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03"/>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03"/>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03"/>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03"/>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03"/>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03"/>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03"/>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03"/>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103"/>
          <p:cNvGrpSpPr/>
          <p:nvPr/>
        </p:nvGrpSpPr>
        <p:grpSpPr>
          <a:xfrm>
            <a:off x="1277639" y="2264971"/>
            <a:ext cx="409411" cy="332066"/>
            <a:chOff x="1277639" y="2449546"/>
            <a:chExt cx="409411" cy="332066"/>
          </a:xfrm>
        </p:grpSpPr>
        <p:sp>
          <p:nvSpPr>
            <p:cNvPr id="11661" name="Google Shape;11661;p103"/>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03"/>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03"/>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03"/>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03"/>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03"/>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03"/>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03"/>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03"/>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03"/>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03"/>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03"/>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03"/>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03"/>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03"/>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03"/>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03"/>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03"/>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03"/>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03"/>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1" name="Google Shape;11681;p103"/>
          <p:cNvGrpSpPr/>
          <p:nvPr/>
        </p:nvGrpSpPr>
        <p:grpSpPr>
          <a:xfrm>
            <a:off x="868254" y="2264578"/>
            <a:ext cx="332670" cy="332696"/>
            <a:chOff x="868254" y="2449153"/>
            <a:chExt cx="332670" cy="332696"/>
          </a:xfrm>
        </p:grpSpPr>
        <p:sp>
          <p:nvSpPr>
            <p:cNvPr id="11682" name="Google Shape;11682;p103"/>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03"/>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03"/>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03"/>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03"/>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03"/>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03"/>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03"/>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03"/>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03"/>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03"/>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03"/>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03"/>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03"/>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03"/>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03"/>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03"/>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03"/>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03"/>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03"/>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03"/>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03"/>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03"/>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03"/>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03"/>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03"/>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03"/>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03"/>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03"/>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03"/>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03"/>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3" name="Google Shape;11713;p103"/>
          <p:cNvGrpSpPr/>
          <p:nvPr/>
        </p:nvGrpSpPr>
        <p:grpSpPr>
          <a:xfrm>
            <a:off x="3140473" y="4172969"/>
            <a:ext cx="289158" cy="252938"/>
            <a:chOff x="3140473" y="4357544"/>
            <a:chExt cx="289158" cy="252938"/>
          </a:xfrm>
        </p:grpSpPr>
        <p:sp>
          <p:nvSpPr>
            <p:cNvPr id="11714" name="Google Shape;11714;p103"/>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03"/>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03"/>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03"/>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03"/>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03"/>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03"/>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03"/>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03"/>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03"/>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03"/>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03"/>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03"/>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03"/>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03"/>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03"/>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03"/>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03"/>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03"/>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03"/>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03"/>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03"/>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03"/>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03"/>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03"/>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103"/>
          <p:cNvGrpSpPr/>
          <p:nvPr/>
        </p:nvGrpSpPr>
        <p:grpSpPr>
          <a:xfrm>
            <a:off x="4889349" y="1360621"/>
            <a:ext cx="348327" cy="310298"/>
            <a:chOff x="4889349" y="1545196"/>
            <a:chExt cx="348327" cy="310298"/>
          </a:xfrm>
        </p:grpSpPr>
        <p:sp>
          <p:nvSpPr>
            <p:cNvPr id="11740" name="Google Shape;11740;p103"/>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03"/>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03"/>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03"/>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03"/>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03"/>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03"/>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03"/>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03"/>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03"/>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03"/>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03"/>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03"/>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03"/>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03"/>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03"/>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03"/>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03"/>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03"/>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03"/>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03"/>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03"/>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2" name="Google Shape;11762;p103"/>
          <p:cNvGrpSpPr/>
          <p:nvPr/>
        </p:nvGrpSpPr>
        <p:grpSpPr>
          <a:xfrm>
            <a:off x="5393651" y="1314093"/>
            <a:ext cx="263403" cy="366713"/>
            <a:chOff x="5393651" y="1498668"/>
            <a:chExt cx="263403" cy="366713"/>
          </a:xfrm>
        </p:grpSpPr>
        <p:sp>
          <p:nvSpPr>
            <p:cNvPr id="11763" name="Google Shape;11763;p103"/>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03"/>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03"/>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03"/>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03"/>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03"/>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03"/>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03"/>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03"/>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03"/>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03"/>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03"/>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03"/>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03"/>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03"/>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03"/>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03"/>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03"/>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03"/>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03"/>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03"/>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03"/>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03"/>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03"/>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103"/>
          <p:cNvGrpSpPr/>
          <p:nvPr/>
        </p:nvGrpSpPr>
        <p:grpSpPr>
          <a:xfrm>
            <a:off x="5775393" y="1326053"/>
            <a:ext cx="366634" cy="366634"/>
            <a:chOff x="5775393" y="1510628"/>
            <a:chExt cx="366634" cy="366634"/>
          </a:xfrm>
        </p:grpSpPr>
        <p:sp>
          <p:nvSpPr>
            <p:cNvPr id="11788" name="Google Shape;11788;p103"/>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03"/>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03"/>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03"/>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03"/>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03"/>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03"/>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03"/>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03"/>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03"/>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03"/>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03"/>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03"/>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03"/>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103"/>
          <p:cNvGrpSpPr/>
          <p:nvPr/>
        </p:nvGrpSpPr>
        <p:grpSpPr>
          <a:xfrm>
            <a:off x="6226322" y="1325397"/>
            <a:ext cx="375342" cy="367447"/>
            <a:chOff x="6226322" y="1509972"/>
            <a:chExt cx="375342" cy="367447"/>
          </a:xfrm>
        </p:grpSpPr>
        <p:sp>
          <p:nvSpPr>
            <p:cNvPr id="11803" name="Google Shape;11803;p103"/>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03"/>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03"/>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03"/>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03"/>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03"/>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03"/>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03"/>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03"/>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03"/>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03"/>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03"/>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03"/>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03"/>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03"/>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03"/>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03"/>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03"/>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03"/>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03"/>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103"/>
          <p:cNvGrpSpPr/>
          <p:nvPr/>
        </p:nvGrpSpPr>
        <p:grpSpPr>
          <a:xfrm>
            <a:off x="6689473" y="1325922"/>
            <a:ext cx="338545" cy="367054"/>
            <a:chOff x="6689473" y="1510497"/>
            <a:chExt cx="338545" cy="367054"/>
          </a:xfrm>
        </p:grpSpPr>
        <p:sp>
          <p:nvSpPr>
            <p:cNvPr id="11824" name="Google Shape;11824;p103"/>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03"/>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03"/>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03"/>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03"/>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03"/>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03"/>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03"/>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03"/>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03"/>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03"/>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03"/>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03"/>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03"/>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03"/>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03"/>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03"/>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03"/>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03"/>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03"/>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03"/>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03"/>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03"/>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03"/>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03"/>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03"/>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03"/>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103"/>
          <p:cNvGrpSpPr/>
          <p:nvPr/>
        </p:nvGrpSpPr>
        <p:grpSpPr>
          <a:xfrm>
            <a:off x="7115906" y="1326027"/>
            <a:ext cx="366765" cy="366660"/>
            <a:chOff x="7115906" y="1510602"/>
            <a:chExt cx="366765" cy="366660"/>
          </a:xfrm>
        </p:grpSpPr>
        <p:sp>
          <p:nvSpPr>
            <p:cNvPr id="11852" name="Google Shape;11852;p103"/>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03"/>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03"/>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03"/>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03"/>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03"/>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03"/>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03"/>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03"/>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03"/>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103"/>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03"/>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03"/>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03"/>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03"/>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03"/>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03"/>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03"/>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03"/>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03"/>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03"/>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03"/>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03"/>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03"/>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03"/>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03"/>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03"/>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03"/>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03"/>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03"/>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03"/>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03"/>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03"/>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03"/>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03"/>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03"/>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03"/>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03"/>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03"/>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03"/>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03"/>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03"/>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103"/>
          <p:cNvGrpSpPr/>
          <p:nvPr/>
        </p:nvGrpSpPr>
        <p:grpSpPr>
          <a:xfrm>
            <a:off x="7550155" y="1325922"/>
            <a:ext cx="379381" cy="366792"/>
            <a:chOff x="7550155" y="1510497"/>
            <a:chExt cx="379381" cy="366792"/>
          </a:xfrm>
        </p:grpSpPr>
        <p:sp>
          <p:nvSpPr>
            <p:cNvPr id="11895" name="Google Shape;11895;p103"/>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03"/>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03"/>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03"/>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03"/>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03"/>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03"/>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03"/>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03"/>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03"/>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03"/>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03"/>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03"/>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03"/>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03"/>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03"/>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03"/>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2" name="Google Shape;11912;p103"/>
          <p:cNvSpPr/>
          <p:nvPr/>
        </p:nvSpPr>
        <p:spPr>
          <a:xfrm>
            <a:off x="8111607" y="1670446"/>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03"/>
          <p:cNvSpPr/>
          <p:nvPr/>
        </p:nvSpPr>
        <p:spPr>
          <a:xfrm>
            <a:off x="8238076" y="1670446"/>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4" name="Google Shape;11914;p103"/>
          <p:cNvGrpSpPr/>
          <p:nvPr/>
        </p:nvGrpSpPr>
        <p:grpSpPr>
          <a:xfrm>
            <a:off x="7999537" y="1325974"/>
            <a:ext cx="335476" cy="367001"/>
            <a:chOff x="7999537" y="1510549"/>
            <a:chExt cx="335476" cy="367001"/>
          </a:xfrm>
        </p:grpSpPr>
        <p:sp>
          <p:nvSpPr>
            <p:cNvPr id="11915" name="Google Shape;11915;p103"/>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03"/>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03"/>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03"/>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03"/>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03"/>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03"/>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03"/>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03"/>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03"/>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03"/>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03"/>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03"/>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03"/>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03"/>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03"/>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1" name="Google Shape;11931;p103"/>
          <p:cNvGrpSpPr/>
          <p:nvPr/>
        </p:nvGrpSpPr>
        <p:grpSpPr>
          <a:xfrm>
            <a:off x="4890346" y="3197962"/>
            <a:ext cx="370306" cy="367001"/>
            <a:chOff x="4890346" y="3382537"/>
            <a:chExt cx="370306" cy="367001"/>
          </a:xfrm>
        </p:grpSpPr>
        <p:sp>
          <p:nvSpPr>
            <p:cNvPr id="11932" name="Google Shape;11932;p103"/>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03"/>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03"/>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03"/>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03"/>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03"/>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03"/>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03"/>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03"/>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03"/>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03"/>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03"/>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03"/>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03"/>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03"/>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03"/>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03"/>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03"/>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03"/>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03"/>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03"/>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03"/>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03"/>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03"/>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6" name="Google Shape;11956;p103"/>
          <p:cNvGrpSpPr/>
          <p:nvPr/>
        </p:nvGrpSpPr>
        <p:grpSpPr>
          <a:xfrm>
            <a:off x="5332122" y="3247060"/>
            <a:ext cx="367526" cy="269592"/>
            <a:chOff x="5332122" y="3431635"/>
            <a:chExt cx="367526" cy="269592"/>
          </a:xfrm>
        </p:grpSpPr>
        <p:sp>
          <p:nvSpPr>
            <p:cNvPr id="11957" name="Google Shape;11957;p103"/>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03"/>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103"/>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03"/>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03"/>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03"/>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03"/>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03"/>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03"/>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03"/>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03"/>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03"/>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03"/>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03"/>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03"/>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03"/>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03"/>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03"/>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03"/>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03"/>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03"/>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03"/>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03"/>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03"/>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03"/>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03"/>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03"/>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03"/>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03"/>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03"/>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03"/>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03"/>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03"/>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0" name="Google Shape;11990;p103"/>
          <p:cNvGrpSpPr/>
          <p:nvPr/>
        </p:nvGrpSpPr>
        <p:grpSpPr>
          <a:xfrm>
            <a:off x="5772612" y="3241237"/>
            <a:ext cx="366896" cy="281080"/>
            <a:chOff x="5772612" y="3425812"/>
            <a:chExt cx="366896" cy="281080"/>
          </a:xfrm>
        </p:grpSpPr>
        <p:sp>
          <p:nvSpPr>
            <p:cNvPr id="11991" name="Google Shape;11991;p103"/>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03"/>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03"/>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03"/>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03"/>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03"/>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03"/>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03"/>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03"/>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03"/>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03"/>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03"/>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03"/>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03"/>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03"/>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03"/>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03"/>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03"/>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03"/>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03"/>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03"/>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03"/>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03"/>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03"/>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03"/>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03"/>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03"/>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03"/>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03"/>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03"/>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03"/>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103"/>
          <p:cNvGrpSpPr/>
          <p:nvPr/>
        </p:nvGrpSpPr>
        <p:grpSpPr>
          <a:xfrm>
            <a:off x="6212684" y="3227861"/>
            <a:ext cx="366765" cy="307832"/>
            <a:chOff x="6212684" y="3412436"/>
            <a:chExt cx="366765" cy="307832"/>
          </a:xfrm>
        </p:grpSpPr>
        <p:sp>
          <p:nvSpPr>
            <p:cNvPr id="12023" name="Google Shape;12023;p103"/>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03"/>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03"/>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03"/>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03"/>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03"/>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03"/>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03"/>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03"/>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03"/>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03"/>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03"/>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03"/>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03"/>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03"/>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03"/>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03"/>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03"/>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03"/>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03"/>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03"/>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03"/>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03"/>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03"/>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03"/>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03"/>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03"/>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03"/>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03"/>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03"/>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03"/>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03"/>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03"/>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03"/>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03"/>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03"/>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03"/>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03"/>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03"/>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03"/>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03"/>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03"/>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03"/>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03"/>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03"/>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03"/>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03"/>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03"/>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03"/>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03"/>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03"/>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03"/>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03"/>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03"/>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03"/>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03"/>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03"/>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03"/>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03"/>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03"/>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03"/>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103"/>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03"/>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03"/>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03"/>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03"/>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03"/>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03"/>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03"/>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03"/>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03"/>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03"/>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03"/>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03"/>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03"/>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103"/>
          <p:cNvGrpSpPr/>
          <p:nvPr/>
        </p:nvGrpSpPr>
        <p:grpSpPr>
          <a:xfrm>
            <a:off x="7092669" y="3226996"/>
            <a:ext cx="366896" cy="309327"/>
            <a:chOff x="7092669" y="3411571"/>
            <a:chExt cx="366896" cy="309327"/>
          </a:xfrm>
        </p:grpSpPr>
        <p:sp>
          <p:nvSpPr>
            <p:cNvPr id="12099" name="Google Shape;12099;p103"/>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03"/>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03"/>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03"/>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03"/>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03"/>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03"/>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03"/>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03"/>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03"/>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03"/>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03"/>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03"/>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03"/>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03"/>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03"/>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03"/>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03"/>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103"/>
          <p:cNvGrpSpPr/>
          <p:nvPr/>
        </p:nvGrpSpPr>
        <p:grpSpPr>
          <a:xfrm>
            <a:off x="7532740" y="3221173"/>
            <a:ext cx="366896" cy="320841"/>
            <a:chOff x="7532740" y="3405748"/>
            <a:chExt cx="366896" cy="320841"/>
          </a:xfrm>
        </p:grpSpPr>
        <p:sp>
          <p:nvSpPr>
            <p:cNvPr id="12118" name="Google Shape;12118;p103"/>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03"/>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03"/>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03"/>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03"/>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03"/>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03"/>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03"/>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03"/>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03"/>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03"/>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03"/>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03"/>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03"/>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03"/>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03"/>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03"/>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03"/>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03"/>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03"/>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03"/>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03"/>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03"/>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03"/>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03"/>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103"/>
          <p:cNvGrpSpPr/>
          <p:nvPr/>
        </p:nvGrpSpPr>
        <p:grpSpPr>
          <a:xfrm>
            <a:off x="7972785" y="3209817"/>
            <a:ext cx="366896" cy="343685"/>
            <a:chOff x="7972785" y="3394392"/>
            <a:chExt cx="366896" cy="343685"/>
          </a:xfrm>
        </p:grpSpPr>
        <p:sp>
          <p:nvSpPr>
            <p:cNvPr id="12144" name="Google Shape;12144;p103"/>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03"/>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03"/>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03"/>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03"/>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03"/>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03"/>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03"/>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03"/>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03"/>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03"/>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03"/>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03"/>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03"/>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103"/>
          <p:cNvGrpSpPr/>
          <p:nvPr/>
        </p:nvGrpSpPr>
        <p:grpSpPr>
          <a:xfrm>
            <a:off x="5359818" y="1811891"/>
            <a:ext cx="361835" cy="356432"/>
            <a:chOff x="5359818" y="1996466"/>
            <a:chExt cx="361835" cy="356432"/>
          </a:xfrm>
        </p:grpSpPr>
        <p:sp>
          <p:nvSpPr>
            <p:cNvPr id="12159" name="Google Shape;12159;p103"/>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03"/>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03"/>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03"/>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03"/>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03"/>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03"/>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03"/>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03"/>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03"/>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03"/>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03"/>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03"/>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03"/>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03"/>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03"/>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03"/>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03"/>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03"/>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03"/>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03"/>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03"/>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03"/>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03"/>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03"/>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03"/>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03"/>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03"/>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03"/>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03"/>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03"/>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03"/>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03"/>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03"/>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03"/>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03"/>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03"/>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03"/>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03"/>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03"/>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03"/>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03"/>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03"/>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03"/>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03"/>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03"/>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103"/>
          <p:cNvGrpSpPr/>
          <p:nvPr/>
        </p:nvGrpSpPr>
        <p:grpSpPr>
          <a:xfrm>
            <a:off x="5775393" y="1790463"/>
            <a:ext cx="379145" cy="379250"/>
            <a:chOff x="5775393" y="1975038"/>
            <a:chExt cx="379145" cy="379250"/>
          </a:xfrm>
        </p:grpSpPr>
        <p:sp>
          <p:nvSpPr>
            <p:cNvPr id="12206" name="Google Shape;12206;p103"/>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03"/>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03"/>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03"/>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03"/>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03"/>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03"/>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03"/>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03"/>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03"/>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03"/>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03"/>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03"/>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03"/>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03"/>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103"/>
          <p:cNvGrpSpPr/>
          <p:nvPr/>
        </p:nvGrpSpPr>
        <p:grpSpPr>
          <a:xfrm>
            <a:off x="6200960" y="1790699"/>
            <a:ext cx="417725" cy="378961"/>
            <a:chOff x="6200960" y="1975274"/>
            <a:chExt cx="417725" cy="378961"/>
          </a:xfrm>
        </p:grpSpPr>
        <p:sp>
          <p:nvSpPr>
            <p:cNvPr id="12222" name="Google Shape;12222;p103"/>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03"/>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03"/>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03"/>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03"/>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03"/>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03"/>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03"/>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103"/>
          <p:cNvGrpSpPr/>
          <p:nvPr/>
        </p:nvGrpSpPr>
        <p:grpSpPr>
          <a:xfrm>
            <a:off x="6666052" y="1807196"/>
            <a:ext cx="391341" cy="328447"/>
            <a:chOff x="6666052" y="1991771"/>
            <a:chExt cx="391341" cy="328447"/>
          </a:xfrm>
        </p:grpSpPr>
        <p:sp>
          <p:nvSpPr>
            <p:cNvPr id="12231" name="Google Shape;12231;p103"/>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03"/>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03"/>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03"/>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03"/>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03"/>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03"/>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03"/>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03"/>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03"/>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03"/>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03"/>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03"/>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03"/>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03"/>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03"/>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03"/>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03"/>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03"/>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03"/>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03"/>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03"/>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03"/>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03"/>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03"/>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03"/>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03"/>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03"/>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9" name="Google Shape;12259;p103"/>
          <p:cNvGrpSpPr/>
          <p:nvPr/>
        </p:nvGrpSpPr>
        <p:grpSpPr>
          <a:xfrm>
            <a:off x="7099619" y="1795263"/>
            <a:ext cx="374712" cy="374476"/>
            <a:chOff x="7099619" y="1979838"/>
            <a:chExt cx="374712" cy="374476"/>
          </a:xfrm>
        </p:grpSpPr>
        <p:sp>
          <p:nvSpPr>
            <p:cNvPr id="12260" name="Google Shape;12260;p103"/>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03"/>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03"/>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03"/>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03"/>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03"/>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03"/>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03"/>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03"/>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03"/>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03"/>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03"/>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03"/>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03"/>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03"/>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03"/>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03"/>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03"/>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03"/>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03"/>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03"/>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03"/>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03"/>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03"/>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03"/>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03"/>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03"/>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03"/>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03"/>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03"/>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03"/>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03"/>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03"/>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103"/>
          <p:cNvGrpSpPr/>
          <p:nvPr/>
        </p:nvGrpSpPr>
        <p:grpSpPr>
          <a:xfrm>
            <a:off x="7547375" y="1790594"/>
            <a:ext cx="379014" cy="379119"/>
            <a:chOff x="7547375" y="1975169"/>
            <a:chExt cx="379014" cy="379119"/>
          </a:xfrm>
        </p:grpSpPr>
        <p:sp>
          <p:nvSpPr>
            <p:cNvPr id="12294" name="Google Shape;12294;p103"/>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03"/>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03"/>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03"/>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03"/>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03"/>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03"/>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03"/>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03"/>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03"/>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03"/>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03"/>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03"/>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03"/>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03"/>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03"/>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03"/>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03"/>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03"/>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03"/>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103"/>
          <p:cNvGrpSpPr/>
          <p:nvPr/>
        </p:nvGrpSpPr>
        <p:grpSpPr>
          <a:xfrm>
            <a:off x="7978083" y="1806698"/>
            <a:ext cx="370306" cy="362962"/>
            <a:chOff x="7978083" y="1991273"/>
            <a:chExt cx="370306" cy="362962"/>
          </a:xfrm>
        </p:grpSpPr>
        <p:sp>
          <p:nvSpPr>
            <p:cNvPr id="12315" name="Google Shape;12315;p103"/>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03"/>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03"/>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03"/>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03"/>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03"/>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03"/>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03"/>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03"/>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03"/>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03"/>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03"/>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03"/>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03"/>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03"/>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03"/>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03"/>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03"/>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03"/>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03"/>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03"/>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103"/>
          <p:cNvGrpSpPr/>
          <p:nvPr/>
        </p:nvGrpSpPr>
        <p:grpSpPr>
          <a:xfrm>
            <a:off x="4917884" y="3641548"/>
            <a:ext cx="298941" cy="357822"/>
            <a:chOff x="4917884" y="3826123"/>
            <a:chExt cx="298941" cy="357822"/>
          </a:xfrm>
        </p:grpSpPr>
        <p:sp>
          <p:nvSpPr>
            <p:cNvPr id="12337" name="Google Shape;12337;p103"/>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103"/>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03"/>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03"/>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03"/>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03"/>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03"/>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03"/>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03"/>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03"/>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03"/>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03"/>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03"/>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03"/>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03"/>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03"/>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03"/>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03"/>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03"/>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03"/>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03"/>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03"/>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103"/>
          <p:cNvGrpSpPr/>
          <p:nvPr/>
        </p:nvGrpSpPr>
        <p:grpSpPr>
          <a:xfrm>
            <a:off x="5332567" y="3641181"/>
            <a:ext cx="360995" cy="359212"/>
            <a:chOff x="5332567" y="3825756"/>
            <a:chExt cx="360995" cy="359212"/>
          </a:xfrm>
        </p:grpSpPr>
        <p:sp>
          <p:nvSpPr>
            <p:cNvPr id="12360" name="Google Shape;12360;p103"/>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03"/>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03"/>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03"/>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03"/>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03"/>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03"/>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03"/>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03"/>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03"/>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03"/>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03"/>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03"/>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03"/>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03"/>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03"/>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03"/>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03"/>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103"/>
          <p:cNvGrpSpPr/>
          <p:nvPr/>
        </p:nvGrpSpPr>
        <p:grpSpPr>
          <a:xfrm>
            <a:off x="5776153" y="3655815"/>
            <a:ext cx="367028" cy="329942"/>
            <a:chOff x="5776153" y="3840390"/>
            <a:chExt cx="367028" cy="329942"/>
          </a:xfrm>
        </p:grpSpPr>
        <p:sp>
          <p:nvSpPr>
            <p:cNvPr id="12379" name="Google Shape;12379;p103"/>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03"/>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03"/>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03"/>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03"/>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03"/>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03"/>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03"/>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03"/>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03"/>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03"/>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03"/>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03"/>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03"/>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03"/>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03"/>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03"/>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03"/>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03"/>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03"/>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03"/>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03"/>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103"/>
          <p:cNvGrpSpPr/>
          <p:nvPr/>
        </p:nvGrpSpPr>
        <p:grpSpPr>
          <a:xfrm>
            <a:off x="6657161" y="3641233"/>
            <a:ext cx="375211" cy="359186"/>
            <a:chOff x="6657161" y="3825808"/>
            <a:chExt cx="375211" cy="359186"/>
          </a:xfrm>
        </p:grpSpPr>
        <p:sp>
          <p:nvSpPr>
            <p:cNvPr id="12402" name="Google Shape;12402;p103"/>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03"/>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03"/>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03"/>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03"/>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03"/>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03"/>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03"/>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03"/>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03"/>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103"/>
          <p:cNvGrpSpPr/>
          <p:nvPr/>
        </p:nvGrpSpPr>
        <p:grpSpPr>
          <a:xfrm>
            <a:off x="6266450" y="3641181"/>
            <a:ext cx="269330" cy="359186"/>
            <a:chOff x="6266450" y="3825756"/>
            <a:chExt cx="269330" cy="359186"/>
          </a:xfrm>
        </p:grpSpPr>
        <p:sp>
          <p:nvSpPr>
            <p:cNvPr id="12413" name="Google Shape;12413;p103"/>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03"/>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03"/>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03"/>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03"/>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03"/>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03"/>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03"/>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03"/>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03"/>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03"/>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03"/>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03"/>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103"/>
          <p:cNvGrpSpPr/>
          <p:nvPr/>
        </p:nvGrpSpPr>
        <p:grpSpPr>
          <a:xfrm>
            <a:off x="7108825" y="3641181"/>
            <a:ext cx="366136" cy="359317"/>
            <a:chOff x="7108825" y="3825756"/>
            <a:chExt cx="366136" cy="359317"/>
          </a:xfrm>
        </p:grpSpPr>
        <p:sp>
          <p:nvSpPr>
            <p:cNvPr id="12427" name="Google Shape;12427;p103"/>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03"/>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03"/>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03"/>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03"/>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03"/>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03"/>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03"/>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03"/>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03"/>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03"/>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03"/>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03"/>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03"/>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03"/>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03"/>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03"/>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03"/>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03"/>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03"/>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03"/>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03"/>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03"/>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03"/>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03"/>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03"/>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03"/>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03"/>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103"/>
          <p:cNvGrpSpPr/>
          <p:nvPr/>
        </p:nvGrpSpPr>
        <p:grpSpPr>
          <a:xfrm>
            <a:off x="7552673" y="3674988"/>
            <a:ext cx="359186" cy="291545"/>
            <a:chOff x="7552673" y="3859563"/>
            <a:chExt cx="359186" cy="291545"/>
          </a:xfrm>
        </p:grpSpPr>
        <p:sp>
          <p:nvSpPr>
            <p:cNvPr id="12456" name="Google Shape;12456;p103"/>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03"/>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03"/>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03"/>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03"/>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03"/>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03"/>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03"/>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03"/>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03"/>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03"/>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03"/>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03"/>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03"/>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03"/>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03"/>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03"/>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03"/>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03"/>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03"/>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03"/>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03"/>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03"/>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03"/>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03"/>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03"/>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03"/>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103"/>
          <p:cNvGrpSpPr/>
          <p:nvPr/>
        </p:nvGrpSpPr>
        <p:grpSpPr>
          <a:xfrm>
            <a:off x="5310720" y="2773654"/>
            <a:ext cx="429370" cy="261672"/>
            <a:chOff x="5310720" y="2958229"/>
            <a:chExt cx="429370" cy="261672"/>
          </a:xfrm>
        </p:grpSpPr>
        <p:sp>
          <p:nvSpPr>
            <p:cNvPr id="12484" name="Google Shape;12484;p103"/>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03"/>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03"/>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03"/>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03"/>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03"/>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03"/>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03"/>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03"/>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03"/>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03"/>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03"/>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03"/>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03"/>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03"/>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03"/>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03"/>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03"/>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03"/>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03"/>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03"/>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03"/>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03"/>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03"/>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03"/>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03"/>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03"/>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03"/>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103"/>
          <p:cNvGrpSpPr/>
          <p:nvPr/>
        </p:nvGrpSpPr>
        <p:grpSpPr>
          <a:xfrm>
            <a:off x="4890477" y="2245773"/>
            <a:ext cx="389872" cy="338151"/>
            <a:chOff x="4890477" y="2430348"/>
            <a:chExt cx="389872" cy="338151"/>
          </a:xfrm>
        </p:grpSpPr>
        <p:sp>
          <p:nvSpPr>
            <p:cNvPr id="12513" name="Google Shape;12513;p103"/>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03"/>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03"/>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03"/>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03"/>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03"/>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03"/>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03"/>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03"/>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03"/>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03"/>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03"/>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03"/>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03"/>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03"/>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03"/>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03"/>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03"/>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03"/>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03"/>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103"/>
          <p:cNvGrpSpPr/>
          <p:nvPr/>
        </p:nvGrpSpPr>
        <p:grpSpPr>
          <a:xfrm>
            <a:off x="5747880" y="2258021"/>
            <a:ext cx="433645" cy="315176"/>
            <a:chOff x="5747880" y="2442596"/>
            <a:chExt cx="433645" cy="315176"/>
          </a:xfrm>
        </p:grpSpPr>
        <p:sp>
          <p:nvSpPr>
            <p:cNvPr id="12534" name="Google Shape;12534;p103"/>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03"/>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03"/>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03"/>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03"/>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03"/>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03"/>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03"/>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03"/>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03"/>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03"/>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03"/>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03"/>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03"/>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03"/>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03"/>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03"/>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03"/>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03"/>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103"/>
          <p:cNvGrpSpPr/>
          <p:nvPr/>
        </p:nvGrpSpPr>
        <p:grpSpPr>
          <a:xfrm>
            <a:off x="6226558" y="2248815"/>
            <a:ext cx="342793" cy="353389"/>
            <a:chOff x="6226558" y="2433390"/>
            <a:chExt cx="342793" cy="353389"/>
          </a:xfrm>
        </p:grpSpPr>
        <p:sp>
          <p:nvSpPr>
            <p:cNvPr id="12554" name="Google Shape;12554;p103"/>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03"/>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03"/>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03"/>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03"/>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03"/>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03"/>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03"/>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03"/>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03"/>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03"/>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03"/>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03"/>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03"/>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03"/>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03"/>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03"/>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03"/>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03"/>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03"/>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03"/>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5" name="Google Shape;12575;p103"/>
          <p:cNvGrpSpPr/>
          <p:nvPr/>
        </p:nvGrpSpPr>
        <p:grpSpPr>
          <a:xfrm>
            <a:off x="6627996" y="2265181"/>
            <a:ext cx="427980" cy="320369"/>
            <a:chOff x="6627996" y="2449756"/>
            <a:chExt cx="427980" cy="320369"/>
          </a:xfrm>
        </p:grpSpPr>
        <p:sp>
          <p:nvSpPr>
            <p:cNvPr id="12576" name="Google Shape;12576;p103"/>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03"/>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03"/>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03"/>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03"/>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03"/>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03"/>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03"/>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03"/>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85" name="Google Shape;12585;p103"/>
          <p:cNvSpPr/>
          <p:nvPr/>
        </p:nvSpPr>
        <p:spPr>
          <a:xfrm>
            <a:off x="7102399" y="2487721"/>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03"/>
          <p:cNvSpPr/>
          <p:nvPr/>
        </p:nvSpPr>
        <p:spPr>
          <a:xfrm>
            <a:off x="7085745" y="2545894"/>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87" name="Google Shape;12587;p103"/>
          <p:cNvGrpSpPr/>
          <p:nvPr/>
        </p:nvGrpSpPr>
        <p:grpSpPr>
          <a:xfrm>
            <a:off x="7073496" y="2236331"/>
            <a:ext cx="396534" cy="370096"/>
            <a:chOff x="7073496" y="2420906"/>
            <a:chExt cx="396534" cy="370096"/>
          </a:xfrm>
        </p:grpSpPr>
        <p:sp>
          <p:nvSpPr>
            <p:cNvPr id="12588" name="Google Shape;12588;p103"/>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03"/>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03"/>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03"/>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03"/>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03"/>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03"/>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03"/>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03"/>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03"/>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03"/>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03"/>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03"/>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03"/>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03"/>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03"/>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03"/>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03"/>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03"/>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03"/>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03"/>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03"/>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03"/>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03"/>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03"/>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03"/>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03"/>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03"/>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03"/>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7" name="Google Shape;12617;p103"/>
          <p:cNvGrpSpPr/>
          <p:nvPr/>
        </p:nvGrpSpPr>
        <p:grpSpPr>
          <a:xfrm>
            <a:off x="7975067" y="2236331"/>
            <a:ext cx="359946" cy="366031"/>
            <a:chOff x="7975067" y="2420906"/>
            <a:chExt cx="359946" cy="366031"/>
          </a:xfrm>
        </p:grpSpPr>
        <p:sp>
          <p:nvSpPr>
            <p:cNvPr id="12618" name="Google Shape;12618;p103"/>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03"/>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03"/>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03"/>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03"/>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03"/>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03"/>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03"/>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03"/>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03"/>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03"/>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03"/>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03"/>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03"/>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03"/>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03"/>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03"/>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03"/>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03"/>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03"/>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03"/>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03"/>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03"/>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03"/>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03"/>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03"/>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03"/>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03"/>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03"/>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03"/>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03"/>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03"/>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03"/>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03"/>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03"/>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03"/>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03"/>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5" name="Google Shape;12655;p103"/>
          <p:cNvGrpSpPr/>
          <p:nvPr/>
        </p:nvGrpSpPr>
        <p:grpSpPr>
          <a:xfrm>
            <a:off x="5390373" y="2241078"/>
            <a:ext cx="257344" cy="358215"/>
            <a:chOff x="5390373" y="2425653"/>
            <a:chExt cx="257344" cy="358215"/>
          </a:xfrm>
        </p:grpSpPr>
        <p:sp>
          <p:nvSpPr>
            <p:cNvPr id="12656" name="Google Shape;12656;p103"/>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03"/>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03"/>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03"/>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03"/>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03"/>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03"/>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03"/>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03"/>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03"/>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03"/>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03"/>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03"/>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03"/>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03"/>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03"/>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03"/>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03"/>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03"/>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03"/>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03"/>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03"/>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03"/>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03"/>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03"/>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03"/>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03"/>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03"/>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03"/>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03"/>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03"/>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03"/>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8" name="Google Shape;12688;p103"/>
          <p:cNvGrpSpPr/>
          <p:nvPr/>
        </p:nvGrpSpPr>
        <p:grpSpPr>
          <a:xfrm>
            <a:off x="5364617" y="4123268"/>
            <a:ext cx="285985" cy="322572"/>
            <a:chOff x="5364617" y="4307843"/>
            <a:chExt cx="285985" cy="322572"/>
          </a:xfrm>
        </p:grpSpPr>
        <p:sp>
          <p:nvSpPr>
            <p:cNvPr id="12689" name="Google Shape;12689;p103"/>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03"/>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03"/>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03"/>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03"/>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03"/>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03"/>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03"/>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03"/>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03"/>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03"/>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03"/>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03"/>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03"/>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103"/>
          <p:cNvGrpSpPr/>
          <p:nvPr/>
        </p:nvGrpSpPr>
        <p:grpSpPr>
          <a:xfrm>
            <a:off x="7539428" y="2250572"/>
            <a:ext cx="349980" cy="355697"/>
            <a:chOff x="7539428" y="2435147"/>
            <a:chExt cx="349980" cy="355697"/>
          </a:xfrm>
        </p:grpSpPr>
        <p:sp>
          <p:nvSpPr>
            <p:cNvPr id="12704" name="Google Shape;12704;p103"/>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03"/>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03"/>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03"/>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03"/>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03"/>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03"/>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03"/>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03"/>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03"/>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03"/>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03"/>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03"/>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03"/>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03"/>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03"/>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03"/>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03"/>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03"/>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03"/>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03"/>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03"/>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03"/>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03"/>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03"/>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03"/>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03"/>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03"/>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03"/>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03"/>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03"/>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03"/>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03"/>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03"/>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03"/>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03"/>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03"/>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03"/>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103"/>
          <p:cNvGrpSpPr/>
          <p:nvPr/>
        </p:nvGrpSpPr>
        <p:grpSpPr>
          <a:xfrm>
            <a:off x="6276285" y="4105355"/>
            <a:ext cx="224927" cy="360785"/>
            <a:chOff x="6276285" y="4289930"/>
            <a:chExt cx="224927" cy="360785"/>
          </a:xfrm>
        </p:grpSpPr>
        <p:sp>
          <p:nvSpPr>
            <p:cNvPr id="12743" name="Google Shape;12743;p103"/>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03"/>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03"/>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03"/>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03"/>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103"/>
          <p:cNvGrpSpPr/>
          <p:nvPr/>
        </p:nvGrpSpPr>
        <p:grpSpPr>
          <a:xfrm>
            <a:off x="6650604" y="4158466"/>
            <a:ext cx="356405" cy="278431"/>
            <a:chOff x="6650604" y="4343041"/>
            <a:chExt cx="356405" cy="278431"/>
          </a:xfrm>
        </p:grpSpPr>
        <p:sp>
          <p:nvSpPr>
            <p:cNvPr id="12749" name="Google Shape;12749;p103"/>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03"/>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03"/>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03"/>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03"/>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03"/>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03"/>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03"/>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03"/>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03"/>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03"/>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03"/>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03"/>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03"/>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03"/>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03"/>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03"/>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03"/>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03"/>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03"/>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03"/>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03"/>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103"/>
          <p:cNvGrpSpPr/>
          <p:nvPr/>
        </p:nvGrpSpPr>
        <p:grpSpPr>
          <a:xfrm>
            <a:off x="5787274" y="4124003"/>
            <a:ext cx="322572" cy="321208"/>
            <a:chOff x="5787274" y="4308578"/>
            <a:chExt cx="322572" cy="321208"/>
          </a:xfrm>
        </p:grpSpPr>
        <p:sp>
          <p:nvSpPr>
            <p:cNvPr id="12772" name="Google Shape;12772;p103"/>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03"/>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03"/>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03"/>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03"/>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03"/>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03"/>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03"/>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03"/>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03"/>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03"/>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03"/>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03"/>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03"/>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03"/>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103"/>
          <p:cNvGrpSpPr/>
          <p:nvPr/>
        </p:nvGrpSpPr>
        <p:grpSpPr>
          <a:xfrm>
            <a:off x="7139485" y="4105093"/>
            <a:ext cx="253200" cy="360418"/>
            <a:chOff x="7139485" y="4289668"/>
            <a:chExt cx="253200" cy="360418"/>
          </a:xfrm>
        </p:grpSpPr>
        <p:sp>
          <p:nvSpPr>
            <p:cNvPr id="12788" name="Google Shape;12788;p103"/>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03"/>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03"/>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03"/>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03"/>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03"/>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03"/>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03"/>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03"/>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03"/>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03"/>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03"/>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03"/>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03"/>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03"/>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03"/>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03"/>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03"/>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03"/>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03"/>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03"/>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103"/>
          <p:cNvGrpSpPr/>
          <p:nvPr/>
        </p:nvGrpSpPr>
        <p:grpSpPr>
          <a:xfrm>
            <a:off x="7579687" y="4104961"/>
            <a:ext cx="253174" cy="360549"/>
            <a:chOff x="7579687" y="4289536"/>
            <a:chExt cx="253174" cy="360549"/>
          </a:xfrm>
        </p:grpSpPr>
        <p:sp>
          <p:nvSpPr>
            <p:cNvPr id="12810" name="Google Shape;12810;p103"/>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03"/>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03"/>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03"/>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03"/>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03"/>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03"/>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03"/>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03"/>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03"/>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03"/>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03"/>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03"/>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03"/>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03"/>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03"/>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03"/>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03"/>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03"/>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03"/>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03"/>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03"/>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103"/>
          <p:cNvGrpSpPr/>
          <p:nvPr/>
        </p:nvGrpSpPr>
        <p:grpSpPr>
          <a:xfrm>
            <a:off x="4905872" y="2723192"/>
            <a:ext cx="362857" cy="362726"/>
            <a:chOff x="4905872" y="2907767"/>
            <a:chExt cx="362857" cy="362726"/>
          </a:xfrm>
        </p:grpSpPr>
        <p:sp>
          <p:nvSpPr>
            <p:cNvPr id="12833" name="Google Shape;12833;p103"/>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03"/>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03"/>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03"/>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03"/>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03"/>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03"/>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03"/>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03"/>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03"/>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03"/>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03"/>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03"/>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03"/>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03"/>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03"/>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03"/>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03"/>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03"/>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03"/>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03"/>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03"/>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03"/>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03"/>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03"/>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03"/>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03"/>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03"/>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03"/>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03"/>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03"/>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03"/>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03"/>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03"/>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03"/>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03"/>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03"/>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03"/>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03"/>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03"/>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03"/>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03"/>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03"/>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03"/>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103"/>
          <p:cNvGrpSpPr/>
          <p:nvPr/>
        </p:nvGrpSpPr>
        <p:grpSpPr>
          <a:xfrm>
            <a:off x="5816176" y="2723061"/>
            <a:ext cx="294823" cy="362831"/>
            <a:chOff x="5816176" y="2907636"/>
            <a:chExt cx="294823" cy="362831"/>
          </a:xfrm>
        </p:grpSpPr>
        <p:sp>
          <p:nvSpPr>
            <p:cNvPr id="12878" name="Google Shape;12878;p103"/>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03"/>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03"/>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03"/>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03"/>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03"/>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03"/>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03"/>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03"/>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03"/>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03"/>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03"/>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03"/>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03"/>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03"/>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03"/>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03"/>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03"/>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03"/>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03"/>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03"/>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03"/>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03"/>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03"/>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03"/>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03"/>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03"/>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03"/>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03"/>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03"/>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03"/>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03"/>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03"/>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03"/>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03"/>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03"/>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03"/>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03"/>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03"/>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03"/>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03"/>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03"/>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03"/>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03"/>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03"/>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03"/>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03"/>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03"/>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03"/>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03"/>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03"/>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9" name="Google Shape;12929;p103"/>
          <p:cNvGrpSpPr/>
          <p:nvPr/>
        </p:nvGrpSpPr>
        <p:grpSpPr>
          <a:xfrm>
            <a:off x="6220132" y="2771398"/>
            <a:ext cx="362726" cy="266183"/>
            <a:chOff x="6220132" y="2955973"/>
            <a:chExt cx="362726" cy="266183"/>
          </a:xfrm>
        </p:grpSpPr>
        <p:sp>
          <p:nvSpPr>
            <p:cNvPr id="12930" name="Google Shape;12930;p103"/>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03"/>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03"/>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03"/>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03"/>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03"/>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03"/>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03"/>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03"/>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03"/>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03"/>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03"/>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03"/>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03"/>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03"/>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03"/>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03"/>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03"/>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03"/>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03"/>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03"/>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03"/>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03"/>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03"/>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03"/>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03"/>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03"/>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03"/>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8" name="Google Shape;12958;p103"/>
          <p:cNvSpPr/>
          <p:nvPr/>
        </p:nvSpPr>
        <p:spPr>
          <a:xfrm>
            <a:off x="6663482" y="3012822"/>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03"/>
          <p:cNvSpPr/>
          <p:nvPr/>
        </p:nvSpPr>
        <p:spPr>
          <a:xfrm>
            <a:off x="6692253" y="3041226"/>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0" name="Google Shape;12960;p103"/>
          <p:cNvGrpSpPr/>
          <p:nvPr/>
        </p:nvGrpSpPr>
        <p:grpSpPr>
          <a:xfrm>
            <a:off x="6658158" y="2734417"/>
            <a:ext cx="362857" cy="340276"/>
            <a:chOff x="6658158" y="2918992"/>
            <a:chExt cx="362857" cy="340276"/>
          </a:xfrm>
        </p:grpSpPr>
        <p:sp>
          <p:nvSpPr>
            <p:cNvPr id="12961" name="Google Shape;12961;p103"/>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03"/>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03"/>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03"/>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03"/>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03"/>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03"/>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03"/>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03"/>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03"/>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03"/>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03"/>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03"/>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03"/>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03"/>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03"/>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03"/>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03"/>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03"/>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03"/>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1" name="Google Shape;12981;p103"/>
          <p:cNvGrpSpPr/>
          <p:nvPr/>
        </p:nvGrpSpPr>
        <p:grpSpPr>
          <a:xfrm>
            <a:off x="7972418" y="2723061"/>
            <a:ext cx="362726" cy="362857"/>
            <a:chOff x="7972418" y="2907636"/>
            <a:chExt cx="362726" cy="362857"/>
          </a:xfrm>
        </p:grpSpPr>
        <p:sp>
          <p:nvSpPr>
            <p:cNvPr id="12982" name="Google Shape;12982;p103"/>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03"/>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03"/>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03"/>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03"/>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03"/>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03"/>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03"/>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03"/>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03"/>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03"/>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03"/>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03"/>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03"/>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03"/>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03"/>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03"/>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03"/>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03"/>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03"/>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03"/>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03"/>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03"/>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03"/>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03"/>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03"/>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03"/>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03"/>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03"/>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03"/>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03"/>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03"/>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03"/>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03"/>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03"/>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03"/>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03"/>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03"/>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03"/>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03"/>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03"/>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03"/>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03"/>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03"/>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03"/>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03"/>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03"/>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103"/>
          <p:cNvGrpSpPr/>
          <p:nvPr/>
        </p:nvGrpSpPr>
        <p:grpSpPr>
          <a:xfrm>
            <a:off x="8040058" y="3621746"/>
            <a:ext cx="301275" cy="365480"/>
            <a:chOff x="8040058" y="3806321"/>
            <a:chExt cx="301275" cy="365480"/>
          </a:xfrm>
        </p:grpSpPr>
        <p:sp>
          <p:nvSpPr>
            <p:cNvPr id="13030" name="Google Shape;13030;p103"/>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03"/>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03"/>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03"/>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03"/>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03"/>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03"/>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03"/>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03"/>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03"/>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03"/>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103"/>
          <p:cNvGrpSpPr/>
          <p:nvPr/>
        </p:nvGrpSpPr>
        <p:grpSpPr>
          <a:xfrm>
            <a:off x="4895276" y="4113826"/>
            <a:ext cx="345941" cy="342190"/>
            <a:chOff x="4895276" y="4298401"/>
            <a:chExt cx="345941" cy="342190"/>
          </a:xfrm>
        </p:grpSpPr>
        <p:sp>
          <p:nvSpPr>
            <p:cNvPr id="13042" name="Google Shape;13042;p103"/>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03"/>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03"/>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03"/>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03"/>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03"/>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03"/>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03"/>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03"/>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03"/>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03"/>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03"/>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03"/>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03"/>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03"/>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03"/>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03"/>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03"/>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03"/>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103"/>
          <p:cNvGrpSpPr/>
          <p:nvPr/>
        </p:nvGrpSpPr>
        <p:grpSpPr>
          <a:xfrm>
            <a:off x="7949705" y="4128435"/>
            <a:ext cx="382528" cy="340669"/>
            <a:chOff x="7949705" y="4313010"/>
            <a:chExt cx="382528" cy="340669"/>
          </a:xfrm>
        </p:grpSpPr>
        <p:sp>
          <p:nvSpPr>
            <p:cNvPr id="13062" name="Google Shape;13062;p103"/>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03"/>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03"/>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03"/>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03"/>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03"/>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03"/>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03"/>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03"/>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03"/>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03"/>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03"/>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03"/>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03"/>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03"/>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7" name="Google Shape;13077;p103"/>
          <p:cNvGrpSpPr/>
          <p:nvPr/>
        </p:nvGrpSpPr>
        <p:grpSpPr>
          <a:xfrm>
            <a:off x="4884418" y="1795001"/>
            <a:ext cx="404008" cy="365664"/>
            <a:chOff x="4884418" y="1979576"/>
            <a:chExt cx="404008" cy="365664"/>
          </a:xfrm>
        </p:grpSpPr>
        <p:sp>
          <p:nvSpPr>
            <p:cNvPr id="13078" name="Google Shape;13078;p103"/>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03"/>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03"/>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03"/>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03"/>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03"/>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03"/>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03"/>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03"/>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03"/>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103"/>
          <p:cNvGrpSpPr/>
          <p:nvPr/>
        </p:nvGrpSpPr>
        <p:grpSpPr>
          <a:xfrm>
            <a:off x="6678877" y="3220387"/>
            <a:ext cx="304029" cy="322572"/>
            <a:chOff x="6678877" y="3404962"/>
            <a:chExt cx="304029" cy="322572"/>
          </a:xfrm>
        </p:grpSpPr>
        <p:sp>
          <p:nvSpPr>
            <p:cNvPr id="13089" name="Google Shape;13089;p103"/>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03"/>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03"/>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03"/>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03"/>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03"/>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03"/>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03"/>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03"/>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03"/>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03"/>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03"/>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03"/>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03"/>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03"/>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03"/>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03"/>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03"/>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03"/>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03"/>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03"/>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03"/>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03"/>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03"/>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03"/>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03"/>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03"/>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03"/>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03"/>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03"/>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03"/>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03"/>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03"/>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03"/>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03"/>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03"/>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103"/>
          <p:cNvGrpSpPr/>
          <p:nvPr/>
        </p:nvGrpSpPr>
        <p:grpSpPr>
          <a:xfrm>
            <a:off x="7083725" y="2713094"/>
            <a:ext cx="387721" cy="382790"/>
            <a:chOff x="7083725" y="2897669"/>
            <a:chExt cx="387721" cy="382790"/>
          </a:xfrm>
        </p:grpSpPr>
        <p:sp>
          <p:nvSpPr>
            <p:cNvPr id="13126" name="Google Shape;13126;p103"/>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03"/>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03"/>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03"/>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03"/>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03"/>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03"/>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03"/>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03"/>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03"/>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03"/>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03"/>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03"/>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03"/>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03"/>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03"/>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103"/>
          <p:cNvGrpSpPr/>
          <p:nvPr/>
        </p:nvGrpSpPr>
        <p:grpSpPr>
          <a:xfrm>
            <a:off x="7539926" y="2723166"/>
            <a:ext cx="351501" cy="362726"/>
            <a:chOff x="7539926" y="2907741"/>
            <a:chExt cx="351501" cy="362726"/>
          </a:xfrm>
        </p:grpSpPr>
        <p:sp>
          <p:nvSpPr>
            <p:cNvPr id="13143" name="Google Shape;13143;p103"/>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03"/>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03"/>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03"/>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03"/>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03"/>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03"/>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03"/>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03"/>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03"/>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03"/>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03"/>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03"/>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03"/>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03"/>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03"/>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03"/>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03"/>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03"/>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03"/>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03"/>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03"/>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03"/>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03"/>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03"/>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03"/>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03"/>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03"/>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03"/>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03"/>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03"/>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03"/>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03"/>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03"/>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03"/>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03"/>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03"/>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0" name="Google Shape;13180;p103"/>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13181" name="Google Shape;13181;p103"/>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3185" name="Shape 13185"/>
        <p:cNvGrpSpPr/>
        <p:nvPr/>
      </p:nvGrpSpPr>
      <p:grpSpPr>
        <a:xfrm>
          <a:off x="0" y="0"/>
          <a:ext cx="0" cy="0"/>
          <a:chOff x="0" y="0"/>
          <a:chExt cx="0" cy="0"/>
        </a:xfrm>
      </p:grpSpPr>
      <p:grpSp>
        <p:nvGrpSpPr>
          <p:cNvPr id="13186" name="Google Shape;13186;p104"/>
          <p:cNvGrpSpPr/>
          <p:nvPr/>
        </p:nvGrpSpPr>
        <p:grpSpPr>
          <a:xfrm>
            <a:off x="1770285" y="3182228"/>
            <a:ext cx="294160" cy="358367"/>
            <a:chOff x="1770285" y="3381478"/>
            <a:chExt cx="294160" cy="358367"/>
          </a:xfrm>
        </p:grpSpPr>
        <p:sp>
          <p:nvSpPr>
            <p:cNvPr id="13187" name="Google Shape;13187;p104"/>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04"/>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04"/>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04"/>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04"/>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04"/>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04"/>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04"/>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04"/>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04"/>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04"/>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04"/>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04"/>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04"/>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04"/>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04"/>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104"/>
          <p:cNvGrpSpPr/>
          <p:nvPr/>
        </p:nvGrpSpPr>
        <p:grpSpPr>
          <a:xfrm>
            <a:off x="3563273" y="1339872"/>
            <a:ext cx="333198" cy="312146"/>
            <a:chOff x="3563273" y="1539122"/>
            <a:chExt cx="333198" cy="312146"/>
          </a:xfrm>
        </p:grpSpPr>
        <p:sp>
          <p:nvSpPr>
            <p:cNvPr id="13204" name="Google Shape;13204;p104"/>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04"/>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04"/>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04"/>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04"/>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04"/>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04"/>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04"/>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04"/>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04"/>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04"/>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04"/>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04"/>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04"/>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04"/>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04"/>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04"/>
          <p:cNvGrpSpPr/>
          <p:nvPr/>
        </p:nvGrpSpPr>
        <p:grpSpPr>
          <a:xfrm>
            <a:off x="2642986" y="2256540"/>
            <a:ext cx="358813" cy="323996"/>
            <a:chOff x="2642986" y="2455790"/>
            <a:chExt cx="358813" cy="323996"/>
          </a:xfrm>
        </p:grpSpPr>
        <p:sp>
          <p:nvSpPr>
            <p:cNvPr id="13221" name="Google Shape;13221;p104"/>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04"/>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04"/>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04"/>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04"/>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04"/>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04"/>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04"/>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04"/>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04"/>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04"/>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04"/>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04"/>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04"/>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04"/>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04"/>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04"/>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04"/>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04"/>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04"/>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04"/>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104"/>
          <p:cNvGrpSpPr/>
          <p:nvPr/>
        </p:nvGrpSpPr>
        <p:grpSpPr>
          <a:xfrm>
            <a:off x="4023495" y="3590172"/>
            <a:ext cx="346517" cy="358393"/>
            <a:chOff x="4023495" y="3789422"/>
            <a:chExt cx="346517" cy="358393"/>
          </a:xfrm>
        </p:grpSpPr>
        <p:sp>
          <p:nvSpPr>
            <p:cNvPr id="13243" name="Google Shape;13243;p104"/>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04"/>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04"/>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04"/>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04"/>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04"/>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04"/>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04"/>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04"/>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04"/>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04"/>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104"/>
          <p:cNvGrpSpPr/>
          <p:nvPr/>
        </p:nvGrpSpPr>
        <p:grpSpPr>
          <a:xfrm>
            <a:off x="2189266" y="1788558"/>
            <a:ext cx="365341" cy="358813"/>
            <a:chOff x="2189266" y="1987808"/>
            <a:chExt cx="365341" cy="358813"/>
          </a:xfrm>
        </p:grpSpPr>
        <p:sp>
          <p:nvSpPr>
            <p:cNvPr id="13255" name="Google Shape;13255;p104"/>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04"/>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04"/>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04"/>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04"/>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04"/>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04"/>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04"/>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04"/>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04"/>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04"/>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04"/>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04"/>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04"/>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04"/>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104"/>
          <p:cNvGrpSpPr/>
          <p:nvPr/>
        </p:nvGrpSpPr>
        <p:grpSpPr>
          <a:xfrm>
            <a:off x="863290" y="2701556"/>
            <a:ext cx="273029" cy="358393"/>
            <a:chOff x="863290" y="2900806"/>
            <a:chExt cx="273029" cy="358393"/>
          </a:xfrm>
        </p:grpSpPr>
        <p:sp>
          <p:nvSpPr>
            <p:cNvPr id="13271" name="Google Shape;13271;p104"/>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04"/>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04"/>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04"/>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04"/>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04"/>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04"/>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04"/>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04"/>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04"/>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04"/>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04"/>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04"/>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04"/>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04"/>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104"/>
          <p:cNvGrpSpPr/>
          <p:nvPr/>
        </p:nvGrpSpPr>
        <p:grpSpPr>
          <a:xfrm>
            <a:off x="3087268" y="2269964"/>
            <a:ext cx="358367" cy="297097"/>
            <a:chOff x="3087268" y="2469214"/>
            <a:chExt cx="358367" cy="297097"/>
          </a:xfrm>
        </p:grpSpPr>
        <p:sp>
          <p:nvSpPr>
            <p:cNvPr id="13287" name="Google Shape;13287;p104"/>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04"/>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04"/>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04"/>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04"/>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04"/>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04"/>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04"/>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04"/>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04"/>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04"/>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04"/>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04"/>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04"/>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04"/>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04"/>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04"/>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04"/>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04"/>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04"/>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04"/>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04"/>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04"/>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04"/>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04"/>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04"/>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04"/>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04"/>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04"/>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6" name="Google Shape;13316;p104"/>
          <p:cNvGrpSpPr/>
          <p:nvPr/>
        </p:nvGrpSpPr>
        <p:grpSpPr>
          <a:xfrm>
            <a:off x="2198600" y="2245555"/>
            <a:ext cx="363506" cy="345914"/>
            <a:chOff x="2198600" y="2444805"/>
            <a:chExt cx="363506" cy="345914"/>
          </a:xfrm>
        </p:grpSpPr>
        <p:sp>
          <p:nvSpPr>
            <p:cNvPr id="13317" name="Google Shape;13317;p104"/>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04"/>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04"/>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04"/>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04"/>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04"/>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04"/>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04"/>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04"/>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04"/>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04"/>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04"/>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04"/>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04"/>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04"/>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04"/>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04"/>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04"/>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04"/>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04"/>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04"/>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04"/>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04"/>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04"/>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1" name="Google Shape;13341;p104"/>
          <p:cNvGrpSpPr/>
          <p:nvPr/>
        </p:nvGrpSpPr>
        <p:grpSpPr>
          <a:xfrm>
            <a:off x="3982779" y="2701583"/>
            <a:ext cx="361251" cy="358341"/>
            <a:chOff x="3982779" y="2900833"/>
            <a:chExt cx="361251" cy="358341"/>
          </a:xfrm>
        </p:grpSpPr>
        <p:sp>
          <p:nvSpPr>
            <p:cNvPr id="13342" name="Google Shape;13342;p104"/>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04"/>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04"/>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04"/>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04"/>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04"/>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04"/>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04"/>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04"/>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04"/>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04"/>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04"/>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04"/>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04"/>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04"/>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04"/>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04"/>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04"/>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04"/>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04"/>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04"/>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04"/>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04"/>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04"/>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04"/>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104"/>
          <p:cNvGrpSpPr/>
          <p:nvPr/>
        </p:nvGrpSpPr>
        <p:grpSpPr>
          <a:xfrm>
            <a:off x="3531550" y="2701687"/>
            <a:ext cx="358288" cy="358262"/>
            <a:chOff x="3531550" y="2900937"/>
            <a:chExt cx="358288" cy="358262"/>
          </a:xfrm>
        </p:grpSpPr>
        <p:sp>
          <p:nvSpPr>
            <p:cNvPr id="13368" name="Google Shape;13368;p104"/>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04"/>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04"/>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04"/>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04"/>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04"/>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04"/>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04"/>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04"/>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04"/>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04"/>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04"/>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04"/>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04"/>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04"/>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04"/>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04"/>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04"/>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04"/>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04"/>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04"/>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04"/>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04"/>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04"/>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04"/>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04"/>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04"/>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04"/>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104"/>
          <p:cNvGrpSpPr/>
          <p:nvPr/>
        </p:nvGrpSpPr>
        <p:grpSpPr>
          <a:xfrm>
            <a:off x="877343" y="1316696"/>
            <a:ext cx="334824" cy="358393"/>
            <a:chOff x="877343" y="1515946"/>
            <a:chExt cx="334824" cy="358393"/>
          </a:xfrm>
        </p:grpSpPr>
        <p:sp>
          <p:nvSpPr>
            <p:cNvPr id="13397" name="Google Shape;13397;p104"/>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04"/>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04"/>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04"/>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04"/>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04"/>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04"/>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04"/>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04"/>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04"/>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04"/>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04"/>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104"/>
          <p:cNvGrpSpPr/>
          <p:nvPr/>
        </p:nvGrpSpPr>
        <p:grpSpPr>
          <a:xfrm>
            <a:off x="2198521" y="3182228"/>
            <a:ext cx="333959" cy="358341"/>
            <a:chOff x="2198521" y="3381478"/>
            <a:chExt cx="333959" cy="358341"/>
          </a:xfrm>
        </p:grpSpPr>
        <p:sp>
          <p:nvSpPr>
            <p:cNvPr id="13410" name="Google Shape;13410;p104"/>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04"/>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04"/>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04"/>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04"/>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04"/>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04"/>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04"/>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04"/>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04"/>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04"/>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104"/>
          <p:cNvGrpSpPr/>
          <p:nvPr/>
        </p:nvGrpSpPr>
        <p:grpSpPr>
          <a:xfrm>
            <a:off x="2224450" y="3640982"/>
            <a:ext cx="358367" cy="303966"/>
            <a:chOff x="2224450" y="3840232"/>
            <a:chExt cx="358367" cy="303966"/>
          </a:xfrm>
        </p:grpSpPr>
        <p:sp>
          <p:nvSpPr>
            <p:cNvPr id="13422" name="Google Shape;13422;p104"/>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104"/>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04"/>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04"/>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04"/>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04"/>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04"/>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04"/>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04"/>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104"/>
          <p:cNvGrpSpPr/>
          <p:nvPr/>
        </p:nvGrpSpPr>
        <p:grpSpPr>
          <a:xfrm>
            <a:off x="1741498" y="1817922"/>
            <a:ext cx="361723" cy="299587"/>
            <a:chOff x="1741498" y="2017172"/>
            <a:chExt cx="361723" cy="299587"/>
          </a:xfrm>
        </p:grpSpPr>
        <p:sp>
          <p:nvSpPr>
            <p:cNvPr id="13432" name="Google Shape;13432;p104"/>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04"/>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04"/>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04"/>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04"/>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04"/>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04"/>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04"/>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04"/>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04"/>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04"/>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04"/>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04"/>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5" name="Google Shape;13445;p104"/>
          <p:cNvGrpSpPr/>
          <p:nvPr/>
        </p:nvGrpSpPr>
        <p:grpSpPr>
          <a:xfrm>
            <a:off x="1767715" y="3613820"/>
            <a:ext cx="366258" cy="357371"/>
            <a:chOff x="1767715" y="3813070"/>
            <a:chExt cx="366258" cy="357371"/>
          </a:xfrm>
        </p:grpSpPr>
        <p:sp>
          <p:nvSpPr>
            <p:cNvPr id="13446" name="Google Shape;13446;p104"/>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04"/>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04"/>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04"/>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04"/>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04"/>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04"/>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04"/>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04"/>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04"/>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04"/>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04"/>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04"/>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04"/>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04"/>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1" name="Google Shape;13461;p104"/>
          <p:cNvGrpSpPr/>
          <p:nvPr/>
        </p:nvGrpSpPr>
        <p:grpSpPr>
          <a:xfrm>
            <a:off x="2672770" y="3613820"/>
            <a:ext cx="358315" cy="358393"/>
            <a:chOff x="2672770" y="3813070"/>
            <a:chExt cx="358315" cy="358393"/>
          </a:xfrm>
        </p:grpSpPr>
        <p:sp>
          <p:nvSpPr>
            <p:cNvPr id="13462" name="Google Shape;13462;p104"/>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04"/>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04"/>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04"/>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04"/>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04"/>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04"/>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04"/>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04"/>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04"/>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04"/>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04"/>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04"/>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04"/>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04"/>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04"/>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04"/>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04"/>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0" name="Google Shape;13480;p104"/>
          <p:cNvGrpSpPr/>
          <p:nvPr/>
        </p:nvGrpSpPr>
        <p:grpSpPr>
          <a:xfrm>
            <a:off x="3577902" y="3613768"/>
            <a:ext cx="346962" cy="358393"/>
            <a:chOff x="3577903" y="3813018"/>
            <a:chExt cx="346962" cy="358393"/>
          </a:xfrm>
        </p:grpSpPr>
        <p:sp>
          <p:nvSpPr>
            <p:cNvPr id="13481" name="Google Shape;13481;p104"/>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04"/>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04"/>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04"/>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04"/>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04"/>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04"/>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04"/>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04"/>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04"/>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04"/>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04"/>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104"/>
          <p:cNvGrpSpPr/>
          <p:nvPr/>
        </p:nvGrpSpPr>
        <p:grpSpPr>
          <a:xfrm>
            <a:off x="1783865" y="1317272"/>
            <a:ext cx="337000" cy="357816"/>
            <a:chOff x="1783865" y="1516522"/>
            <a:chExt cx="337000" cy="357816"/>
          </a:xfrm>
        </p:grpSpPr>
        <p:sp>
          <p:nvSpPr>
            <p:cNvPr id="13494" name="Google Shape;13494;p104"/>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04"/>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04"/>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04"/>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04"/>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04"/>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04"/>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04"/>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04"/>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04"/>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04"/>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04"/>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04"/>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04"/>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04"/>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04"/>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04"/>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04"/>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04"/>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104"/>
          <p:cNvGrpSpPr/>
          <p:nvPr/>
        </p:nvGrpSpPr>
        <p:grpSpPr>
          <a:xfrm>
            <a:off x="848975" y="1819469"/>
            <a:ext cx="361487" cy="296389"/>
            <a:chOff x="848975" y="2018719"/>
            <a:chExt cx="361487" cy="296389"/>
          </a:xfrm>
        </p:grpSpPr>
        <p:sp>
          <p:nvSpPr>
            <p:cNvPr id="13514" name="Google Shape;13514;p104"/>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04"/>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04"/>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04"/>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04"/>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04"/>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04"/>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04"/>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04"/>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04"/>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04"/>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04"/>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04"/>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104"/>
          <p:cNvGrpSpPr/>
          <p:nvPr/>
        </p:nvGrpSpPr>
        <p:grpSpPr>
          <a:xfrm>
            <a:off x="3078826" y="1815064"/>
            <a:ext cx="374884" cy="305381"/>
            <a:chOff x="3078826" y="2014314"/>
            <a:chExt cx="374884" cy="305381"/>
          </a:xfrm>
        </p:grpSpPr>
        <p:sp>
          <p:nvSpPr>
            <p:cNvPr id="13528" name="Google Shape;13528;p104"/>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04"/>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04"/>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04"/>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04"/>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04"/>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04"/>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04"/>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04"/>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04"/>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04"/>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04"/>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04"/>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104"/>
          <p:cNvGrpSpPr/>
          <p:nvPr/>
        </p:nvGrpSpPr>
        <p:grpSpPr>
          <a:xfrm>
            <a:off x="3531183" y="2239368"/>
            <a:ext cx="359416" cy="358315"/>
            <a:chOff x="3531183" y="2438618"/>
            <a:chExt cx="359416" cy="358315"/>
          </a:xfrm>
        </p:grpSpPr>
        <p:sp>
          <p:nvSpPr>
            <p:cNvPr id="13542" name="Google Shape;13542;p104"/>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04"/>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04"/>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04"/>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04"/>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04"/>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04"/>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04"/>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04"/>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04"/>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04"/>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04"/>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04"/>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04"/>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04"/>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04"/>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04"/>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04"/>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04"/>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04"/>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04"/>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104"/>
          <p:cNvGrpSpPr/>
          <p:nvPr/>
        </p:nvGrpSpPr>
        <p:grpSpPr>
          <a:xfrm>
            <a:off x="1325898" y="3666229"/>
            <a:ext cx="358288" cy="253418"/>
            <a:chOff x="1325898" y="3865479"/>
            <a:chExt cx="358288" cy="253418"/>
          </a:xfrm>
        </p:grpSpPr>
        <p:sp>
          <p:nvSpPr>
            <p:cNvPr id="13564" name="Google Shape;13564;p104"/>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04"/>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04"/>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04"/>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04"/>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04"/>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04"/>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04"/>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2" name="Google Shape;13572;p104"/>
          <p:cNvGrpSpPr/>
          <p:nvPr/>
        </p:nvGrpSpPr>
        <p:grpSpPr>
          <a:xfrm>
            <a:off x="3121823" y="3613742"/>
            <a:ext cx="354933" cy="358524"/>
            <a:chOff x="3121823" y="3812992"/>
            <a:chExt cx="354933" cy="358524"/>
          </a:xfrm>
        </p:grpSpPr>
        <p:sp>
          <p:nvSpPr>
            <p:cNvPr id="13573" name="Google Shape;13573;p104"/>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04"/>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04"/>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04"/>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04"/>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04"/>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04"/>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04"/>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04"/>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04"/>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04"/>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04"/>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04"/>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04"/>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7" name="Google Shape;13587;p104"/>
          <p:cNvGrpSpPr/>
          <p:nvPr/>
        </p:nvGrpSpPr>
        <p:grpSpPr>
          <a:xfrm>
            <a:off x="876687" y="3614817"/>
            <a:ext cx="362457" cy="356296"/>
            <a:chOff x="876687" y="3814067"/>
            <a:chExt cx="362457" cy="356296"/>
          </a:xfrm>
        </p:grpSpPr>
        <p:sp>
          <p:nvSpPr>
            <p:cNvPr id="13588" name="Google Shape;13588;p104"/>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04"/>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04"/>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04"/>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04"/>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04"/>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04"/>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04"/>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04"/>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04"/>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04"/>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04"/>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04"/>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04"/>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04"/>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04"/>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04"/>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04"/>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04"/>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04"/>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04"/>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04"/>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04"/>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04"/>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04"/>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04"/>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104"/>
          <p:cNvGrpSpPr/>
          <p:nvPr/>
        </p:nvGrpSpPr>
        <p:grpSpPr>
          <a:xfrm>
            <a:off x="4008787" y="1316696"/>
            <a:ext cx="330734" cy="358367"/>
            <a:chOff x="4008787" y="1515946"/>
            <a:chExt cx="330734" cy="358367"/>
          </a:xfrm>
        </p:grpSpPr>
        <p:sp>
          <p:nvSpPr>
            <p:cNvPr id="13615" name="Google Shape;13615;p104"/>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04"/>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04"/>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04"/>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04"/>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04"/>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04"/>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04"/>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04"/>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04"/>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04"/>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04"/>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04"/>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04"/>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04"/>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104"/>
          <p:cNvGrpSpPr/>
          <p:nvPr/>
        </p:nvGrpSpPr>
        <p:grpSpPr>
          <a:xfrm>
            <a:off x="3962539" y="2309185"/>
            <a:ext cx="378502" cy="218470"/>
            <a:chOff x="3962539" y="2508435"/>
            <a:chExt cx="378502" cy="218470"/>
          </a:xfrm>
        </p:grpSpPr>
        <p:sp>
          <p:nvSpPr>
            <p:cNvPr id="13631" name="Google Shape;13631;p104"/>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04"/>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04"/>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04"/>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04"/>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04"/>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04"/>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104"/>
          <p:cNvGrpSpPr/>
          <p:nvPr/>
        </p:nvGrpSpPr>
        <p:grpSpPr>
          <a:xfrm>
            <a:off x="2241439" y="2701687"/>
            <a:ext cx="225811" cy="358262"/>
            <a:chOff x="2241439" y="2900937"/>
            <a:chExt cx="225811" cy="358262"/>
          </a:xfrm>
        </p:grpSpPr>
        <p:sp>
          <p:nvSpPr>
            <p:cNvPr id="13639" name="Google Shape;13639;p104"/>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04"/>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04"/>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04"/>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04"/>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04"/>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04"/>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04"/>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04"/>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04"/>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04"/>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04"/>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04"/>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04"/>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04"/>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04"/>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04"/>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104"/>
          <p:cNvGrpSpPr/>
          <p:nvPr/>
        </p:nvGrpSpPr>
        <p:grpSpPr>
          <a:xfrm>
            <a:off x="3533936" y="3237888"/>
            <a:ext cx="361775" cy="246969"/>
            <a:chOff x="3533936" y="3437138"/>
            <a:chExt cx="361775" cy="246969"/>
          </a:xfrm>
        </p:grpSpPr>
        <p:sp>
          <p:nvSpPr>
            <p:cNvPr id="13657" name="Google Shape;13657;p104"/>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04"/>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04"/>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04"/>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04"/>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04"/>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04"/>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04"/>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04"/>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04"/>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04"/>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104"/>
          <p:cNvGrpSpPr/>
          <p:nvPr/>
        </p:nvGrpSpPr>
        <p:grpSpPr>
          <a:xfrm>
            <a:off x="3531838" y="1806202"/>
            <a:ext cx="358288" cy="323209"/>
            <a:chOff x="3531838" y="2005452"/>
            <a:chExt cx="358288" cy="323209"/>
          </a:xfrm>
        </p:grpSpPr>
        <p:sp>
          <p:nvSpPr>
            <p:cNvPr id="13669" name="Google Shape;13669;p104"/>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04"/>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04"/>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04"/>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04"/>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04"/>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04"/>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04"/>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04"/>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04"/>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04"/>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04"/>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04"/>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104"/>
          <p:cNvGrpSpPr/>
          <p:nvPr/>
        </p:nvGrpSpPr>
        <p:grpSpPr>
          <a:xfrm>
            <a:off x="3136452" y="1316696"/>
            <a:ext cx="297988" cy="358393"/>
            <a:chOff x="3136452" y="1515946"/>
            <a:chExt cx="297988" cy="358393"/>
          </a:xfrm>
        </p:grpSpPr>
        <p:sp>
          <p:nvSpPr>
            <p:cNvPr id="13683" name="Google Shape;13683;p104"/>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04"/>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04"/>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04"/>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04"/>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04"/>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04"/>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04"/>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04"/>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04"/>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04"/>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04"/>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104"/>
          <p:cNvGrpSpPr/>
          <p:nvPr/>
        </p:nvGrpSpPr>
        <p:grpSpPr>
          <a:xfrm>
            <a:off x="2674893" y="1316696"/>
            <a:ext cx="332254" cy="358393"/>
            <a:chOff x="2674893" y="1515946"/>
            <a:chExt cx="332254" cy="358393"/>
          </a:xfrm>
        </p:grpSpPr>
        <p:sp>
          <p:nvSpPr>
            <p:cNvPr id="13696" name="Google Shape;13696;p104"/>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04"/>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04"/>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04"/>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04"/>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04"/>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04"/>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04"/>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04"/>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04"/>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04"/>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04"/>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04"/>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04"/>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04"/>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04"/>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04"/>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04"/>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04"/>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04"/>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04"/>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04"/>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104"/>
          <p:cNvGrpSpPr/>
          <p:nvPr/>
        </p:nvGrpSpPr>
        <p:grpSpPr>
          <a:xfrm>
            <a:off x="1753768" y="2239263"/>
            <a:ext cx="358839" cy="358419"/>
            <a:chOff x="1753768" y="2438513"/>
            <a:chExt cx="358839" cy="358419"/>
          </a:xfrm>
        </p:grpSpPr>
        <p:sp>
          <p:nvSpPr>
            <p:cNvPr id="13719" name="Google Shape;13719;p104"/>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04"/>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04"/>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04"/>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04"/>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04"/>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04"/>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04"/>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04"/>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8" name="Google Shape;13728;p104"/>
          <p:cNvGrpSpPr/>
          <p:nvPr/>
        </p:nvGrpSpPr>
        <p:grpSpPr>
          <a:xfrm>
            <a:off x="2246840" y="1316722"/>
            <a:ext cx="301423" cy="358367"/>
            <a:chOff x="2246840" y="1515972"/>
            <a:chExt cx="301423" cy="358367"/>
          </a:xfrm>
        </p:grpSpPr>
        <p:sp>
          <p:nvSpPr>
            <p:cNvPr id="13729" name="Google Shape;13729;p104"/>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04"/>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04"/>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04"/>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04"/>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04"/>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04"/>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04"/>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04"/>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04"/>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04"/>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04"/>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04"/>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04"/>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04"/>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04"/>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04"/>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04"/>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04"/>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04"/>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9" name="Google Shape;13749;p104"/>
          <p:cNvGrpSpPr/>
          <p:nvPr/>
        </p:nvGrpSpPr>
        <p:grpSpPr>
          <a:xfrm>
            <a:off x="2703575" y="4087256"/>
            <a:ext cx="339097" cy="358446"/>
            <a:chOff x="2703575" y="4286506"/>
            <a:chExt cx="339097" cy="358446"/>
          </a:xfrm>
        </p:grpSpPr>
        <p:sp>
          <p:nvSpPr>
            <p:cNvPr id="13750" name="Google Shape;13750;p104"/>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04"/>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04"/>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04"/>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04"/>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04"/>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04"/>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04"/>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04"/>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04"/>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04"/>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1" name="Google Shape;13761;p104"/>
          <p:cNvGrpSpPr/>
          <p:nvPr/>
        </p:nvGrpSpPr>
        <p:grpSpPr>
          <a:xfrm>
            <a:off x="2638346" y="1806281"/>
            <a:ext cx="358551" cy="322869"/>
            <a:chOff x="2638346" y="2005531"/>
            <a:chExt cx="358551" cy="322869"/>
          </a:xfrm>
        </p:grpSpPr>
        <p:sp>
          <p:nvSpPr>
            <p:cNvPr id="13762" name="Google Shape;13762;p104"/>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04"/>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04"/>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04"/>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04"/>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04"/>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04"/>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04"/>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04"/>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04"/>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04"/>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04"/>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04"/>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04"/>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04"/>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04"/>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8" name="Google Shape;13778;p104"/>
          <p:cNvGrpSpPr/>
          <p:nvPr/>
        </p:nvGrpSpPr>
        <p:grpSpPr>
          <a:xfrm>
            <a:off x="2695605" y="2701583"/>
            <a:ext cx="221826" cy="358419"/>
            <a:chOff x="2695605" y="2900833"/>
            <a:chExt cx="221826" cy="358419"/>
          </a:xfrm>
        </p:grpSpPr>
        <p:sp>
          <p:nvSpPr>
            <p:cNvPr id="13779" name="Google Shape;13779;p104"/>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04"/>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04"/>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04"/>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04"/>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04"/>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04"/>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04"/>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04"/>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04"/>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104"/>
          <p:cNvGrpSpPr/>
          <p:nvPr/>
        </p:nvGrpSpPr>
        <p:grpSpPr>
          <a:xfrm>
            <a:off x="1309564" y="3182254"/>
            <a:ext cx="320509" cy="358341"/>
            <a:chOff x="1309564" y="3381504"/>
            <a:chExt cx="320509" cy="358341"/>
          </a:xfrm>
        </p:grpSpPr>
        <p:sp>
          <p:nvSpPr>
            <p:cNvPr id="13790" name="Google Shape;13790;p104"/>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04"/>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04"/>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04"/>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04"/>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04"/>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04"/>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04"/>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04"/>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04"/>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04"/>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104"/>
          <p:cNvGrpSpPr/>
          <p:nvPr/>
        </p:nvGrpSpPr>
        <p:grpSpPr>
          <a:xfrm>
            <a:off x="1309486" y="2243170"/>
            <a:ext cx="359311" cy="350554"/>
            <a:chOff x="1309486" y="2442420"/>
            <a:chExt cx="359311" cy="350554"/>
          </a:xfrm>
        </p:grpSpPr>
        <p:sp>
          <p:nvSpPr>
            <p:cNvPr id="13802" name="Google Shape;13802;p104"/>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04"/>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04"/>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04"/>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04"/>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04"/>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04"/>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04"/>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04"/>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04"/>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04"/>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04"/>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04"/>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04"/>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04"/>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04"/>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04"/>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04"/>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04"/>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04"/>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04"/>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04"/>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04"/>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04"/>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104"/>
          <p:cNvGrpSpPr/>
          <p:nvPr/>
        </p:nvGrpSpPr>
        <p:grpSpPr>
          <a:xfrm>
            <a:off x="3125755" y="3182254"/>
            <a:ext cx="278115" cy="358341"/>
            <a:chOff x="3125755" y="3381504"/>
            <a:chExt cx="278115" cy="358341"/>
          </a:xfrm>
        </p:grpSpPr>
        <p:sp>
          <p:nvSpPr>
            <p:cNvPr id="13827" name="Google Shape;13827;p104"/>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04"/>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04"/>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04"/>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04"/>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04"/>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04"/>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04"/>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04"/>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04"/>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04"/>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04"/>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04"/>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04"/>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04"/>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104"/>
          <p:cNvGrpSpPr/>
          <p:nvPr/>
        </p:nvGrpSpPr>
        <p:grpSpPr>
          <a:xfrm>
            <a:off x="1298081" y="1797341"/>
            <a:ext cx="358577" cy="341011"/>
            <a:chOff x="1298081" y="1996591"/>
            <a:chExt cx="358577" cy="341011"/>
          </a:xfrm>
        </p:grpSpPr>
        <p:sp>
          <p:nvSpPr>
            <p:cNvPr id="13843" name="Google Shape;13843;p104"/>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04"/>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04"/>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04"/>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04"/>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04"/>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04"/>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04"/>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04"/>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04"/>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04"/>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04"/>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04"/>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04"/>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04"/>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04"/>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04"/>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04"/>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04"/>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04"/>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04"/>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104"/>
          <p:cNvGrpSpPr/>
          <p:nvPr/>
        </p:nvGrpSpPr>
        <p:grpSpPr>
          <a:xfrm>
            <a:off x="3985322" y="3188153"/>
            <a:ext cx="358682" cy="346386"/>
            <a:chOff x="3985322" y="3387403"/>
            <a:chExt cx="358682" cy="346386"/>
          </a:xfrm>
        </p:grpSpPr>
        <p:sp>
          <p:nvSpPr>
            <p:cNvPr id="13865" name="Google Shape;13865;p104"/>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04"/>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04"/>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04"/>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04"/>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04"/>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04"/>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04"/>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04"/>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04"/>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04"/>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04"/>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04"/>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04"/>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04"/>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04"/>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04"/>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04"/>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04"/>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04"/>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104"/>
          <p:cNvGrpSpPr/>
          <p:nvPr/>
        </p:nvGrpSpPr>
        <p:grpSpPr>
          <a:xfrm>
            <a:off x="2162341" y="4087361"/>
            <a:ext cx="351341" cy="358262"/>
            <a:chOff x="2162341" y="4286611"/>
            <a:chExt cx="351341" cy="358262"/>
          </a:xfrm>
        </p:grpSpPr>
        <p:sp>
          <p:nvSpPr>
            <p:cNvPr id="13886" name="Google Shape;13886;p104"/>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04"/>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04"/>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04"/>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04"/>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04"/>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04"/>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04"/>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04"/>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04"/>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04"/>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7" name="Google Shape;13897;p104"/>
          <p:cNvGrpSpPr/>
          <p:nvPr/>
        </p:nvGrpSpPr>
        <p:grpSpPr>
          <a:xfrm>
            <a:off x="869949" y="3182228"/>
            <a:ext cx="303389" cy="358472"/>
            <a:chOff x="869949" y="3381478"/>
            <a:chExt cx="303389" cy="358472"/>
          </a:xfrm>
        </p:grpSpPr>
        <p:sp>
          <p:nvSpPr>
            <p:cNvPr id="13898" name="Google Shape;13898;p104"/>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04"/>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04"/>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04"/>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04"/>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04"/>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04"/>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04"/>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104"/>
          <p:cNvGrpSpPr/>
          <p:nvPr/>
        </p:nvGrpSpPr>
        <p:grpSpPr>
          <a:xfrm>
            <a:off x="1772461" y="2701583"/>
            <a:ext cx="261729" cy="358393"/>
            <a:chOff x="1772461" y="2900833"/>
            <a:chExt cx="261729" cy="358393"/>
          </a:xfrm>
        </p:grpSpPr>
        <p:sp>
          <p:nvSpPr>
            <p:cNvPr id="13907" name="Google Shape;13907;p104"/>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04"/>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04"/>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04"/>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04"/>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04"/>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04"/>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04"/>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04"/>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04"/>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04"/>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04"/>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04"/>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04"/>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04"/>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04"/>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04"/>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04"/>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04"/>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104"/>
          <p:cNvGrpSpPr/>
          <p:nvPr/>
        </p:nvGrpSpPr>
        <p:grpSpPr>
          <a:xfrm>
            <a:off x="1352587" y="1316827"/>
            <a:ext cx="310992" cy="358262"/>
            <a:chOff x="1352587" y="1516077"/>
            <a:chExt cx="310992" cy="358262"/>
          </a:xfrm>
        </p:grpSpPr>
        <p:sp>
          <p:nvSpPr>
            <p:cNvPr id="13927" name="Google Shape;13927;p104"/>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04"/>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04"/>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04"/>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04"/>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04"/>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04"/>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04"/>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04"/>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04"/>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04"/>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04"/>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04"/>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04"/>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04"/>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04"/>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04"/>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04"/>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04"/>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04"/>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7" name="Google Shape;13947;p104"/>
          <p:cNvSpPr/>
          <p:nvPr/>
        </p:nvSpPr>
        <p:spPr>
          <a:xfrm>
            <a:off x="1324482" y="304180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8" name="Google Shape;13948;p104"/>
          <p:cNvGrpSpPr/>
          <p:nvPr/>
        </p:nvGrpSpPr>
        <p:grpSpPr>
          <a:xfrm>
            <a:off x="1319160" y="2701687"/>
            <a:ext cx="265295" cy="358262"/>
            <a:chOff x="1319160" y="2900937"/>
            <a:chExt cx="265295" cy="358262"/>
          </a:xfrm>
        </p:grpSpPr>
        <p:sp>
          <p:nvSpPr>
            <p:cNvPr id="13949" name="Google Shape;13949;p104"/>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04"/>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04"/>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04"/>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04"/>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04"/>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04"/>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04"/>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04"/>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04"/>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04"/>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04"/>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04"/>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04"/>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04"/>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04"/>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04"/>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04"/>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04"/>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04"/>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04"/>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104"/>
          <p:cNvGrpSpPr/>
          <p:nvPr/>
        </p:nvGrpSpPr>
        <p:grpSpPr>
          <a:xfrm>
            <a:off x="3978401" y="1805966"/>
            <a:ext cx="358839" cy="323472"/>
            <a:chOff x="3978401" y="2005216"/>
            <a:chExt cx="358839" cy="323472"/>
          </a:xfrm>
        </p:grpSpPr>
        <p:sp>
          <p:nvSpPr>
            <p:cNvPr id="13971" name="Google Shape;13971;p104"/>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04"/>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04"/>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04"/>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04"/>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04"/>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04"/>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04"/>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04"/>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04"/>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104"/>
          <p:cNvGrpSpPr/>
          <p:nvPr/>
        </p:nvGrpSpPr>
        <p:grpSpPr>
          <a:xfrm>
            <a:off x="865099" y="2239394"/>
            <a:ext cx="360569" cy="358210"/>
            <a:chOff x="865099" y="2438644"/>
            <a:chExt cx="360569" cy="358210"/>
          </a:xfrm>
        </p:grpSpPr>
        <p:sp>
          <p:nvSpPr>
            <p:cNvPr id="13982" name="Google Shape;13982;p104"/>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04"/>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04"/>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04"/>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04"/>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04"/>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04"/>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04"/>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04"/>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04"/>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04"/>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04"/>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04"/>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04"/>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04"/>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104"/>
          <p:cNvGrpSpPr/>
          <p:nvPr/>
        </p:nvGrpSpPr>
        <p:grpSpPr>
          <a:xfrm>
            <a:off x="3126490" y="2701766"/>
            <a:ext cx="265242" cy="358288"/>
            <a:chOff x="3126490" y="2901016"/>
            <a:chExt cx="265242" cy="358288"/>
          </a:xfrm>
        </p:grpSpPr>
        <p:sp>
          <p:nvSpPr>
            <p:cNvPr id="13998" name="Google Shape;13998;p104"/>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04"/>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04"/>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04"/>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04"/>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04"/>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04"/>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04"/>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04"/>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04"/>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04"/>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04"/>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04"/>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04"/>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04"/>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04"/>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04"/>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5" name="Google Shape;14015;p104"/>
          <p:cNvGrpSpPr/>
          <p:nvPr/>
        </p:nvGrpSpPr>
        <p:grpSpPr>
          <a:xfrm>
            <a:off x="2671485" y="3182202"/>
            <a:ext cx="289336" cy="358393"/>
            <a:chOff x="2671485" y="3381452"/>
            <a:chExt cx="289336" cy="358393"/>
          </a:xfrm>
        </p:grpSpPr>
        <p:sp>
          <p:nvSpPr>
            <p:cNvPr id="14016" name="Google Shape;14016;p104"/>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04"/>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04"/>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04"/>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04"/>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04"/>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04"/>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04"/>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04"/>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04"/>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04"/>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04"/>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04"/>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04"/>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04"/>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1" name="Google Shape;14031;p104"/>
          <p:cNvGrpSpPr/>
          <p:nvPr/>
        </p:nvGrpSpPr>
        <p:grpSpPr>
          <a:xfrm>
            <a:off x="7153891" y="1314152"/>
            <a:ext cx="289546" cy="364974"/>
            <a:chOff x="7153891" y="1513402"/>
            <a:chExt cx="289546" cy="364974"/>
          </a:xfrm>
        </p:grpSpPr>
        <p:sp>
          <p:nvSpPr>
            <p:cNvPr id="14032" name="Google Shape;14032;p104"/>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04"/>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04"/>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04"/>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04"/>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04"/>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04"/>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04"/>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04"/>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04"/>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04"/>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04"/>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04"/>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04"/>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04"/>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104"/>
          <p:cNvGrpSpPr/>
          <p:nvPr/>
        </p:nvGrpSpPr>
        <p:grpSpPr>
          <a:xfrm>
            <a:off x="6255941" y="3598300"/>
            <a:ext cx="284958" cy="364974"/>
            <a:chOff x="6255941" y="3797550"/>
            <a:chExt cx="284958" cy="364974"/>
          </a:xfrm>
        </p:grpSpPr>
        <p:sp>
          <p:nvSpPr>
            <p:cNvPr id="14048" name="Google Shape;14048;p104"/>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04"/>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04"/>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04"/>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04"/>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04"/>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04"/>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04"/>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04"/>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04"/>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04"/>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04"/>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04"/>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04"/>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04"/>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104"/>
          <p:cNvGrpSpPr/>
          <p:nvPr/>
        </p:nvGrpSpPr>
        <p:grpSpPr>
          <a:xfrm>
            <a:off x="6698309" y="1314152"/>
            <a:ext cx="300557" cy="364974"/>
            <a:chOff x="6698309" y="1513402"/>
            <a:chExt cx="300557" cy="364974"/>
          </a:xfrm>
        </p:grpSpPr>
        <p:sp>
          <p:nvSpPr>
            <p:cNvPr id="14064" name="Google Shape;14064;p104"/>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04"/>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04"/>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04"/>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04"/>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04"/>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04"/>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04"/>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04"/>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04"/>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04"/>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04"/>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04"/>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04"/>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04"/>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04"/>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04"/>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1" name="Google Shape;14081;p104"/>
          <p:cNvGrpSpPr/>
          <p:nvPr/>
        </p:nvGrpSpPr>
        <p:grpSpPr>
          <a:xfrm>
            <a:off x="5327187" y="1314152"/>
            <a:ext cx="342243" cy="364974"/>
            <a:chOff x="5327187" y="1513402"/>
            <a:chExt cx="342243" cy="364974"/>
          </a:xfrm>
        </p:grpSpPr>
        <p:sp>
          <p:nvSpPr>
            <p:cNvPr id="14082" name="Google Shape;14082;p104"/>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04"/>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04"/>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04"/>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04"/>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04"/>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04"/>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04"/>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04"/>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04"/>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04"/>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04"/>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04"/>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04"/>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04"/>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7" name="Google Shape;14097;p104"/>
          <p:cNvGrpSpPr/>
          <p:nvPr/>
        </p:nvGrpSpPr>
        <p:grpSpPr>
          <a:xfrm>
            <a:off x="5782978" y="1314152"/>
            <a:ext cx="330839" cy="364974"/>
            <a:chOff x="5782978" y="1513402"/>
            <a:chExt cx="330839" cy="364974"/>
          </a:xfrm>
        </p:grpSpPr>
        <p:sp>
          <p:nvSpPr>
            <p:cNvPr id="14098" name="Google Shape;14098;p104"/>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4"/>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4"/>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4"/>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04"/>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04"/>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04"/>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04"/>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04"/>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04"/>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4"/>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04"/>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04"/>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104"/>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04"/>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04"/>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4" name="Google Shape;14114;p104"/>
          <p:cNvGrpSpPr/>
          <p:nvPr/>
        </p:nvGrpSpPr>
        <p:grpSpPr>
          <a:xfrm>
            <a:off x="4905609" y="3598300"/>
            <a:ext cx="285063" cy="364974"/>
            <a:chOff x="4905609" y="3797550"/>
            <a:chExt cx="285063" cy="364974"/>
          </a:xfrm>
        </p:grpSpPr>
        <p:sp>
          <p:nvSpPr>
            <p:cNvPr id="14115" name="Google Shape;14115;p104"/>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04"/>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04"/>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04"/>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4"/>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04"/>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04"/>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04"/>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04"/>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4"/>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04"/>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04"/>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04"/>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04"/>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04"/>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4"/>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104"/>
          <p:cNvGrpSpPr/>
          <p:nvPr/>
        </p:nvGrpSpPr>
        <p:grpSpPr>
          <a:xfrm>
            <a:off x="8056219" y="1314100"/>
            <a:ext cx="285168" cy="365026"/>
            <a:chOff x="8056219" y="1513350"/>
            <a:chExt cx="285168" cy="365026"/>
          </a:xfrm>
        </p:grpSpPr>
        <p:sp>
          <p:nvSpPr>
            <p:cNvPr id="14132" name="Google Shape;14132;p104"/>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04"/>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04"/>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04"/>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04"/>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4"/>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4"/>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4"/>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04"/>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04"/>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4"/>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4"/>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4"/>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04"/>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04"/>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04"/>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8" name="Google Shape;14148;p104"/>
          <p:cNvGrpSpPr/>
          <p:nvPr/>
        </p:nvGrpSpPr>
        <p:grpSpPr>
          <a:xfrm>
            <a:off x="6233054" y="1314152"/>
            <a:ext cx="330839" cy="364974"/>
            <a:chOff x="6233054" y="1513402"/>
            <a:chExt cx="330839" cy="364974"/>
          </a:xfrm>
        </p:grpSpPr>
        <p:sp>
          <p:nvSpPr>
            <p:cNvPr id="14149" name="Google Shape;14149;p104"/>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04"/>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04"/>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04"/>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04"/>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04"/>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04"/>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4"/>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04"/>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04"/>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04"/>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04"/>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4"/>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04"/>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04"/>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4"/>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04"/>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04"/>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4"/>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04"/>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04"/>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04"/>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1" name="Google Shape;14171;p104"/>
          <p:cNvGrpSpPr/>
          <p:nvPr/>
        </p:nvGrpSpPr>
        <p:grpSpPr>
          <a:xfrm>
            <a:off x="5805866" y="3598221"/>
            <a:ext cx="285168" cy="365288"/>
            <a:chOff x="5805866" y="3797471"/>
            <a:chExt cx="285168" cy="365288"/>
          </a:xfrm>
        </p:grpSpPr>
        <p:sp>
          <p:nvSpPr>
            <p:cNvPr id="14172" name="Google Shape;14172;p104"/>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04"/>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04"/>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04"/>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04"/>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4"/>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4"/>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4"/>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04"/>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04"/>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04"/>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04"/>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04"/>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04"/>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04"/>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4"/>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04"/>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04"/>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4"/>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4"/>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104"/>
          <p:cNvGrpSpPr/>
          <p:nvPr/>
        </p:nvGrpSpPr>
        <p:grpSpPr>
          <a:xfrm>
            <a:off x="5355790" y="3598221"/>
            <a:ext cx="284958" cy="365052"/>
            <a:chOff x="5355790" y="3797471"/>
            <a:chExt cx="284958" cy="365052"/>
          </a:xfrm>
        </p:grpSpPr>
        <p:sp>
          <p:nvSpPr>
            <p:cNvPr id="14193" name="Google Shape;14193;p104"/>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04"/>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04"/>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04"/>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04"/>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4"/>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4"/>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04"/>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04"/>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04"/>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04"/>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04"/>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04"/>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04"/>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04"/>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04"/>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4"/>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4"/>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4"/>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4"/>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04"/>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04"/>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04"/>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04"/>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104"/>
          <p:cNvGrpSpPr/>
          <p:nvPr/>
        </p:nvGrpSpPr>
        <p:grpSpPr>
          <a:xfrm>
            <a:off x="7156067" y="3598300"/>
            <a:ext cx="285089" cy="364974"/>
            <a:chOff x="7156067" y="3797550"/>
            <a:chExt cx="285089" cy="364974"/>
          </a:xfrm>
        </p:grpSpPr>
        <p:sp>
          <p:nvSpPr>
            <p:cNvPr id="14218" name="Google Shape;14218;p104"/>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04"/>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04"/>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4"/>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4"/>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4"/>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4"/>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04"/>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04"/>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04"/>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04"/>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04"/>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04"/>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4"/>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04"/>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04"/>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04"/>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4"/>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104"/>
          <p:cNvGrpSpPr/>
          <p:nvPr/>
        </p:nvGrpSpPr>
        <p:grpSpPr>
          <a:xfrm>
            <a:off x="6255941" y="4086837"/>
            <a:ext cx="284958" cy="364948"/>
            <a:chOff x="6255941" y="4286087"/>
            <a:chExt cx="284958" cy="364948"/>
          </a:xfrm>
        </p:grpSpPr>
        <p:sp>
          <p:nvSpPr>
            <p:cNvPr id="14237" name="Google Shape;14237;p104"/>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04"/>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4"/>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04"/>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04"/>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04"/>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04"/>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04"/>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04"/>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04"/>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04"/>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04"/>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04"/>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04"/>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04"/>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04"/>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04"/>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04"/>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4"/>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04"/>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04"/>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104"/>
          <p:cNvGrpSpPr/>
          <p:nvPr/>
        </p:nvGrpSpPr>
        <p:grpSpPr>
          <a:xfrm>
            <a:off x="7606143" y="3598352"/>
            <a:ext cx="285089" cy="364948"/>
            <a:chOff x="7606143" y="3797602"/>
            <a:chExt cx="285089" cy="364948"/>
          </a:xfrm>
        </p:grpSpPr>
        <p:sp>
          <p:nvSpPr>
            <p:cNvPr id="14259" name="Google Shape;14259;p104"/>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4"/>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4"/>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4"/>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04"/>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04"/>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4"/>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4"/>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04"/>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04"/>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04"/>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4"/>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4"/>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4"/>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4"/>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04"/>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04"/>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4"/>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04"/>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04"/>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04"/>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0" name="Google Shape;14280;p104"/>
          <p:cNvGrpSpPr/>
          <p:nvPr/>
        </p:nvGrpSpPr>
        <p:grpSpPr>
          <a:xfrm>
            <a:off x="7606143" y="3157269"/>
            <a:ext cx="285089" cy="365052"/>
            <a:chOff x="7606143" y="3356519"/>
            <a:chExt cx="285089" cy="365052"/>
          </a:xfrm>
        </p:grpSpPr>
        <p:sp>
          <p:nvSpPr>
            <p:cNvPr id="14281" name="Google Shape;14281;p104"/>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4"/>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04"/>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04"/>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4"/>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4"/>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04"/>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04"/>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4"/>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4"/>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4"/>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4"/>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4"/>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04"/>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04"/>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04"/>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4"/>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104"/>
          <p:cNvGrpSpPr/>
          <p:nvPr/>
        </p:nvGrpSpPr>
        <p:grpSpPr>
          <a:xfrm>
            <a:off x="4905557" y="4086260"/>
            <a:ext cx="285797" cy="366390"/>
            <a:chOff x="4905557" y="4285510"/>
            <a:chExt cx="285797" cy="366390"/>
          </a:xfrm>
        </p:grpSpPr>
        <p:sp>
          <p:nvSpPr>
            <p:cNvPr id="14299" name="Google Shape;14299;p104"/>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4"/>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4"/>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4"/>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04"/>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4"/>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4"/>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4"/>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4"/>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4"/>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4"/>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04"/>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4"/>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4"/>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4"/>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04"/>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104"/>
          <p:cNvGrpSpPr/>
          <p:nvPr/>
        </p:nvGrpSpPr>
        <p:grpSpPr>
          <a:xfrm>
            <a:off x="7606248" y="2232053"/>
            <a:ext cx="284984" cy="364843"/>
            <a:chOff x="7606248" y="2431303"/>
            <a:chExt cx="284984" cy="364843"/>
          </a:xfrm>
        </p:grpSpPr>
        <p:sp>
          <p:nvSpPr>
            <p:cNvPr id="14316" name="Google Shape;14316;p104"/>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4"/>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4"/>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4"/>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4"/>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04"/>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4"/>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04"/>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4"/>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4"/>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4"/>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4"/>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04"/>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4"/>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04"/>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04"/>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104"/>
          <p:cNvGrpSpPr/>
          <p:nvPr/>
        </p:nvGrpSpPr>
        <p:grpSpPr>
          <a:xfrm>
            <a:off x="5805866" y="4086837"/>
            <a:ext cx="284879" cy="364948"/>
            <a:chOff x="5805866" y="4286087"/>
            <a:chExt cx="284879" cy="364948"/>
          </a:xfrm>
        </p:grpSpPr>
        <p:sp>
          <p:nvSpPr>
            <p:cNvPr id="14333" name="Google Shape;14333;p104"/>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04"/>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4"/>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04"/>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04"/>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4"/>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4"/>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4"/>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4"/>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4"/>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4"/>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4"/>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4"/>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04"/>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04"/>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4"/>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4"/>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4"/>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04"/>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4"/>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04"/>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4"/>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5" name="Google Shape;14355;p104"/>
          <p:cNvGrpSpPr/>
          <p:nvPr/>
        </p:nvGrpSpPr>
        <p:grpSpPr>
          <a:xfrm>
            <a:off x="5355790" y="4086837"/>
            <a:ext cx="284958" cy="364948"/>
            <a:chOff x="5355790" y="4286087"/>
            <a:chExt cx="284958" cy="364948"/>
          </a:xfrm>
        </p:grpSpPr>
        <p:sp>
          <p:nvSpPr>
            <p:cNvPr id="14356" name="Google Shape;14356;p104"/>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04"/>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04"/>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04"/>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04"/>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4"/>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4"/>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04"/>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04"/>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4"/>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4"/>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4"/>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4"/>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04"/>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04"/>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4"/>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04"/>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04"/>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4"/>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4"/>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04"/>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04"/>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4"/>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104"/>
          <p:cNvGrpSpPr/>
          <p:nvPr/>
        </p:nvGrpSpPr>
        <p:grpSpPr>
          <a:xfrm>
            <a:off x="8056219" y="1784258"/>
            <a:ext cx="284984" cy="364869"/>
            <a:chOff x="8056219" y="1983508"/>
            <a:chExt cx="284984" cy="364869"/>
          </a:xfrm>
        </p:grpSpPr>
        <p:sp>
          <p:nvSpPr>
            <p:cNvPr id="14380" name="Google Shape;14380;p104"/>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4"/>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4"/>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4"/>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4"/>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4"/>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4"/>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04"/>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04"/>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4"/>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4"/>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4"/>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4"/>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4"/>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4" name="Google Shape;14394;p104"/>
          <p:cNvGrpSpPr/>
          <p:nvPr/>
        </p:nvGrpSpPr>
        <p:grpSpPr>
          <a:xfrm>
            <a:off x="7161782" y="4086732"/>
            <a:ext cx="273580" cy="365131"/>
            <a:chOff x="7161782" y="4285982"/>
            <a:chExt cx="273580" cy="365131"/>
          </a:xfrm>
        </p:grpSpPr>
        <p:sp>
          <p:nvSpPr>
            <p:cNvPr id="14395" name="Google Shape;14395;p104"/>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4"/>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4"/>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4"/>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4"/>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4"/>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04"/>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4"/>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4"/>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4"/>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04"/>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4"/>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4"/>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4"/>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4"/>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0" name="Google Shape;14410;p104"/>
          <p:cNvGrpSpPr/>
          <p:nvPr/>
        </p:nvGrpSpPr>
        <p:grpSpPr>
          <a:xfrm>
            <a:off x="7606352" y="1784258"/>
            <a:ext cx="285063" cy="364869"/>
            <a:chOff x="7606352" y="1983508"/>
            <a:chExt cx="285063" cy="364869"/>
          </a:xfrm>
        </p:grpSpPr>
        <p:sp>
          <p:nvSpPr>
            <p:cNvPr id="14411" name="Google Shape;14411;p104"/>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4"/>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04"/>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4"/>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4"/>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4"/>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4"/>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4"/>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4"/>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4"/>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04"/>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4"/>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04"/>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4"/>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4"/>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104"/>
          <p:cNvGrpSpPr/>
          <p:nvPr/>
        </p:nvGrpSpPr>
        <p:grpSpPr>
          <a:xfrm>
            <a:off x="7611937" y="4086837"/>
            <a:ext cx="273580" cy="365052"/>
            <a:chOff x="7611937" y="4286087"/>
            <a:chExt cx="273580" cy="365052"/>
          </a:xfrm>
        </p:grpSpPr>
        <p:sp>
          <p:nvSpPr>
            <p:cNvPr id="14427" name="Google Shape;14427;p104"/>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4"/>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4"/>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4"/>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4"/>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4"/>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4"/>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4"/>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4"/>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4"/>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4"/>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4"/>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4"/>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04"/>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4"/>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4"/>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4"/>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4"/>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4"/>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4"/>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04"/>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8" name="Google Shape;14448;p104"/>
          <p:cNvGrpSpPr/>
          <p:nvPr/>
        </p:nvGrpSpPr>
        <p:grpSpPr>
          <a:xfrm>
            <a:off x="8061934" y="2231948"/>
            <a:ext cx="273658" cy="365052"/>
            <a:chOff x="8061934" y="2431198"/>
            <a:chExt cx="273658" cy="365052"/>
          </a:xfrm>
        </p:grpSpPr>
        <p:sp>
          <p:nvSpPr>
            <p:cNvPr id="14449" name="Google Shape;14449;p104"/>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4"/>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4"/>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4"/>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4"/>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4"/>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4"/>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4"/>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4"/>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4"/>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4"/>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4"/>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4"/>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4"/>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4"/>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4"/>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5" name="Google Shape;14465;p104"/>
          <p:cNvGrpSpPr/>
          <p:nvPr/>
        </p:nvGrpSpPr>
        <p:grpSpPr>
          <a:xfrm>
            <a:off x="7161861" y="3157269"/>
            <a:ext cx="273501" cy="365131"/>
            <a:chOff x="7161861" y="3356519"/>
            <a:chExt cx="273501" cy="365131"/>
          </a:xfrm>
        </p:grpSpPr>
        <p:sp>
          <p:nvSpPr>
            <p:cNvPr id="14466" name="Google Shape;14466;p104"/>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4"/>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4"/>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4"/>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4"/>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4"/>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4"/>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4"/>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04"/>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4"/>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4"/>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4"/>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4"/>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4"/>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04"/>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4"/>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4"/>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4"/>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4"/>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4"/>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6" name="Google Shape;14486;p104"/>
          <p:cNvGrpSpPr/>
          <p:nvPr/>
        </p:nvGrpSpPr>
        <p:grpSpPr>
          <a:xfrm>
            <a:off x="7156067" y="1784258"/>
            <a:ext cx="285089" cy="365131"/>
            <a:chOff x="7156067" y="1983508"/>
            <a:chExt cx="285089" cy="365131"/>
          </a:xfrm>
        </p:grpSpPr>
        <p:sp>
          <p:nvSpPr>
            <p:cNvPr id="14487" name="Google Shape;14487;p104"/>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4"/>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4"/>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4"/>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4"/>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4"/>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4"/>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4"/>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4"/>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4"/>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04"/>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4"/>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4"/>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4"/>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04"/>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4"/>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4"/>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4"/>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5" name="Google Shape;14505;p104"/>
          <p:cNvGrpSpPr/>
          <p:nvPr/>
        </p:nvGrpSpPr>
        <p:grpSpPr>
          <a:xfrm>
            <a:off x="5355790" y="1784258"/>
            <a:ext cx="284879" cy="364974"/>
            <a:chOff x="5355790" y="1983508"/>
            <a:chExt cx="284879" cy="364974"/>
          </a:xfrm>
        </p:grpSpPr>
        <p:sp>
          <p:nvSpPr>
            <p:cNvPr id="14506" name="Google Shape;14506;p104"/>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4"/>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4"/>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4"/>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04"/>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04"/>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04"/>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04"/>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04"/>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04"/>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4"/>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4"/>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04"/>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04"/>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4"/>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4"/>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4"/>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3" name="Google Shape;14523;p104"/>
          <p:cNvGrpSpPr/>
          <p:nvPr/>
        </p:nvGrpSpPr>
        <p:grpSpPr>
          <a:xfrm>
            <a:off x="7161573" y="2695500"/>
            <a:ext cx="273868" cy="365131"/>
            <a:chOff x="7161573" y="2894750"/>
            <a:chExt cx="273868" cy="365131"/>
          </a:xfrm>
        </p:grpSpPr>
        <p:sp>
          <p:nvSpPr>
            <p:cNvPr id="14524" name="Google Shape;14524;p104"/>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04"/>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4"/>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4"/>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4"/>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4"/>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4"/>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4"/>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4"/>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4"/>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4"/>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4"/>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104"/>
          <p:cNvGrpSpPr/>
          <p:nvPr/>
        </p:nvGrpSpPr>
        <p:grpSpPr>
          <a:xfrm>
            <a:off x="4911692" y="1314152"/>
            <a:ext cx="273108" cy="364974"/>
            <a:chOff x="4911692" y="1513402"/>
            <a:chExt cx="273108" cy="364974"/>
          </a:xfrm>
        </p:grpSpPr>
        <p:sp>
          <p:nvSpPr>
            <p:cNvPr id="14537" name="Google Shape;14537;p104"/>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4"/>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04"/>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04"/>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4"/>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4"/>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4"/>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4"/>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4"/>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4"/>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4"/>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4"/>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4"/>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4"/>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4"/>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4"/>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4"/>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4"/>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5" name="Google Shape;14555;p104"/>
          <p:cNvGrpSpPr/>
          <p:nvPr/>
        </p:nvGrpSpPr>
        <p:grpSpPr>
          <a:xfrm>
            <a:off x="8062013" y="3598378"/>
            <a:ext cx="273580" cy="364921"/>
            <a:chOff x="8062013" y="3797628"/>
            <a:chExt cx="273580" cy="364921"/>
          </a:xfrm>
        </p:grpSpPr>
        <p:sp>
          <p:nvSpPr>
            <p:cNvPr id="14556" name="Google Shape;14556;p104"/>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04"/>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4"/>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4"/>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4"/>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4"/>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4"/>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4"/>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4"/>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4"/>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04"/>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4"/>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4"/>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04"/>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4"/>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4"/>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4"/>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4"/>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4"/>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04"/>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4"/>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4"/>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104"/>
          <p:cNvGrpSpPr/>
          <p:nvPr/>
        </p:nvGrpSpPr>
        <p:grpSpPr>
          <a:xfrm>
            <a:off x="6711785" y="3157348"/>
            <a:ext cx="273501" cy="365052"/>
            <a:chOff x="6711785" y="3356598"/>
            <a:chExt cx="273501" cy="365052"/>
          </a:xfrm>
        </p:grpSpPr>
        <p:sp>
          <p:nvSpPr>
            <p:cNvPr id="14579" name="Google Shape;14579;p104"/>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4"/>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4"/>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4"/>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4"/>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4"/>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4"/>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4"/>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4"/>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4"/>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4"/>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4"/>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4"/>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4"/>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4"/>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04"/>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04"/>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104"/>
          <p:cNvGrpSpPr/>
          <p:nvPr/>
        </p:nvGrpSpPr>
        <p:grpSpPr>
          <a:xfrm>
            <a:off x="6261814" y="3157348"/>
            <a:ext cx="273501" cy="364948"/>
            <a:chOff x="6261814" y="3356598"/>
            <a:chExt cx="273501" cy="364948"/>
          </a:xfrm>
        </p:grpSpPr>
        <p:sp>
          <p:nvSpPr>
            <p:cNvPr id="14597" name="Google Shape;14597;p104"/>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4"/>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4"/>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4"/>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4"/>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4"/>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04"/>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4"/>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4"/>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4"/>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4"/>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4"/>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4"/>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4"/>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4"/>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04"/>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04"/>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04"/>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4"/>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104"/>
          <p:cNvGrpSpPr/>
          <p:nvPr/>
        </p:nvGrpSpPr>
        <p:grpSpPr>
          <a:xfrm>
            <a:off x="7611753" y="2695421"/>
            <a:ext cx="273868" cy="365131"/>
            <a:chOff x="7611753" y="2894671"/>
            <a:chExt cx="273868" cy="365131"/>
          </a:xfrm>
        </p:grpSpPr>
        <p:sp>
          <p:nvSpPr>
            <p:cNvPr id="14617" name="Google Shape;14617;p104"/>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4"/>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4"/>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04"/>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04"/>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4"/>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4"/>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4"/>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4"/>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4"/>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4"/>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04"/>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04"/>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4"/>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4"/>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4"/>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4"/>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4"/>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104"/>
          <p:cNvGrpSpPr/>
          <p:nvPr/>
        </p:nvGrpSpPr>
        <p:grpSpPr>
          <a:xfrm>
            <a:off x="6706096" y="1784232"/>
            <a:ext cx="284984" cy="364895"/>
            <a:chOff x="6706096" y="1983482"/>
            <a:chExt cx="284984" cy="364895"/>
          </a:xfrm>
        </p:grpSpPr>
        <p:sp>
          <p:nvSpPr>
            <p:cNvPr id="14636" name="Google Shape;14636;p104"/>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4"/>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4"/>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04"/>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04"/>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4"/>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4"/>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4"/>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4"/>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4"/>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4"/>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04"/>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04"/>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4"/>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4"/>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4"/>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4"/>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4"/>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4"/>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4"/>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4"/>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4"/>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04"/>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04"/>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04"/>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104"/>
          <p:cNvGrpSpPr/>
          <p:nvPr/>
        </p:nvGrpSpPr>
        <p:grpSpPr>
          <a:xfrm>
            <a:off x="6261526" y="2695421"/>
            <a:ext cx="273868" cy="365026"/>
            <a:chOff x="6261526" y="2894671"/>
            <a:chExt cx="273868" cy="365026"/>
          </a:xfrm>
        </p:grpSpPr>
        <p:sp>
          <p:nvSpPr>
            <p:cNvPr id="14662" name="Google Shape;14662;p104"/>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4"/>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4"/>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4"/>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4"/>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4"/>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4"/>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4"/>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4"/>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04"/>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04"/>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4"/>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4"/>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4"/>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4"/>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4"/>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04"/>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104"/>
          <p:cNvGrpSpPr/>
          <p:nvPr/>
        </p:nvGrpSpPr>
        <p:grpSpPr>
          <a:xfrm>
            <a:off x="4905609" y="1784258"/>
            <a:ext cx="285063" cy="364869"/>
            <a:chOff x="4905609" y="1983508"/>
            <a:chExt cx="285063" cy="364869"/>
          </a:xfrm>
        </p:grpSpPr>
        <p:sp>
          <p:nvSpPr>
            <p:cNvPr id="14680" name="Google Shape;14680;p104"/>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4"/>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04"/>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04"/>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4"/>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4"/>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4"/>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4"/>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4"/>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04"/>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04"/>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4"/>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4"/>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4"/>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4"/>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4"/>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4"/>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4"/>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04"/>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4"/>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04"/>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04"/>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04"/>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4"/>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4" name="Google Shape;14704;p104"/>
          <p:cNvGrpSpPr/>
          <p:nvPr/>
        </p:nvGrpSpPr>
        <p:grpSpPr>
          <a:xfrm>
            <a:off x="5811555" y="2695500"/>
            <a:ext cx="273684" cy="365052"/>
            <a:chOff x="5811555" y="2894750"/>
            <a:chExt cx="273684" cy="365052"/>
          </a:xfrm>
        </p:grpSpPr>
        <p:sp>
          <p:nvSpPr>
            <p:cNvPr id="14705" name="Google Shape;14705;p104"/>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4"/>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4"/>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4"/>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4"/>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04"/>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04"/>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4"/>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4"/>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4"/>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4"/>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04"/>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4"/>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4"/>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04"/>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4"/>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4"/>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104"/>
          <p:cNvGrpSpPr/>
          <p:nvPr/>
        </p:nvGrpSpPr>
        <p:grpSpPr>
          <a:xfrm>
            <a:off x="5361296" y="2695500"/>
            <a:ext cx="274052" cy="365157"/>
            <a:chOff x="5361296" y="2894750"/>
            <a:chExt cx="274052" cy="365157"/>
          </a:xfrm>
        </p:grpSpPr>
        <p:sp>
          <p:nvSpPr>
            <p:cNvPr id="14723" name="Google Shape;14723;p104"/>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4"/>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04"/>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4"/>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4"/>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4"/>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04"/>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04"/>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04"/>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4"/>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4"/>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4"/>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4"/>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4"/>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4"/>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4"/>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4"/>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104"/>
          <p:cNvGrpSpPr/>
          <p:nvPr/>
        </p:nvGrpSpPr>
        <p:grpSpPr>
          <a:xfrm>
            <a:off x="5805866" y="1784180"/>
            <a:ext cx="284958" cy="365079"/>
            <a:chOff x="5805866" y="1983430"/>
            <a:chExt cx="284958" cy="365079"/>
          </a:xfrm>
        </p:grpSpPr>
        <p:sp>
          <p:nvSpPr>
            <p:cNvPr id="14741" name="Google Shape;14741;p104"/>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4"/>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4"/>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4"/>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4"/>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04"/>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04"/>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04"/>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4"/>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4"/>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04"/>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04"/>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04"/>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4"/>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4"/>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04"/>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4"/>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4"/>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04"/>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04"/>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4"/>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4"/>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4"/>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4"/>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4"/>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04"/>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04"/>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8" name="Google Shape;14768;p104"/>
          <p:cNvGrpSpPr/>
          <p:nvPr/>
        </p:nvGrpSpPr>
        <p:grpSpPr>
          <a:xfrm>
            <a:off x="6255941" y="1784258"/>
            <a:ext cx="284958" cy="364948"/>
            <a:chOff x="6255941" y="1983508"/>
            <a:chExt cx="284958" cy="364948"/>
          </a:xfrm>
        </p:grpSpPr>
        <p:sp>
          <p:nvSpPr>
            <p:cNvPr id="14769" name="Google Shape;14769;p104"/>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4"/>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04"/>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4"/>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4"/>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4"/>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4"/>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4"/>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4"/>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4"/>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4"/>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04"/>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04"/>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4"/>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4"/>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04"/>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04"/>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04"/>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04"/>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04"/>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04"/>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4"/>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4"/>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4"/>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4"/>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04"/>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4"/>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4"/>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7" name="Google Shape;14797;p104"/>
          <p:cNvGrpSpPr/>
          <p:nvPr/>
        </p:nvGrpSpPr>
        <p:grpSpPr>
          <a:xfrm>
            <a:off x="6711706" y="2695605"/>
            <a:ext cx="273763" cy="364948"/>
            <a:chOff x="6711706" y="2894855"/>
            <a:chExt cx="273763" cy="364948"/>
          </a:xfrm>
        </p:grpSpPr>
        <p:sp>
          <p:nvSpPr>
            <p:cNvPr id="14798" name="Google Shape;14798;p104"/>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4"/>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4"/>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4"/>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4"/>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4"/>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4"/>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4"/>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4"/>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4"/>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4"/>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4"/>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4"/>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4"/>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04"/>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04"/>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04"/>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4"/>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6" name="Google Shape;14816;p104"/>
          <p:cNvGrpSpPr/>
          <p:nvPr/>
        </p:nvGrpSpPr>
        <p:grpSpPr>
          <a:xfrm>
            <a:off x="7611753" y="1314152"/>
            <a:ext cx="273501" cy="364974"/>
            <a:chOff x="7611753" y="1513402"/>
            <a:chExt cx="273501" cy="364974"/>
          </a:xfrm>
        </p:grpSpPr>
        <p:sp>
          <p:nvSpPr>
            <p:cNvPr id="14817" name="Google Shape;14817;p104"/>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04"/>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04"/>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04"/>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04"/>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4"/>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4"/>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04"/>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4"/>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4"/>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4"/>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4"/>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4"/>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4"/>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04"/>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04"/>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104"/>
          <p:cNvGrpSpPr/>
          <p:nvPr/>
        </p:nvGrpSpPr>
        <p:grpSpPr>
          <a:xfrm>
            <a:off x="6711706" y="4086837"/>
            <a:ext cx="273580" cy="365052"/>
            <a:chOff x="6711706" y="4286087"/>
            <a:chExt cx="273580" cy="365052"/>
          </a:xfrm>
        </p:grpSpPr>
        <p:sp>
          <p:nvSpPr>
            <p:cNvPr id="14834" name="Google Shape;14834;p104"/>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04"/>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4"/>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4"/>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04"/>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04"/>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4"/>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4"/>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4"/>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4"/>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4"/>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4"/>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4"/>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04"/>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04"/>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04"/>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4"/>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04"/>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2" name="Google Shape;14852;p104"/>
          <p:cNvGrpSpPr/>
          <p:nvPr/>
        </p:nvGrpSpPr>
        <p:grpSpPr>
          <a:xfrm>
            <a:off x="8058499" y="4086837"/>
            <a:ext cx="280606" cy="365052"/>
            <a:chOff x="8058499" y="4286087"/>
            <a:chExt cx="280606" cy="365052"/>
          </a:xfrm>
        </p:grpSpPr>
        <p:sp>
          <p:nvSpPr>
            <p:cNvPr id="14853" name="Google Shape;14853;p104"/>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04"/>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04"/>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4"/>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04"/>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4"/>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04"/>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4"/>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4"/>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04"/>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04"/>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4"/>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04"/>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4"/>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4"/>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4"/>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4"/>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0" name="Google Shape;14870;p104"/>
          <p:cNvGrpSpPr/>
          <p:nvPr/>
        </p:nvGrpSpPr>
        <p:grpSpPr>
          <a:xfrm>
            <a:off x="6711785" y="3598300"/>
            <a:ext cx="273606" cy="365052"/>
            <a:chOff x="6711785" y="3797550"/>
            <a:chExt cx="273606" cy="365052"/>
          </a:xfrm>
        </p:grpSpPr>
        <p:sp>
          <p:nvSpPr>
            <p:cNvPr id="14871" name="Google Shape;14871;p104"/>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04"/>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4"/>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4"/>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04"/>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4"/>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4"/>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4"/>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04"/>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4"/>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04"/>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04"/>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04"/>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04"/>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04"/>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6" name="Google Shape;14886;p104"/>
          <p:cNvGrpSpPr/>
          <p:nvPr/>
        </p:nvGrpSpPr>
        <p:grpSpPr>
          <a:xfrm>
            <a:off x="7156067" y="2231948"/>
            <a:ext cx="285089" cy="364948"/>
            <a:chOff x="7156067" y="2431198"/>
            <a:chExt cx="285089" cy="364948"/>
          </a:xfrm>
        </p:grpSpPr>
        <p:sp>
          <p:nvSpPr>
            <p:cNvPr id="14887" name="Google Shape;14887;p104"/>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4"/>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4"/>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4"/>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4"/>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4"/>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4"/>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04"/>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4"/>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4"/>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4"/>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4"/>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4"/>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04"/>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4"/>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4"/>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4"/>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4"/>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4"/>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104"/>
          <p:cNvGrpSpPr/>
          <p:nvPr/>
        </p:nvGrpSpPr>
        <p:grpSpPr>
          <a:xfrm>
            <a:off x="8061252" y="2694373"/>
            <a:ext cx="274864" cy="367517"/>
            <a:chOff x="8061252" y="2893623"/>
            <a:chExt cx="274864" cy="367517"/>
          </a:xfrm>
        </p:grpSpPr>
        <p:sp>
          <p:nvSpPr>
            <p:cNvPr id="14907" name="Google Shape;14907;p104"/>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04"/>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04"/>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4"/>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4"/>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4"/>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4"/>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4"/>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4"/>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4"/>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4"/>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4"/>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104"/>
          <p:cNvGrpSpPr/>
          <p:nvPr/>
        </p:nvGrpSpPr>
        <p:grpSpPr>
          <a:xfrm>
            <a:off x="4905714" y="2231948"/>
            <a:ext cx="284958" cy="365052"/>
            <a:chOff x="4905714" y="2431198"/>
            <a:chExt cx="284958" cy="365052"/>
          </a:xfrm>
        </p:grpSpPr>
        <p:sp>
          <p:nvSpPr>
            <p:cNvPr id="14920" name="Google Shape;14920;p104"/>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04"/>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04"/>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4"/>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4"/>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4"/>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04"/>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4"/>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04"/>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04"/>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4"/>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4"/>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4"/>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04"/>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4"/>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4"/>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04"/>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04"/>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4"/>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04"/>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04"/>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4"/>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04"/>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3" name="Google Shape;14943;p104"/>
          <p:cNvGrpSpPr/>
          <p:nvPr/>
        </p:nvGrpSpPr>
        <p:grpSpPr>
          <a:xfrm>
            <a:off x="4911403" y="3157295"/>
            <a:ext cx="273475" cy="365052"/>
            <a:chOff x="4911403" y="3356545"/>
            <a:chExt cx="273475" cy="365052"/>
          </a:xfrm>
        </p:grpSpPr>
        <p:sp>
          <p:nvSpPr>
            <p:cNvPr id="14944" name="Google Shape;14944;p104"/>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4"/>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04"/>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04"/>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4"/>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4"/>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4"/>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4"/>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04"/>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4"/>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4"/>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4"/>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04"/>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04"/>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4"/>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4"/>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04"/>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4"/>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04"/>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3" name="Google Shape;14963;p104"/>
          <p:cNvGrpSpPr/>
          <p:nvPr/>
        </p:nvGrpSpPr>
        <p:grpSpPr>
          <a:xfrm>
            <a:off x="5361479" y="3157348"/>
            <a:ext cx="273580" cy="364948"/>
            <a:chOff x="5361479" y="3356598"/>
            <a:chExt cx="273580" cy="364948"/>
          </a:xfrm>
        </p:grpSpPr>
        <p:sp>
          <p:nvSpPr>
            <p:cNvPr id="14964" name="Google Shape;14964;p104"/>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4"/>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4"/>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04"/>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4"/>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4"/>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4"/>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4"/>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4"/>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4"/>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04"/>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04"/>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4"/>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4"/>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4"/>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4"/>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4"/>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4"/>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04"/>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04"/>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104"/>
          <p:cNvGrpSpPr/>
          <p:nvPr/>
        </p:nvGrpSpPr>
        <p:grpSpPr>
          <a:xfrm>
            <a:off x="5808042" y="2231975"/>
            <a:ext cx="280711" cy="365026"/>
            <a:chOff x="5808042" y="2431225"/>
            <a:chExt cx="280711" cy="365026"/>
          </a:xfrm>
        </p:grpSpPr>
        <p:sp>
          <p:nvSpPr>
            <p:cNvPr id="14985" name="Google Shape;14985;p104"/>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04"/>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4"/>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4"/>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4"/>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4"/>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4"/>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04"/>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04"/>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4"/>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04"/>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04"/>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4"/>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4"/>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4"/>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4"/>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4"/>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4"/>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04"/>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104"/>
          <p:cNvGrpSpPr/>
          <p:nvPr/>
        </p:nvGrpSpPr>
        <p:grpSpPr>
          <a:xfrm>
            <a:off x="6705912" y="2231975"/>
            <a:ext cx="285063" cy="365026"/>
            <a:chOff x="6705912" y="2431225"/>
            <a:chExt cx="285063" cy="365026"/>
          </a:xfrm>
        </p:grpSpPr>
        <p:sp>
          <p:nvSpPr>
            <p:cNvPr id="15005" name="Google Shape;15005;p104"/>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4"/>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04"/>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4"/>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4"/>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04"/>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04"/>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04"/>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4"/>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4"/>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104"/>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04"/>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4"/>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4"/>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4"/>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04"/>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4"/>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04"/>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4"/>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04"/>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4"/>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4"/>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04"/>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04"/>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9" name="Google Shape;15029;p104"/>
          <p:cNvGrpSpPr/>
          <p:nvPr/>
        </p:nvGrpSpPr>
        <p:grpSpPr>
          <a:xfrm>
            <a:off x="5811634" y="3157452"/>
            <a:ext cx="273501" cy="364948"/>
            <a:chOff x="5811634" y="3356702"/>
            <a:chExt cx="273501" cy="364948"/>
          </a:xfrm>
        </p:grpSpPr>
        <p:sp>
          <p:nvSpPr>
            <p:cNvPr id="15030" name="Google Shape;15030;p104"/>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4"/>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4"/>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4"/>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04"/>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4"/>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4"/>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4"/>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04"/>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04"/>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04"/>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4"/>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4"/>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04"/>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04"/>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5" name="Google Shape;15045;p104"/>
          <p:cNvGrpSpPr/>
          <p:nvPr/>
        </p:nvGrpSpPr>
        <p:grpSpPr>
          <a:xfrm>
            <a:off x="4905793" y="2695552"/>
            <a:ext cx="284879" cy="365105"/>
            <a:chOff x="4905793" y="2894802"/>
            <a:chExt cx="284879" cy="365105"/>
          </a:xfrm>
        </p:grpSpPr>
        <p:sp>
          <p:nvSpPr>
            <p:cNvPr id="15046" name="Google Shape;15046;p104"/>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04"/>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4"/>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4"/>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04"/>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04"/>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4"/>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4"/>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4"/>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4"/>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4"/>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04"/>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4"/>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4"/>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4"/>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04"/>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04"/>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04"/>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4"/>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4"/>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4"/>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4"/>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04"/>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04"/>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4"/>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4"/>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104"/>
          <p:cNvGrpSpPr/>
          <p:nvPr/>
        </p:nvGrpSpPr>
        <p:grpSpPr>
          <a:xfrm>
            <a:off x="8062013" y="3157348"/>
            <a:ext cx="273501" cy="364948"/>
            <a:chOff x="8062013" y="3356598"/>
            <a:chExt cx="273501" cy="364948"/>
          </a:xfrm>
        </p:grpSpPr>
        <p:sp>
          <p:nvSpPr>
            <p:cNvPr id="15073" name="Google Shape;15073;p104"/>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4"/>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4"/>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4"/>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4"/>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4"/>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4"/>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04"/>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04"/>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4"/>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4"/>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4"/>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4"/>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04"/>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04"/>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4"/>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4"/>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4"/>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104"/>
          <p:cNvGrpSpPr/>
          <p:nvPr/>
        </p:nvGrpSpPr>
        <p:grpSpPr>
          <a:xfrm>
            <a:off x="6261709" y="2231948"/>
            <a:ext cx="273606" cy="365052"/>
            <a:chOff x="6261709" y="2431198"/>
            <a:chExt cx="273606" cy="365052"/>
          </a:xfrm>
        </p:grpSpPr>
        <p:sp>
          <p:nvSpPr>
            <p:cNvPr id="15092" name="Google Shape;15092;p104"/>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4"/>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4"/>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4"/>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4"/>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4"/>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4"/>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4"/>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4"/>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4"/>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4"/>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4"/>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4"/>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4"/>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04"/>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04"/>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8" name="Google Shape;15108;p104"/>
          <p:cNvGrpSpPr/>
          <p:nvPr/>
        </p:nvGrpSpPr>
        <p:grpSpPr>
          <a:xfrm>
            <a:off x="5361296" y="2231948"/>
            <a:ext cx="273947" cy="365052"/>
            <a:chOff x="5361296" y="2431198"/>
            <a:chExt cx="273947" cy="365052"/>
          </a:xfrm>
        </p:grpSpPr>
        <p:sp>
          <p:nvSpPr>
            <p:cNvPr id="15109" name="Google Shape;15109;p104"/>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04"/>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4"/>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04"/>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04"/>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04"/>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4"/>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4"/>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4"/>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4"/>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4"/>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04"/>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04"/>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04"/>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4"/>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04"/>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4"/>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4"/>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4"/>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4"/>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04"/>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30" name="Google Shape;15130;p104"/>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Help &amp; Support Icons</a:t>
            </a:r>
            <a:endParaRPr sz="2400">
              <a:solidFill>
                <a:schemeClr val="lt1"/>
              </a:solidFill>
            </a:endParaRPr>
          </a:p>
        </p:txBody>
      </p:sp>
      <p:sp>
        <p:nvSpPr>
          <p:cNvPr id="15131" name="Google Shape;15131;p104"/>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5135" name="Shape 15135"/>
        <p:cNvGrpSpPr/>
        <p:nvPr/>
      </p:nvGrpSpPr>
      <p:grpSpPr>
        <a:xfrm>
          <a:off x="0" y="0"/>
          <a:ext cx="0" cy="0"/>
          <a:chOff x="0" y="0"/>
          <a:chExt cx="0" cy="0"/>
        </a:xfrm>
      </p:grpSpPr>
      <p:grpSp>
        <p:nvGrpSpPr>
          <p:cNvPr id="15136" name="Google Shape;15136;p105"/>
          <p:cNvGrpSpPr/>
          <p:nvPr/>
        </p:nvGrpSpPr>
        <p:grpSpPr>
          <a:xfrm>
            <a:off x="3516462" y="3178478"/>
            <a:ext cx="367569" cy="365289"/>
            <a:chOff x="3516462" y="3365328"/>
            <a:chExt cx="367569" cy="365289"/>
          </a:xfrm>
        </p:grpSpPr>
        <p:sp>
          <p:nvSpPr>
            <p:cNvPr id="15137" name="Google Shape;15137;p105"/>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5"/>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5"/>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5"/>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05"/>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5"/>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05"/>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05"/>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05"/>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05"/>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5"/>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5"/>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5"/>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5"/>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5"/>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5"/>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05"/>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05"/>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05"/>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105"/>
          <p:cNvGrpSpPr/>
          <p:nvPr/>
        </p:nvGrpSpPr>
        <p:grpSpPr>
          <a:xfrm>
            <a:off x="2758162" y="1778583"/>
            <a:ext cx="112330" cy="366285"/>
            <a:chOff x="2758162" y="1965433"/>
            <a:chExt cx="112330" cy="366285"/>
          </a:xfrm>
        </p:grpSpPr>
        <p:sp>
          <p:nvSpPr>
            <p:cNvPr id="15157" name="Google Shape;15157;p105"/>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5"/>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5"/>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5"/>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5"/>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5"/>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5"/>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05"/>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05"/>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5"/>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7" name="Google Shape;15167;p105"/>
          <p:cNvGrpSpPr/>
          <p:nvPr/>
        </p:nvGrpSpPr>
        <p:grpSpPr>
          <a:xfrm>
            <a:off x="1840734" y="3622479"/>
            <a:ext cx="169818" cy="365525"/>
            <a:chOff x="1840734" y="3809329"/>
            <a:chExt cx="169818" cy="365525"/>
          </a:xfrm>
        </p:grpSpPr>
        <p:sp>
          <p:nvSpPr>
            <p:cNvPr id="15168" name="Google Shape;15168;p105"/>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5"/>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5"/>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5"/>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05"/>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5"/>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5"/>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5"/>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05"/>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05"/>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105"/>
          <p:cNvGrpSpPr/>
          <p:nvPr/>
        </p:nvGrpSpPr>
        <p:grpSpPr>
          <a:xfrm>
            <a:off x="3964761" y="1823232"/>
            <a:ext cx="365394" cy="276856"/>
            <a:chOff x="3964761" y="2010082"/>
            <a:chExt cx="365394" cy="276856"/>
          </a:xfrm>
        </p:grpSpPr>
        <p:sp>
          <p:nvSpPr>
            <p:cNvPr id="15179" name="Google Shape;15179;p105"/>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5"/>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5"/>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5"/>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5"/>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5"/>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5" name="Google Shape;15185;p105"/>
          <p:cNvGrpSpPr/>
          <p:nvPr/>
        </p:nvGrpSpPr>
        <p:grpSpPr>
          <a:xfrm>
            <a:off x="1769017" y="1830490"/>
            <a:ext cx="365420" cy="248216"/>
            <a:chOff x="1769017" y="2017340"/>
            <a:chExt cx="365420" cy="248216"/>
          </a:xfrm>
        </p:grpSpPr>
        <p:sp>
          <p:nvSpPr>
            <p:cNvPr id="15186" name="Google Shape;15186;p105"/>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05"/>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5"/>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5"/>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5"/>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5"/>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5"/>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5"/>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5"/>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5"/>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5"/>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05"/>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8" name="Google Shape;15198;p105"/>
          <p:cNvGrpSpPr/>
          <p:nvPr/>
        </p:nvGrpSpPr>
        <p:grpSpPr>
          <a:xfrm>
            <a:off x="1298499" y="1879436"/>
            <a:ext cx="365525" cy="164421"/>
            <a:chOff x="1298499" y="2066286"/>
            <a:chExt cx="365525" cy="164421"/>
          </a:xfrm>
        </p:grpSpPr>
        <p:sp>
          <p:nvSpPr>
            <p:cNvPr id="15199" name="Google Shape;15199;p105"/>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5"/>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05"/>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05"/>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5"/>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5"/>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5"/>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5"/>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5"/>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05"/>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05"/>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05"/>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5"/>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5"/>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5"/>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05"/>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5"/>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05"/>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05"/>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5"/>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5"/>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5"/>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105"/>
          <p:cNvGrpSpPr/>
          <p:nvPr/>
        </p:nvGrpSpPr>
        <p:grpSpPr>
          <a:xfrm>
            <a:off x="854105" y="1898328"/>
            <a:ext cx="365551" cy="126663"/>
            <a:chOff x="854105" y="2085178"/>
            <a:chExt cx="365551" cy="126663"/>
          </a:xfrm>
        </p:grpSpPr>
        <p:sp>
          <p:nvSpPr>
            <p:cNvPr id="15222" name="Google Shape;15222;p105"/>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05"/>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05"/>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5"/>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6" name="Google Shape;15226;p105"/>
          <p:cNvGrpSpPr/>
          <p:nvPr/>
        </p:nvGrpSpPr>
        <p:grpSpPr>
          <a:xfrm>
            <a:off x="2315916" y="1778950"/>
            <a:ext cx="110706" cy="365472"/>
            <a:chOff x="2315916" y="1965800"/>
            <a:chExt cx="110706" cy="365472"/>
          </a:xfrm>
        </p:grpSpPr>
        <p:sp>
          <p:nvSpPr>
            <p:cNvPr id="15227" name="Google Shape;15227;p105"/>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5"/>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5"/>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5"/>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1" name="Google Shape;15231;p105"/>
          <p:cNvGrpSpPr/>
          <p:nvPr/>
        </p:nvGrpSpPr>
        <p:grpSpPr>
          <a:xfrm>
            <a:off x="936878" y="3622558"/>
            <a:ext cx="198615" cy="365446"/>
            <a:chOff x="936878" y="3809408"/>
            <a:chExt cx="198615" cy="365446"/>
          </a:xfrm>
        </p:grpSpPr>
        <p:sp>
          <p:nvSpPr>
            <p:cNvPr id="15232" name="Google Shape;15232;p105"/>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05"/>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5"/>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5"/>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5"/>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05"/>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5"/>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05"/>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05"/>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5"/>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5"/>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5"/>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4" name="Google Shape;15244;p105"/>
          <p:cNvGrpSpPr/>
          <p:nvPr/>
        </p:nvGrpSpPr>
        <p:grpSpPr>
          <a:xfrm>
            <a:off x="2270140" y="3622610"/>
            <a:ext cx="202021" cy="365394"/>
            <a:chOff x="2270140" y="3809460"/>
            <a:chExt cx="202021" cy="365394"/>
          </a:xfrm>
        </p:grpSpPr>
        <p:sp>
          <p:nvSpPr>
            <p:cNvPr id="15245" name="Google Shape;15245;p105"/>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05"/>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05"/>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5"/>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05"/>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05"/>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5"/>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5"/>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05"/>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5"/>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5"/>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05"/>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05"/>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5"/>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9" name="Google Shape;15259;p105"/>
          <p:cNvGrpSpPr/>
          <p:nvPr/>
        </p:nvGrpSpPr>
        <p:grpSpPr>
          <a:xfrm>
            <a:off x="3201010" y="1778976"/>
            <a:ext cx="115370" cy="365420"/>
            <a:chOff x="3201010" y="1965826"/>
            <a:chExt cx="115370" cy="365420"/>
          </a:xfrm>
        </p:grpSpPr>
        <p:sp>
          <p:nvSpPr>
            <p:cNvPr id="15260" name="Google Shape;15260;p105"/>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5"/>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5"/>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5"/>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05"/>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05"/>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05"/>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7" name="Google Shape;15267;p105"/>
          <p:cNvGrpSpPr/>
          <p:nvPr/>
        </p:nvGrpSpPr>
        <p:grpSpPr>
          <a:xfrm>
            <a:off x="3520366" y="1823232"/>
            <a:ext cx="365551" cy="276856"/>
            <a:chOff x="3520366" y="2010082"/>
            <a:chExt cx="365551" cy="276856"/>
          </a:xfrm>
        </p:grpSpPr>
        <p:sp>
          <p:nvSpPr>
            <p:cNvPr id="15268" name="Google Shape;15268;p105"/>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5"/>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05"/>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05"/>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5"/>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5"/>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5"/>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5"/>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5"/>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05"/>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8" name="Google Shape;15278;p105"/>
          <p:cNvGrpSpPr/>
          <p:nvPr/>
        </p:nvGrpSpPr>
        <p:grpSpPr>
          <a:xfrm>
            <a:off x="1298368" y="3622610"/>
            <a:ext cx="365420" cy="365394"/>
            <a:chOff x="1298368" y="3809460"/>
            <a:chExt cx="365420" cy="365394"/>
          </a:xfrm>
        </p:grpSpPr>
        <p:sp>
          <p:nvSpPr>
            <p:cNvPr id="15279" name="Google Shape;15279;p105"/>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5"/>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5"/>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05"/>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05"/>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5"/>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5"/>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05"/>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05"/>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5"/>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5"/>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5"/>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5"/>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5"/>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05"/>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05"/>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5"/>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5"/>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5"/>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5"/>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5"/>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5"/>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05"/>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05"/>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5"/>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5"/>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5"/>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5"/>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05"/>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5"/>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5"/>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5"/>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5"/>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5"/>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5"/>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5"/>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05"/>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05"/>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05"/>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5"/>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5"/>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5"/>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5"/>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5"/>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105"/>
          <p:cNvGrpSpPr/>
          <p:nvPr/>
        </p:nvGrpSpPr>
        <p:grpSpPr>
          <a:xfrm>
            <a:off x="3963503" y="3164093"/>
            <a:ext cx="365394" cy="365472"/>
            <a:chOff x="3963503" y="3350943"/>
            <a:chExt cx="365394" cy="365472"/>
          </a:xfrm>
        </p:grpSpPr>
        <p:sp>
          <p:nvSpPr>
            <p:cNvPr id="15324" name="Google Shape;15324;p105"/>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5"/>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5"/>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5"/>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05"/>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05"/>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05"/>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5"/>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5"/>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5"/>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5"/>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5"/>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105"/>
          <p:cNvGrpSpPr/>
          <p:nvPr/>
        </p:nvGrpSpPr>
        <p:grpSpPr>
          <a:xfrm>
            <a:off x="858140" y="3178111"/>
            <a:ext cx="319880" cy="365918"/>
            <a:chOff x="858140" y="3364961"/>
            <a:chExt cx="319880" cy="365918"/>
          </a:xfrm>
        </p:grpSpPr>
        <p:sp>
          <p:nvSpPr>
            <p:cNvPr id="15337" name="Google Shape;15337;p105"/>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5"/>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5"/>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05"/>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05"/>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5"/>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05"/>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05"/>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05"/>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5"/>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5"/>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05"/>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05"/>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105"/>
          <p:cNvGrpSpPr/>
          <p:nvPr/>
        </p:nvGrpSpPr>
        <p:grpSpPr>
          <a:xfrm>
            <a:off x="4014938" y="1317445"/>
            <a:ext cx="318125" cy="362931"/>
            <a:chOff x="4014938" y="1504295"/>
            <a:chExt cx="318125" cy="362931"/>
          </a:xfrm>
        </p:grpSpPr>
        <p:sp>
          <p:nvSpPr>
            <p:cNvPr id="15351" name="Google Shape;15351;p105"/>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5"/>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5"/>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05"/>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5"/>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5"/>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5"/>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8" name="Google Shape;15358;p105"/>
          <p:cNvGrpSpPr/>
          <p:nvPr/>
        </p:nvGrpSpPr>
        <p:grpSpPr>
          <a:xfrm>
            <a:off x="1308797" y="3178268"/>
            <a:ext cx="311705" cy="365499"/>
            <a:chOff x="1308797" y="3365118"/>
            <a:chExt cx="311705" cy="365499"/>
          </a:xfrm>
        </p:grpSpPr>
        <p:sp>
          <p:nvSpPr>
            <p:cNvPr id="15359" name="Google Shape;15359;p105"/>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5"/>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5"/>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5"/>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05"/>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5"/>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5"/>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5"/>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05"/>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05"/>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5"/>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5"/>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5"/>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5"/>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5"/>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5"/>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05"/>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5"/>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5"/>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5"/>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05"/>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05"/>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5"/>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5"/>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5"/>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4" name="Google Shape;15384;p105"/>
          <p:cNvGrpSpPr/>
          <p:nvPr/>
        </p:nvGrpSpPr>
        <p:grpSpPr>
          <a:xfrm>
            <a:off x="2661291" y="1316083"/>
            <a:ext cx="336624" cy="365551"/>
            <a:chOff x="2661291" y="1502933"/>
            <a:chExt cx="336624" cy="365551"/>
          </a:xfrm>
        </p:grpSpPr>
        <p:sp>
          <p:nvSpPr>
            <p:cNvPr id="15385" name="Google Shape;15385;p105"/>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5"/>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5"/>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5"/>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5"/>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5"/>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05"/>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5"/>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5"/>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5"/>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05"/>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5"/>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5"/>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05"/>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05"/>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5"/>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05"/>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5"/>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5"/>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05"/>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05"/>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5"/>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5"/>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5"/>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05"/>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05"/>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5"/>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5"/>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05"/>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5"/>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5"/>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5"/>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5"/>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5"/>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5"/>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05"/>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5"/>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105"/>
          <p:cNvGrpSpPr/>
          <p:nvPr/>
        </p:nvGrpSpPr>
        <p:grpSpPr>
          <a:xfrm>
            <a:off x="854000" y="1404700"/>
            <a:ext cx="365787" cy="188501"/>
            <a:chOff x="854000" y="1591550"/>
            <a:chExt cx="365787" cy="188501"/>
          </a:xfrm>
        </p:grpSpPr>
        <p:sp>
          <p:nvSpPr>
            <p:cNvPr id="15423" name="Google Shape;15423;p105"/>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5"/>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5"/>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105"/>
          <p:cNvGrpSpPr/>
          <p:nvPr/>
        </p:nvGrpSpPr>
        <p:grpSpPr>
          <a:xfrm>
            <a:off x="3562762" y="1316083"/>
            <a:ext cx="326536" cy="365551"/>
            <a:chOff x="3562762" y="1502933"/>
            <a:chExt cx="326536" cy="365551"/>
          </a:xfrm>
        </p:grpSpPr>
        <p:sp>
          <p:nvSpPr>
            <p:cNvPr id="15427" name="Google Shape;15427;p105"/>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5"/>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5"/>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5"/>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5"/>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5"/>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05"/>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05"/>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5"/>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5"/>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5"/>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8" name="Google Shape;15438;p105"/>
          <p:cNvGrpSpPr/>
          <p:nvPr/>
        </p:nvGrpSpPr>
        <p:grpSpPr>
          <a:xfrm>
            <a:off x="1302508" y="1316083"/>
            <a:ext cx="364162" cy="365551"/>
            <a:chOff x="1302508" y="1502933"/>
            <a:chExt cx="364162" cy="365551"/>
          </a:xfrm>
        </p:grpSpPr>
        <p:sp>
          <p:nvSpPr>
            <p:cNvPr id="15439" name="Google Shape;15439;p105"/>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05"/>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5"/>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5"/>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5"/>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5"/>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5"/>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5"/>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5"/>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5"/>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05"/>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5"/>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5"/>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5"/>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5"/>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05"/>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05"/>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5"/>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05"/>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105"/>
          <p:cNvGrpSpPr/>
          <p:nvPr/>
        </p:nvGrpSpPr>
        <p:grpSpPr>
          <a:xfrm>
            <a:off x="2213019" y="1316083"/>
            <a:ext cx="336755" cy="365551"/>
            <a:chOff x="2213019" y="1502933"/>
            <a:chExt cx="336755" cy="365551"/>
          </a:xfrm>
        </p:grpSpPr>
        <p:sp>
          <p:nvSpPr>
            <p:cNvPr id="15459" name="Google Shape;15459;p105"/>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05"/>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5"/>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5"/>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05"/>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5"/>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5"/>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5"/>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05"/>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05"/>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5"/>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5"/>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1" name="Google Shape;15471;p105"/>
          <p:cNvGrpSpPr/>
          <p:nvPr/>
        </p:nvGrpSpPr>
        <p:grpSpPr>
          <a:xfrm>
            <a:off x="2202380" y="3178347"/>
            <a:ext cx="306255" cy="365499"/>
            <a:chOff x="2202380" y="3365197"/>
            <a:chExt cx="306255" cy="365499"/>
          </a:xfrm>
        </p:grpSpPr>
        <p:sp>
          <p:nvSpPr>
            <p:cNvPr id="15472" name="Google Shape;15472;p105"/>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5"/>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5"/>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5"/>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05"/>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05"/>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5"/>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5"/>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05"/>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05"/>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5"/>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05"/>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05"/>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5" name="Google Shape;15485;p105"/>
          <p:cNvGrpSpPr/>
          <p:nvPr/>
        </p:nvGrpSpPr>
        <p:grpSpPr>
          <a:xfrm>
            <a:off x="1759349" y="3178294"/>
            <a:ext cx="304525" cy="365394"/>
            <a:chOff x="1759349" y="3365144"/>
            <a:chExt cx="304525" cy="365394"/>
          </a:xfrm>
        </p:grpSpPr>
        <p:sp>
          <p:nvSpPr>
            <p:cNvPr id="15486" name="Google Shape;15486;p105"/>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5"/>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05"/>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05"/>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05"/>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05"/>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05"/>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5"/>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05"/>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5"/>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5"/>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05"/>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05"/>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5"/>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05"/>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05"/>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5"/>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5"/>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5"/>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5" name="Google Shape;15505;p105"/>
          <p:cNvGrpSpPr/>
          <p:nvPr/>
        </p:nvGrpSpPr>
        <p:grpSpPr>
          <a:xfrm>
            <a:off x="4110892" y="2234952"/>
            <a:ext cx="95115" cy="365368"/>
            <a:chOff x="4110892" y="2421802"/>
            <a:chExt cx="95115" cy="365368"/>
          </a:xfrm>
        </p:grpSpPr>
        <p:sp>
          <p:nvSpPr>
            <p:cNvPr id="15506" name="Google Shape;15506;p105"/>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05"/>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5"/>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5"/>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5"/>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05"/>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05"/>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3" name="Google Shape;15513;p105"/>
          <p:cNvGrpSpPr/>
          <p:nvPr/>
        </p:nvGrpSpPr>
        <p:grpSpPr>
          <a:xfrm>
            <a:off x="2769848" y="3618785"/>
            <a:ext cx="91473" cy="365525"/>
            <a:chOff x="2769848" y="3805635"/>
            <a:chExt cx="91473" cy="365525"/>
          </a:xfrm>
        </p:grpSpPr>
        <p:sp>
          <p:nvSpPr>
            <p:cNvPr id="15514" name="Google Shape;15514;p105"/>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05"/>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05"/>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05"/>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05"/>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5"/>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05"/>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05"/>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2" name="Google Shape;15522;p105"/>
          <p:cNvGrpSpPr/>
          <p:nvPr/>
        </p:nvGrpSpPr>
        <p:grpSpPr>
          <a:xfrm>
            <a:off x="1794067" y="2234900"/>
            <a:ext cx="269807" cy="365525"/>
            <a:chOff x="1794067" y="2421750"/>
            <a:chExt cx="269807" cy="365525"/>
          </a:xfrm>
        </p:grpSpPr>
        <p:sp>
          <p:nvSpPr>
            <p:cNvPr id="15523" name="Google Shape;15523;p105"/>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05"/>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05"/>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05"/>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5"/>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05"/>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05"/>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5"/>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5"/>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05"/>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05"/>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5"/>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05"/>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05"/>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05"/>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05"/>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05"/>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05"/>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5"/>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05"/>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05"/>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5"/>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5"/>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05"/>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05"/>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05"/>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05"/>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0" name="Google Shape;15550;p105"/>
          <p:cNvGrpSpPr/>
          <p:nvPr/>
        </p:nvGrpSpPr>
        <p:grpSpPr>
          <a:xfrm>
            <a:off x="3606782" y="2234900"/>
            <a:ext cx="211585" cy="365525"/>
            <a:chOff x="3606782" y="2421750"/>
            <a:chExt cx="211585" cy="365525"/>
          </a:xfrm>
        </p:grpSpPr>
        <p:sp>
          <p:nvSpPr>
            <p:cNvPr id="15551" name="Google Shape;15551;p105"/>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05"/>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05"/>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5"/>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05"/>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05"/>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05"/>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05"/>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9" name="Google Shape;15559;p105"/>
          <p:cNvGrpSpPr/>
          <p:nvPr/>
        </p:nvGrpSpPr>
        <p:grpSpPr>
          <a:xfrm>
            <a:off x="3104664" y="1316187"/>
            <a:ext cx="336755" cy="365341"/>
            <a:chOff x="3104664" y="1503037"/>
            <a:chExt cx="336755" cy="365341"/>
          </a:xfrm>
        </p:grpSpPr>
        <p:sp>
          <p:nvSpPr>
            <p:cNvPr id="15560" name="Google Shape;15560;p105"/>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05"/>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05"/>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05"/>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05"/>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5"/>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5"/>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5"/>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5"/>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5"/>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5"/>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5"/>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5"/>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05"/>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4" name="Google Shape;15574;p105"/>
          <p:cNvGrpSpPr/>
          <p:nvPr/>
        </p:nvGrpSpPr>
        <p:grpSpPr>
          <a:xfrm>
            <a:off x="2241946" y="2234900"/>
            <a:ext cx="265562" cy="365525"/>
            <a:chOff x="2241946" y="2421750"/>
            <a:chExt cx="265562" cy="365525"/>
          </a:xfrm>
        </p:grpSpPr>
        <p:sp>
          <p:nvSpPr>
            <p:cNvPr id="15575" name="Google Shape;15575;p105"/>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5"/>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05"/>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05"/>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5"/>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05"/>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05"/>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5"/>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5"/>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5"/>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5" name="Google Shape;15585;p105"/>
          <p:cNvGrpSpPr/>
          <p:nvPr/>
        </p:nvGrpSpPr>
        <p:grpSpPr>
          <a:xfrm>
            <a:off x="2694018" y="2235031"/>
            <a:ext cx="254583" cy="365394"/>
            <a:chOff x="2694018" y="2421881"/>
            <a:chExt cx="254583" cy="365394"/>
          </a:xfrm>
        </p:grpSpPr>
        <p:sp>
          <p:nvSpPr>
            <p:cNvPr id="15586" name="Google Shape;15586;p105"/>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5"/>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5"/>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5"/>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5"/>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05"/>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05"/>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105"/>
          <p:cNvGrpSpPr/>
          <p:nvPr/>
        </p:nvGrpSpPr>
        <p:grpSpPr>
          <a:xfrm>
            <a:off x="3947519" y="4139297"/>
            <a:ext cx="365420" cy="263021"/>
            <a:chOff x="3947519" y="4326147"/>
            <a:chExt cx="365420" cy="263021"/>
          </a:xfrm>
        </p:grpSpPr>
        <p:sp>
          <p:nvSpPr>
            <p:cNvPr id="15594" name="Google Shape;15594;p105"/>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5"/>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5"/>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05"/>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05"/>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05"/>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05"/>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05"/>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5"/>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5"/>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5"/>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5"/>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5"/>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5"/>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5"/>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5"/>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05"/>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05"/>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5"/>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3" name="Google Shape;15613;p105"/>
          <p:cNvGrpSpPr/>
          <p:nvPr/>
        </p:nvGrpSpPr>
        <p:grpSpPr>
          <a:xfrm>
            <a:off x="3430072" y="4105024"/>
            <a:ext cx="368931" cy="331488"/>
            <a:chOff x="3430072" y="4291874"/>
            <a:chExt cx="368931" cy="331488"/>
          </a:xfrm>
        </p:grpSpPr>
        <p:sp>
          <p:nvSpPr>
            <p:cNvPr id="15614" name="Google Shape;15614;p105"/>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5"/>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5"/>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5"/>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5"/>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5"/>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05"/>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05"/>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5"/>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5"/>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05"/>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05"/>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05"/>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5"/>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5"/>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5"/>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5"/>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5"/>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05"/>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3" name="Google Shape;15633;p105"/>
          <p:cNvGrpSpPr/>
          <p:nvPr/>
        </p:nvGrpSpPr>
        <p:grpSpPr>
          <a:xfrm>
            <a:off x="3153479" y="2235031"/>
            <a:ext cx="225158" cy="364267"/>
            <a:chOff x="3153479" y="2421881"/>
            <a:chExt cx="225158" cy="364267"/>
          </a:xfrm>
        </p:grpSpPr>
        <p:sp>
          <p:nvSpPr>
            <p:cNvPr id="15634" name="Google Shape;15634;p105"/>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5"/>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5"/>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5"/>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5"/>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05"/>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5"/>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5"/>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5"/>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05"/>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05"/>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5"/>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5"/>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7" name="Google Shape;15647;p105"/>
          <p:cNvGrpSpPr/>
          <p:nvPr/>
        </p:nvGrpSpPr>
        <p:grpSpPr>
          <a:xfrm>
            <a:off x="3967643" y="3653031"/>
            <a:ext cx="365551" cy="297503"/>
            <a:chOff x="3967643" y="3839881"/>
            <a:chExt cx="365551" cy="297503"/>
          </a:xfrm>
        </p:grpSpPr>
        <p:sp>
          <p:nvSpPr>
            <p:cNvPr id="15648" name="Google Shape;15648;p105"/>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05"/>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5"/>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5"/>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5"/>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5"/>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5"/>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5"/>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5"/>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5"/>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05"/>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05"/>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5"/>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5"/>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5"/>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5"/>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5"/>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05"/>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05"/>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05"/>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5"/>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5"/>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5"/>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5"/>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5"/>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3" name="Google Shape;15673;p105"/>
          <p:cNvGrpSpPr/>
          <p:nvPr/>
        </p:nvGrpSpPr>
        <p:grpSpPr>
          <a:xfrm>
            <a:off x="3220505" y="3618837"/>
            <a:ext cx="80153" cy="365472"/>
            <a:chOff x="3220505" y="3805687"/>
            <a:chExt cx="80153" cy="365472"/>
          </a:xfrm>
        </p:grpSpPr>
        <p:sp>
          <p:nvSpPr>
            <p:cNvPr id="15674" name="Google Shape;15674;p105"/>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5"/>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5"/>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5"/>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5"/>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5"/>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5"/>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5"/>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5"/>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3" name="Google Shape;15683;p105"/>
          <p:cNvGrpSpPr/>
          <p:nvPr/>
        </p:nvGrpSpPr>
        <p:grpSpPr>
          <a:xfrm>
            <a:off x="1347157" y="2234873"/>
            <a:ext cx="280655" cy="365551"/>
            <a:chOff x="1347157" y="2421723"/>
            <a:chExt cx="280655" cy="365551"/>
          </a:xfrm>
        </p:grpSpPr>
        <p:sp>
          <p:nvSpPr>
            <p:cNvPr id="15684" name="Google Shape;15684;p105"/>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05"/>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05"/>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5"/>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5"/>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5"/>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5"/>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5"/>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5"/>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5"/>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5"/>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05"/>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5"/>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5"/>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5"/>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5"/>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5"/>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5"/>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05"/>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105"/>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5"/>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5"/>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5"/>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7" name="Google Shape;15707;p105"/>
          <p:cNvGrpSpPr/>
          <p:nvPr/>
        </p:nvGrpSpPr>
        <p:grpSpPr>
          <a:xfrm>
            <a:off x="3507658" y="3645406"/>
            <a:ext cx="395474" cy="312491"/>
            <a:chOff x="3507658" y="3832256"/>
            <a:chExt cx="395474" cy="312491"/>
          </a:xfrm>
        </p:grpSpPr>
        <p:sp>
          <p:nvSpPr>
            <p:cNvPr id="15708" name="Google Shape;15708;p105"/>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05"/>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05"/>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1" name="Google Shape;15711;p105"/>
          <p:cNvGrpSpPr/>
          <p:nvPr/>
        </p:nvGrpSpPr>
        <p:grpSpPr>
          <a:xfrm>
            <a:off x="3962481" y="2714405"/>
            <a:ext cx="365158" cy="365368"/>
            <a:chOff x="3962481" y="2901255"/>
            <a:chExt cx="365158" cy="365368"/>
          </a:xfrm>
        </p:grpSpPr>
        <p:sp>
          <p:nvSpPr>
            <p:cNvPr id="15712" name="Google Shape;15712;p105"/>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5"/>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5"/>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5"/>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5"/>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5"/>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05"/>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05"/>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5"/>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5"/>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5"/>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5"/>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5"/>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5"/>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5"/>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5"/>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5"/>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5"/>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5"/>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105"/>
          <p:cNvGrpSpPr/>
          <p:nvPr/>
        </p:nvGrpSpPr>
        <p:grpSpPr>
          <a:xfrm>
            <a:off x="3520995" y="2738878"/>
            <a:ext cx="365551" cy="316238"/>
            <a:chOff x="3520995" y="2925728"/>
            <a:chExt cx="365551" cy="316238"/>
          </a:xfrm>
        </p:grpSpPr>
        <p:sp>
          <p:nvSpPr>
            <p:cNvPr id="15732" name="Google Shape;15732;p105"/>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05"/>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5"/>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5"/>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5"/>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5"/>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5"/>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5"/>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05"/>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05"/>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5"/>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5"/>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05"/>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05"/>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5"/>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5"/>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5"/>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5"/>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5"/>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5"/>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5"/>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5"/>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05"/>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05"/>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5"/>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5"/>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5"/>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5"/>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5"/>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5"/>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5"/>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05"/>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5"/>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5"/>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5"/>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5"/>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5"/>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5"/>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5"/>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5"/>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2" name="Google Shape;15772;p105"/>
          <p:cNvGrpSpPr/>
          <p:nvPr/>
        </p:nvGrpSpPr>
        <p:grpSpPr>
          <a:xfrm>
            <a:off x="894378" y="2235188"/>
            <a:ext cx="284926" cy="365237"/>
            <a:chOff x="894378" y="2422038"/>
            <a:chExt cx="284926" cy="365237"/>
          </a:xfrm>
        </p:grpSpPr>
        <p:sp>
          <p:nvSpPr>
            <p:cNvPr id="15773" name="Google Shape;15773;p105"/>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5"/>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5"/>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5"/>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5"/>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05"/>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5"/>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5"/>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5"/>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5"/>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5"/>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5"/>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5"/>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6" name="Google Shape;15786;p105"/>
          <p:cNvGrpSpPr/>
          <p:nvPr/>
        </p:nvGrpSpPr>
        <p:grpSpPr>
          <a:xfrm>
            <a:off x="3077518" y="2741787"/>
            <a:ext cx="376844" cy="310369"/>
            <a:chOff x="3077518" y="2928637"/>
            <a:chExt cx="376844" cy="310369"/>
          </a:xfrm>
        </p:grpSpPr>
        <p:sp>
          <p:nvSpPr>
            <p:cNvPr id="15787" name="Google Shape;15787;p105"/>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5"/>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05"/>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5"/>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5"/>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5"/>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05"/>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05"/>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5"/>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5"/>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5"/>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5"/>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5"/>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0" name="Google Shape;15800;p105"/>
          <p:cNvGrpSpPr/>
          <p:nvPr/>
        </p:nvGrpSpPr>
        <p:grpSpPr>
          <a:xfrm>
            <a:off x="2637656" y="2714248"/>
            <a:ext cx="365289" cy="365525"/>
            <a:chOff x="2637656" y="2901098"/>
            <a:chExt cx="365289" cy="365525"/>
          </a:xfrm>
        </p:grpSpPr>
        <p:sp>
          <p:nvSpPr>
            <p:cNvPr id="15801" name="Google Shape;15801;p105"/>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5"/>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5"/>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5"/>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05"/>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05"/>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7" name="Google Shape;15807;p105"/>
          <p:cNvGrpSpPr/>
          <p:nvPr/>
        </p:nvGrpSpPr>
        <p:grpSpPr>
          <a:xfrm>
            <a:off x="2195804" y="2759526"/>
            <a:ext cx="365394" cy="274969"/>
            <a:chOff x="2195804" y="2946376"/>
            <a:chExt cx="365394" cy="274969"/>
          </a:xfrm>
        </p:grpSpPr>
        <p:sp>
          <p:nvSpPr>
            <p:cNvPr id="15808" name="Google Shape;15808;p105"/>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5"/>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05"/>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05"/>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5"/>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05"/>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5"/>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5"/>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5"/>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5"/>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5"/>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5"/>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5"/>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05"/>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05"/>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05"/>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5"/>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5"/>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5"/>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5"/>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5"/>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5"/>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5"/>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5"/>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5"/>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05"/>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05"/>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5"/>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5"/>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7" name="Google Shape;15837;p105"/>
          <p:cNvGrpSpPr/>
          <p:nvPr/>
        </p:nvGrpSpPr>
        <p:grpSpPr>
          <a:xfrm>
            <a:off x="1312334" y="2714248"/>
            <a:ext cx="377342" cy="365525"/>
            <a:chOff x="1312334" y="2901098"/>
            <a:chExt cx="377342" cy="365525"/>
          </a:xfrm>
        </p:grpSpPr>
        <p:sp>
          <p:nvSpPr>
            <p:cNvPr id="15838" name="Google Shape;15838;p105"/>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5"/>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5"/>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5"/>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5"/>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5"/>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05"/>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5" name="Google Shape;15845;p105"/>
          <p:cNvGrpSpPr/>
          <p:nvPr/>
        </p:nvGrpSpPr>
        <p:grpSpPr>
          <a:xfrm>
            <a:off x="859660" y="2714379"/>
            <a:ext cx="377133" cy="365341"/>
            <a:chOff x="859660" y="2901229"/>
            <a:chExt cx="377133" cy="365341"/>
          </a:xfrm>
        </p:grpSpPr>
        <p:sp>
          <p:nvSpPr>
            <p:cNvPr id="15846" name="Google Shape;15846;p105"/>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5"/>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5"/>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5"/>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05"/>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5"/>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5"/>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5"/>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5"/>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5"/>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5"/>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5"/>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5"/>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5"/>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5"/>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05"/>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05"/>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5"/>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5"/>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105"/>
          <p:cNvGrpSpPr/>
          <p:nvPr/>
        </p:nvGrpSpPr>
        <p:grpSpPr>
          <a:xfrm>
            <a:off x="3090671" y="3178425"/>
            <a:ext cx="323365" cy="365420"/>
            <a:chOff x="3090671" y="3365275"/>
            <a:chExt cx="323365" cy="365420"/>
          </a:xfrm>
        </p:grpSpPr>
        <p:sp>
          <p:nvSpPr>
            <p:cNvPr id="15866" name="Google Shape;15866;p105"/>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5"/>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5"/>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5"/>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5"/>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5"/>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5"/>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5"/>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5"/>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05"/>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05"/>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05"/>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5"/>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5"/>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5"/>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5"/>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5"/>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05"/>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05"/>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05"/>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05"/>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5"/>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5"/>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5"/>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5"/>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5"/>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05"/>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3" name="Google Shape;15893;p105"/>
          <p:cNvGrpSpPr/>
          <p:nvPr/>
        </p:nvGrpSpPr>
        <p:grpSpPr>
          <a:xfrm>
            <a:off x="861651" y="4093731"/>
            <a:ext cx="346554" cy="364844"/>
            <a:chOff x="861651" y="4280581"/>
            <a:chExt cx="346554" cy="364844"/>
          </a:xfrm>
        </p:grpSpPr>
        <p:sp>
          <p:nvSpPr>
            <p:cNvPr id="15894" name="Google Shape;15894;p105"/>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05"/>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05"/>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5"/>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5"/>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5"/>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5"/>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5"/>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5"/>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5"/>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05"/>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5"/>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6" name="Google Shape;15906;p105"/>
          <p:cNvGrpSpPr/>
          <p:nvPr/>
        </p:nvGrpSpPr>
        <p:grpSpPr>
          <a:xfrm>
            <a:off x="1385020" y="4093757"/>
            <a:ext cx="330440" cy="364791"/>
            <a:chOff x="1385020" y="4280607"/>
            <a:chExt cx="330440" cy="364791"/>
          </a:xfrm>
        </p:grpSpPr>
        <p:sp>
          <p:nvSpPr>
            <p:cNvPr id="15907" name="Google Shape;15907;p105"/>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5"/>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5"/>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5"/>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05"/>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5"/>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5"/>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5"/>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05"/>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05"/>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5"/>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5"/>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5"/>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5"/>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05"/>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05"/>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5"/>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05"/>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5"/>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5"/>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5"/>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05"/>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5"/>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5"/>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5"/>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5"/>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3" name="Google Shape;15933;p105"/>
          <p:cNvGrpSpPr/>
          <p:nvPr/>
        </p:nvGrpSpPr>
        <p:grpSpPr>
          <a:xfrm>
            <a:off x="1737836" y="1314091"/>
            <a:ext cx="392016" cy="369560"/>
            <a:chOff x="1737836" y="1500941"/>
            <a:chExt cx="392016" cy="369560"/>
          </a:xfrm>
        </p:grpSpPr>
        <p:sp>
          <p:nvSpPr>
            <p:cNvPr id="15934" name="Google Shape;15934;p105"/>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5"/>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05"/>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05"/>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05"/>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5"/>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05"/>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05"/>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5"/>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5"/>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5"/>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5"/>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5"/>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5"/>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5"/>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5"/>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05"/>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5"/>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05"/>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05"/>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05"/>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5"/>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5"/>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5"/>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5"/>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5"/>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05"/>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5"/>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5"/>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05"/>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05"/>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05"/>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05"/>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5"/>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5"/>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5"/>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5"/>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105"/>
          <p:cNvGrpSpPr/>
          <p:nvPr/>
        </p:nvGrpSpPr>
        <p:grpSpPr>
          <a:xfrm>
            <a:off x="1879330" y="4111496"/>
            <a:ext cx="379884" cy="329182"/>
            <a:chOff x="1879330" y="4298346"/>
            <a:chExt cx="379884" cy="329182"/>
          </a:xfrm>
        </p:grpSpPr>
        <p:sp>
          <p:nvSpPr>
            <p:cNvPr id="15972" name="Google Shape;15972;p105"/>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05"/>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5"/>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5"/>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5"/>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5"/>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5"/>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5"/>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5"/>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05"/>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05"/>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5"/>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5"/>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5"/>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5"/>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5"/>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05"/>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05"/>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05"/>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5"/>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5"/>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5"/>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4" name="Google Shape;15994;p105"/>
          <p:cNvGrpSpPr/>
          <p:nvPr/>
        </p:nvGrpSpPr>
        <p:grpSpPr>
          <a:xfrm>
            <a:off x="2399816" y="4111365"/>
            <a:ext cx="365394" cy="329706"/>
            <a:chOff x="2399816" y="4298215"/>
            <a:chExt cx="365394" cy="329706"/>
          </a:xfrm>
        </p:grpSpPr>
        <p:sp>
          <p:nvSpPr>
            <p:cNvPr id="15995" name="Google Shape;15995;p105"/>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5"/>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5"/>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5"/>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5"/>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5"/>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05"/>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05"/>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5"/>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5"/>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5"/>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5"/>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5"/>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5"/>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05"/>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5"/>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1" name="Google Shape;16011;p105"/>
          <p:cNvGrpSpPr/>
          <p:nvPr/>
        </p:nvGrpSpPr>
        <p:grpSpPr>
          <a:xfrm>
            <a:off x="2915743" y="4108221"/>
            <a:ext cx="366547" cy="335968"/>
            <a:chOff x="2915743" y="4295071"/>
            <a:chExt cx="366547" cy="335968"/>
          </a:xfrm>
        </p:grpSpPr>
        <p:sp>
          <p:nvSpPr>
            <p:cNvPr id="16012" name="Google Shape;16012;p105"/>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05"/>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05"/>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05"/>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5"/>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05"/>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5"/>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5"/>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5"/>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5"/>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05"/>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05"/>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5"/>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5"/>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5"/>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05"/>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05"/>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5"/>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05"/>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05"/>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5"/>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5"/>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5"/>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05"/>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05"/>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5"/>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5"/>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5"/>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05"/>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1" name="Google Shape;16041;p105"/>
          <p:cNvGrpSpPr/>
          <p:nvPr/>
        </p:nvGrpSpPr>
        <p:grpSpPr>
          <a:xfrm>
            <a:off x="5712834" y="3626121"/>
            <a:ext cx="347550" cy="324046"/>
            <a:chOff x="5712834" y="3812971"/>
            <a:chExt cx="347550" cy="324046"/>
          </a:xfrm>
        </p:grpSpPr>
        <p:sp>
          <p:nvSpPr>
            <p:cNvPr id="16042" name="Google Shape;16042;p105"/>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5"/>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05"/>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05"/>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5"/>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5"/>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5"/>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05"/>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05"/>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05"/>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05"/>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05"/>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5"/>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05"/>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05"/>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05"/>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8" name="Google Shape;16058;p105"/>
          <p:cNvGrpSpPr/>
          <p:nvPr/>
        </p:nvGrpSpPr>
        <p:grpSpPr>
          <a:xfrm>
            <a:off x="6181466" y="3672290"/>
            <a:ext cx="347943" cy="231709"/>
            <a:chOff x="6181466" y="3859140"/>
            <a:chExt cx="347943" cy="231709"/>
          </a:xfrm>
        </p:grpSpPr>
        <p:sp>
          <p:nvSpPr>
            <p:cNvPr id="16059" name="Google Shape;16059;p105"/>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05"/>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05"/>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05"/>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5"/>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5"/>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5"/>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5"/>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5"/>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5"/>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5"/>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5"/>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05"/>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05"/>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3" name="Google Shape;16073;p105"/>
          <p:cNvGrpSpPr/>
          <p:nvPr/>
        </p:nvGrpSpPr>
        <p:grpSpPr>
          <a:xfrm>
            <a:off x="2656024" y="3178294"/>
            <a:ext cx="298735" cy="365472"/>
            <a:chOff x="2656024" y="3365144"/>
            <a:chExt cx="298735" cy="365472"/>
          </a:xfrm>
        </p:grpSpPr>
        <p:sp>
          <p:nvSpPr>
            <p:cNvPr id="16074" name="Google Shape;16074;p105"/>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5"/>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5"/>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05"/>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05"/>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5"/>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5"/>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5"/>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5"/>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5"/>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05"/>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05"/>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5"/>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5"/>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5"/>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5"/>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5"/>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05"/>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5"/>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5"/>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5"/>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5"/>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5"/>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7" name="Google Shape;16097;p105"/>
          <p:cNvGrpSpPr/>
          <p:nvPr/>
        </p:nvGrpSpPr>
        <p:grpSpPr>
          <a:xfrm>
            <a:off x="7172235" y="3616505"/>
            <a:ext cx="387561" cy="384312"/>
            <a:chOff x="7172235" y="3803355"/>
            <a:chExt cx="387561" cy="384312"/>
          </a:xfrm>
        </p:grpSpPr>
        <p:sp>
          <p:nvSpPr>
            <p:cNvPr id="16098" name="Google Shape;16098;p105"/>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5"/>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5"/>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05"/>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05"/>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5"/>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5"/>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5"/>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5"/>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5"/>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5"/>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05"/>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5"/>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5"/>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5"/>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5"/>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5"/>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05"/>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05"/>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05"/>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05"/>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05"/>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5"/>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5"/>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5"/>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3" name="Google Shape;16123;p105"/>
          <p:cNvGrpSpPr/>
          <p:nvPr/>
        </p:nvGrpSpPr>
        <p:grpSpPr>
          <a:xfrm>
            <a:off x="6655443" y="3612365"/>
            <a:ext cx="428280" cy="351638"/>
            <a:chOff x="6655443" y="3799215"/>
            <a:chExt cx="428280" cy="351638"/>
          </a:xfrm>
        </p:grpSpPr>
        <p:sp>
          <p:nvSpPr>
            <p:cNvPr id="16124" name="Google Shape;16124;p105"/>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05"/>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5"/>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5"/>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5"/>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5"/>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5"/>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5"/>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5"/>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05"/>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05"/>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5"/>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05"/>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7" name="Google Shape;16137;p105"/>
          <p:cNvGrpSpPr/>
          <p:nvPr/>
        </p:nvGrpSpPr>
        <p:grpSpPr>
          <a:xfrm>
            <a:off x="5224551" y="3606417"/>
            <a:ext cx="366547" cy="363507"/>
            <a:chOff x="5224551" y="3793267"/>
            <a:chExt cx="366547" cy="363507"/>
          </a:xfrm>
        </p:grpSpPr>
        <p:sp>
          <p:nvSpPr>
            <p:cNvPr id="16138" name="Google Shape;16138;p105"/>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5"/>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5"/>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05"/>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05"/>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5"/>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5"/>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5"/>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5"/>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5"/>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5"/>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5"/>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05"/>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05"/>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2" name="Google Shape;16152;p105"/>
          <p:cNvGrpSpPr/>
          <p:nvPr/>
        </p:nvGrpSpPr>
        <p:grpSpPr>
          <a:xfrm>
            <a:off x="7075390" y="3162704"/>
            <a:ext cx="375429" cy="363822"/>
            <a:chOff x="7075390" y="3349554"/>
            <a:chExt cx="375429" cy="363822"/>
          </a:xfrm>
        </p:grpSpPr>
        <p:sp>
          <p:nvSpPr>
            <p:cNvPr id="16153" name="Google Shape;16153;p105"/>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5"/>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05"/>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05"/>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5"/>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5"/>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5"/>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5"/>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5"/>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5"/>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5"/>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5"/>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5"/>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5"/>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5"/>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5"/>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5"/>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05"/>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05"/>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105"/>
          <p:cNvGrpSpPr/>
          <p:nvPr/>
        </p:nvGrpSpPr>
        <p:grpSpPr>
          <a:xfrm>
            <a:off x="6641451" y="3213694"/>
            <a:ext cx="363402" cy="261527"/>
            <a:chOff x="6641451" y="3400544"/>
            <a:chExt cx="363402" cy="261527"/>
          </a:xfrm>
        </p:grpSpPr>
        <p:sp>
          <p:nvSpPr>
            <p:cNvPr id="16173" name="Google Shape;16173;p105"/>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5"/>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5"/>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5"/>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5"/>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5"/>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5"/>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5"/>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5"/>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5"/>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05"/>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05"/>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5"/>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5"/>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5"/>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5"/>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5"/>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5"/>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5"/>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2" name="Google Shape;16192;p105"/>
          <p:cNvGrpSpPr/>
          <p:nvPr/>
        </p:nvGrpSpPr>
        <p:grpSpPr>
          <a:xfrm>
            <a:off x="7658737" y="3162756"/>
            <a:ext cx="110208" cy="363219"/>
            <a:chOff x="7658737" y="3349606"/>
            <a:chExt cx="110208" cy="363219"/>
          </a:xfrm>
        </p:grpSpPr>
        <p:sp>
          <p:nvSpPr>
            <p:cNvPr id="16193" name="Google Shape;16193;p105"/>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5"/>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5"/>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5"/>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7" name="Google Shape;16197;p105"/>
          <p:cNvGrpSpPr/>
          <p:nvPr/>
        </p:nvGrpSpPr>
        <p:grpSpPr>
          <a:xfrm>
            <a:off x="7975263" y="3196846"/>
            <a:ext cx="363717" cy="295355"/>
            <a:chOff x="7975263" y="3383696"/>
            <a:chExt cx="363717" cy="295355"/>
          </a:xfrm>
        </p:grpSpPr>
        <p:sp>
          <p:nvSpPr>
            <p:cNvPr id="16198" name="Google Shape;16198;p105"/>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5"/>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05"/>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05"/>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5"/>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5"/>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5"/>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5"/>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5"/>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05"/>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5"/>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5"/>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05"/>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05"/>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5"/>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5"/>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5"/>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5"/>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5"/>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5"/>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8" name="Google Shape;16218;p105"/>
          <p:cNvGrpSpPr/>
          <p:nvPr/>
        </p:nvGrpSpPr>
        <p:grpSpPr>
          <a:xfrm>
            <a:off x="4891988" y="2241450"/>
            <a:ext cx="285424" cy="363507"/>
            <a:chOff x="4891988" y="2428300"/>
            <a:chExt cx="285424" cy="363507"/>
          </a:xfrm>
        </p:grpSpPr>
        <p:sp>
          <p:nvSpPr>
            <p:cNvPr id="16219" name="Google Shape;16219;p105"/>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5"/>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5"/>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5"/>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5"/>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05"/>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05"/>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5"/>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5"/>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5"/>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105"/>
          <p:cNvGrpSpPr/>
          <p:nvPr/>
        </p:nvGrpSpPr>
        <p:grpSpPr>
          <a:xfrm>
            <a:off x="6632909" y="2260971"/>
            <a:ext cx="368302" cy="324361"/>
            <a:chOff x="6632909" y="2447821"/>
            <a:chExt cx="368302" cy="324361"/>
          </a:xfrm>
        </p:grpSpPr>
        <p:sp>
          <p:nvSpPr>
            <p:cNvPr id="16230" name="Google Shape;16230;p105"/>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5"/>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5"/>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5"/>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05"/>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05"/>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5"/>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5"/>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5"/>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5"/>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5"/>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5"/>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5"/>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5"/>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5"/>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5" name="Google Shape;16245;p105"/>
          <p:cNvGrpSpPr/>
          <p:nvPr/>
        </p:nvGrpSpPr>
        <p:grpSpPr>
          <a:xfrm>
            <a:off x="1754187" y="2714248"/>
            <a:ext cx="365289" cy="365525"/>
            <a:chOff x="1754187" y="2901098"/>
            <a:chExt cx="365289" cy="365525"/>
          </a:xfrm>
        </p:grpSpPr>
        <p:sp>
          <p:nvSpPr>
            <p:cNvPr id="16246" name="Google Shape;16246;p105"/>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05"/>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05"/>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5"/>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5"/>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5"/>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5"/>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5"/>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5"/>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5"/>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5"/>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5"/>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5"/>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5"/>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5"/>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5"/>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5"/>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5"/>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5"/>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5" name="Google Shape;16265;p105"/>
          <p:cNvGrpSpPr/>
          <p:nvPr/>
        </p:nvGrpSpPr>
        <p:grpSpPr>
          <a:xfrm>
            <a:off x="5770820" y="1828499"/>
            <a:ext cx="363507" cy="303032"/>
            <a:chOff x="5770820" y="2015349"/>
            <a:chExt cx="363507" cy="303032"/>
          </a:xfrm>
        </p:grpSpPr>
        <p:sp>
          <p:nvSpPr>
            <p:cNvPr id="16266" name="Google Shape;16266;p105"/>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5"/>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5"/>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05"/>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05"/>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5"/>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5"/>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5"/>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5"/>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5"/>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5"/>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5"/>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5"/>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5"/>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5"/>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5"/>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5"/>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5"/>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5"/>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5"/>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5"/>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5"/>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5"/>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5"/>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05"/>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05"/>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2" name="Google Shape;16292;p105"/>
          <p:cNvGrpSpPr/>
          <p:nvPr/>
        </p:nvGrpSpPr>
        <p:grpSpPr>
          <a:xfrm>
            <a:off x="5322417" y="1799886"/>
            <a:ext cx="368931" cy="359944"/>
            <a:chOff x="5322417" y="1986736"/>
            <a:chExt cx="368931" cy="359944"/>
          </a:xfrm>
        </p:grpSpPr>
        <p:sp>
          <p:nvSpPr>
            <p:cNvPr id="16293" name="Google Shape;16293;p105"/>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5"/>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5"/>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5"/>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05"/>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5"/>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5"/>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5"/>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5"/>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5"/>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5"/>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5"/>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5"/>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05"/>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05"/>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05"/>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05"/>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5"/>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5"/>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5"/>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5"/>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5"/>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5"/>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6" name="Google Shape;16316;p105"/>
          <p:cNvGrpSpPr/>
          <p:nvPr/>
        </p:nvGrpSpPr>
        <p:grpSpPr>
          <a:xfrm>
            <a:off x="6189641" y="2279418"/>
            <a:ext cx="363298" cy="287572"/>
            <a:chOff x="6189641" y="2466268"/>
            <a:chExt cx="363298" cy="287572"/>
          </a:xfrm>
        </p:grpSpPr>
        <p:sp>
          <p:nvSpPr>
            <p:cNvPr id="16317" name="Google Shape;16317;p105"/>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5"/>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5"/>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5"/>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5"/>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5"/>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5"/>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05"/>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05"/>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05"/>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05"/>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05"/>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05"/>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0" name="Google Shape;16330;p105"/>
          <p:cNvGrpSpPr/>
          <p:nvPr/>
        </p:nvGrpSpPr>
        <p:grpSpPr>
          <a:xfrm>
            <a:off x="7076255" y="2241398"/>
            <a:ext cx="369455" cy="363638"/>
            <a:chOff x="7076255" y="2428248"/>
            <a:chExt cx="369455" cy="363638"/>
          </a:xfrm>
        </p:grpSpPr>
        <p:sp>
          <p:nvSpPr>
            <p:cNvPr id="16331" name="Google Shape;16331;p105"/>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5"/>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5"/>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5"/>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5"/>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5"/>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5"/>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5"/>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05"/>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05"/>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1" name="Google Shape;16341;p105"/>
          <p:cNvGrpSpPr/>
          <p:nvPr/>
        </p:nvGrpSpPr>
        <p:grpSpPr>
          <a:xfrm>
            <a:off x="5331090" y="3150179"/>
            <a:ext cx="316238" cy="388688"/>
            <a:chOff x="5331090" y="3337029"/>
            <a:chExt cx="316238" cy="388688"/>
          </a:xfrm>
        </p:grpSpPr>
        <p:sp>
          <p:nvSpPr>
            <p:cNvPr id="16342" name="Google Shape;16342;p105"/>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5"/>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5"/>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5"/>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5"/>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5"/>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5"/>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5"/>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5"/>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05"/>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5"/>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05"/>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05"/>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5"/>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5"/>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5"/>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5"/>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5"/>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5"/>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5"/>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5"/>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5"/>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5"/>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5"/>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5"/>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05"/>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8" name="Google Shape;16368;p105"/>
          <p:cNvGrpSpPr/>
          <p:nvPr/>
        </p:nvGrpSpPr>
        <p:grpSpPr>
          <a:xfrm>
            <a:off x="7995963" y="1798313"/>
            <a:ext cx="343279" cy="363402"/>
            <a:chOff x="7995963" y="1985163"/>
            <a:chExt cx="343279" cy="363402"/>
          </a:xfrm>
        </p:grpSpPr>
        <p:sp>
          <p:nvSpPr>
            <p:cNvPr id="16369" name="Google Shape;16369;p105"/>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5"/>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5"/>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5"/>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5"/>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5"/>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5"/>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5"/>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5"/>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5"/>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5"/>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5"/>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5"/>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5"/>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5"/>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5"/>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5"/>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5"/>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5"/>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5"/>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9" name="Google Shape;16389;p105"/>
          <p:cNvGrpSpPr/>
          <p:nvPr/>
        </p:nvGrpSpPr>
        <p:grpSpPr>
          <a:xfrm>
            <a:off x="5743255" y="2246560"/>
            <a:ext cx="364162" cy="353236"/>
            <a:chOff x="5743255" y="2433410"/>
            <a:chExt cx="364162" cy="353236"/>
          </a:xfrm>
        </p:grpSpPr>
        <p:sp>
          <p:nvSpPr>
            <p:cNvPr id="16390" name="Google Shape;16390;p105"/>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5"/>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5"/>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05"/>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05"/>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5"/>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5"/>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5"/>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5"/>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5"/>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5"/>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5"/>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5"/>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5"/>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5"/>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5"/>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5"/>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5"/>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05"/>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5"/>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5"/>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105"/>
          <p:cNvGrpSpPr/>
          <p:nvPr/>
        </p:nvGrpSpPr>
        <p:grpSpPr>
          <a:xfrm>
            <a:off x="4885202" y="1812410"/>
            <a:ext cx="363271" cy="335104"/>
            <a:chOff x="4885202" y="1999260"/>
            <a:chExt cx="363271" cy="335104"/>
          </a:xfrm>
        </p:grpSpPr>
        <p:sp>
          <p:nvSpPr>
            <p:cNvPr id="16412" name="Google Shape;16412;p105"/>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5"/>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5"/>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5"/>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5"/>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5"/>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5"/>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5"/>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5"/>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05"/>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05"/>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5"/>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5"/>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5"/>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5"/>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5"/>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5"/>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5"/>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105"/>
          <p:cNvGrpSpPr/>
          <p:nvPr/>
        </p:nvGrpSpPr>
        <p:grpSpPr>
          <a:xfrm>
            <a:off x="7062315" y="2715113"/>
            <a:ext cx="363507" cy="346423"/>
            <a:chOff x="7062315" y="2901963"/>
            <a:chExt cx="363507" cy="346423"/>
          </a:xfrm>
        </p:grpSpPr>
        <p:sp>
          <p:nvSpPr>
            <p:cNvPr id="16431" name="Google Shape;16431;p105"/>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05"/>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5"/>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5"/>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5"/>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5"/>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5"/>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5"/>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5"/>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5"/>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5"/>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5"/>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105"/>
          <p:cNvGrpSpPr/>
          <p:nvPr/>
        </p:nvGrpSpPr>
        <p:grpSpPr>
          <a:xfrm>
            <a:off x="7541533" y="1798313"/>
            <a:ext cx="359865" cy="363402"/>
            <a:chOff x="7541533" y="1985163"/>
            <a:chExt cx="359865" cy="363402"/>
          </a:xfrm>
        </p:grpSpPr>
        <p:sp>
          <p:nvSpPr>
            <p:cNvPr id="16444" name="Google Shape;16444;p105"/>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5"/>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5"/>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5"/>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5"/>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5"/>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5"/>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5"/>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5"/>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5"/>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5"/>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5"/>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5"/>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5"/>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05"/>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05"/>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5"/>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5"/>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5"/>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05"/>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05"/>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5"/>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5"/>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7" name="Google Shape;16467;p105"/>
          <p:cNvGrpSpPr/>
          <p:nvPr/>
        </p:nvGrpSpPr>
        <p:grpSpPr>
          <a:xfrm>
            <a:off x="6602959" y="2721663"/>
            <a:ext cx="363402" cy="333322"/>
            <a:chOff x="6602959" y="2908513"/>
            <a:chExt cx="363402" cy="333322"/>
          </a:xfrm>
        </p:grpSpPr>
        <p:sp>
          <p:nvSpPr>
            <p:cNvPr id="16468" name="Google Shape;16468;p105"/>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5"/>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5"/>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5"/>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5"/>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5"/>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5"/>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5"/>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5"/>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5"/>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5"/>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5"/>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5"/>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5"/>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5"/>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05"/>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05"/>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5"/>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5"/>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5"/>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5"/>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5"/>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5"/>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5"/>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5"/>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5"/>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4" name="Google Shape;16494;p105"/>
          <p:cNvGrpSpPr/>
          <p:nvPr/>
        </p:nvGrpSpPr>
        <p:grpSpPr>
          <a:xfrm>
            <a:off x="5289454" y="2297288"/>
            <a:ext cx="371840" cy="252068"/>
            <a:chOff x="5289454" y="2484138"/>
            <a:chExt cx="371840" cy="252068"/>
          </a:xfrm>
        </p:grpSpPr>
        <p:sp>
          <p:nvSpPr>
            <p:cNvPr id="16495" name="Google Shape;16495;p105"/>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05"/>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05"/>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5"/>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5"/>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5"/>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5"/>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5"/>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05"/>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05"/>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5"/>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5"/>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05"/>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05"/>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5"/>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5"/>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5"/>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5"/>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5"/>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5"/>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5"/>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5"/>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05"/>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05"/>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5"/>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5"/>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5"/>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5"/>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5"/>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5"/>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5"/>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5"/>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5"/>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8" name="Google Shape;16528;p105"/>
          <p:cNvGrpSpPr/>
          <p:nvPr/>
        </p:nvGrpSpPr>
        <p:grpSpPr>
          <a:xfrm>
            <a:off x="6215319" y="1798235"/>
            <a:ext cx="360258" cy="363455"/>
            <a:chOff x="6215319" y="1985085"/>
            <a:chExt cx="360258" cy="363455"/>
          </a:xfrm>
        </p:grpSpPr>
        <p:sp>
          <p:nvSpPr>
            <p:cNvPr id="16529" name="Google Shape;16529;p105"/>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5"/>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5"/>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05"/>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05"/>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5"/>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5"/>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5"/>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5"/>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8" name="Google Shape;16538;p105"/>
          <p:cNvGrpSpPr/>
          <p:nvPr/>
        </p:nvGrpSpPr>
        <p:grpSpPr>
          <a:xfrm>
            <a:off x="5354856" y="1315847"/>
            <a:ext cx="251334" cy="363402"/>
            <a:chOff x="5354856" y="1502697"/>
            <a:chExt cx="251334" cy="363402"/>
          </a:xfrm>
        </p:grpSpPr>
        <p:sp>
          <p:nvSpPr>
            <p:cNvPr id="16539" name="Google Shape;16539;p105"/>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5"/>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5"/>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5"/>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5"/>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5"/>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5"/>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5"/>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5"/>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5"/>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05"/>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05"/>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5"/>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2" name="Google Shape;16552;p105"/>
          <p:cNvGrpSpPr/>
          <p:nvPr/>
        </p:nvGrpSpPr>
        <p:grpSpPr>
          <a:xfrm>
            <a:off x="7967402" y="2288693"/>
            <a:ext cx="374093" cy="267082"/>
            <a:chOff x="7967402" y="2475543"/>
            <a:chExt cx="374093" cy="267082"/>
          </a:xfrm>
        </p:grpSpPr>
        <p:sp>
          <p:nvSpPr>
            <p:cNvPr id="16553" name="Google Shape;16553;p105"/>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5"/>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5"/>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5"/>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5"/>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5"/>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5"/>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5"/>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5"/>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5"/>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5"/>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5"/>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05"/>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05"/>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5"/>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8" name="Google Shape;16568;p105"/>
          <p:cNvGrpSpPr/>
          <p:nvPr/>
        </p:nvGrpSpPr>
        <p:grpSpPr>
          <a:xfrm>
            <a:off x="7526624" y="2273836"/>
            <a:ext cx="363979" cy="298604"/>
            <a:chOff x="7526624" y="2460686"/>
            <a:chExt cx="363979" cy="298604"/>
          </a:xfrm>
        </p:grpSpPr>
        <p:sp>
          <p:nvSpPr>
            <p:cNvPr id="16569" name="Google Shape;16569;p105"/>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5"/>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5"/>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5"/>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05"/>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05"/>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5"/>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5"/>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5"/>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5"/>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5"/>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5"/>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5"/>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5"/>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5"/>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5"/>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5"/>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5"/>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5"/>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8" name="Google Shape;16588;p105"/>
          <p:cNvGrpSpPr/>
          <p:nvPr/>
        </p:nvGrpSpPr>
        <p:grpSpPr>
          <a:xfrm>
            <a:off x="7108353" y="1798235"/>
            <a:ext cx="346161" cy="363481"/>
            <a:chOff x="7108353" y="1985085"/>
            <a:chExt cx="346161" cy="363481"/>
          </a:xfrm>
        </p:grpSpPr>
        <p:sp>
          <p:nvSpPr>
            <p:cNvPr id="16589" name="Google Shape;16589;p105"/>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05"/>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05"/>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5"/>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05"/>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05"/>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5"/>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5"/>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5"/>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5"/>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5"/>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5"/>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05"/>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05"/>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5"/>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5"/>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5"/>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6" name="Google Shape;16606;p105"/>
          <p:cNvGrpSpPr/>
          <p:nvPr/>
        </p:nvGrpSpPr>
        <p:grpSpPr>
          <a:xfrm>
            <a:off x="6139594" y="2730598"/>
            <a:ext cx="371578" cy="315347"/>
            <a:chOff x="6139594" y="2917448"/>
            <a:chExt cx="371578" cy="315347"/>
          </a:xfrm>
        </p:grpSpPr>
        <p:sp>
          <p:nvSpPr>
            <p:cNvPr id="16607" name="Google Shape;16607;p105"/>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5"/>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5"/>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5"/>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5"/>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5"/>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5"/>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5"/>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5" name="Google Shape;16615;p105"/>
          <p:cNvGrpSpPr/>
          <p:nvPr/>
        </p:nvGrpSpPr>
        <p:grpSpPr>
          <a:xfrm>
            <a:off x="7539253" y="2706545"/>
            <a:ext cx="328186" cy="363429"/>
            <a:chOff x="7539253" y="2893395"/>
            <a:chExt cx="328186" cy="363429"/>
          </a:xfrm>
        </p:grpSpPr>
        <p:sp>
          <p:nvSpPr>
            <p:cNvPr id="16616" name="Google Shape;16616;p105"/>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5"/>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5"/>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5"/>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5"/>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5"/>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5"/>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05"/>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05"/>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5"/>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5"/>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5"/>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5"/>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5"/>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5"/>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1" name="Google Shape;16631;p105"/>
          <p:cNvGrpSpPr/>
          <p:nvPr/>
        </p:nvGrpSpPr>
        <p:grpSpPr>
          <a:xfrm>
            <a:off x="8004138" y="2706571"/>
            <a:ext cx="317365" cy="363402"/>
            <a:chOff x="8004138" y="2893421"/>
            <a:chExt cx="317365" cy="363402"/>
          </a:xfrm>
        </p:grpSpPr>
        <p:sp>
          <p:nvSpPr>
            <p:cNvPr id="16632" name="Google Shape;16632;p105"/>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5"/>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5"/>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5"/>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5"/>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5"/>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5"/>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05"/>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05"/>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5"/>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5"/>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5"/>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5"/>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5"/>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05"/>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05"/>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5"/>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5"/>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5"/>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5"/>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5"/>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5"/>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5"/>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5" name="Google Shape;16655;p105"/>
          <p:cNvGrpSpPr/>
          <p:nvPr/>
        </p:nvGrpSpPr>
        <p:grpSpPr>
          <a:xfrm>
            <a:off x="5683016" y="2706649"/>
            <a:ext cx="365551" cy="363376"/>
            <a:chOff x="5683016" y="2893499"/>
            <a:chExt cx="365551" cy="363376"/>
          </a:xfrm>
        </p:grpSpPr>
        <p:sp>
          <p:nvSpPr>
            <p:cNvPr id="16656" name="Google Shape;16656;p105"/>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5"/>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5"/>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5"/>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5"/>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5"/>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5"/>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05"/>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05"/>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5"/>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5"/>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5"/>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5"/>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5"/>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05"/>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1" name="Google Shape;16671;p105"/>
          <p:cNvGrpSpPr/>
          <p:nvPr/>
        </p:nvGrpSpPr>
        <p:grpSpPr>
          <a:xfrm>
            <a:off x="4891622" y="1315847"/>
            <a:ext cx="255841" cy="363402"/>
            <a:chOff x="4891622" y="1502697"/>
            <a:chExt cx="255841" cy="363402"/>
          </a:xfrm>
        </p:grpSpPr>
        <p:sp>
          <p:nvSpPr>
            <p:cNvPr id="16672" name="Google Shape;16672;p105"/>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5"/>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5"/>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5"/>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5"/>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5"/>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5"/>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5"/>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05"/>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05"/>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5"/>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5"/>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5"/>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5"/>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5"/>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5"/>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8" name="Google Shape;16688;p105"/>
          <p:cNvGrpSpPr/>
          <p:nvPr/>
        </p:nvGrpSpPr>
        <p:grpSpPr>
          <a:xfrm>
            <a:off x="6281219" y="1315847"/>
            <a:ext cx="243919" cy="363402"/>
            <a:chOff x="6281219" y="1502697"/>
            <a:chExt cx="243919" cy="363402"/>
          </a:xfrm>
        </p:grpSpPr>
        <p:sp>
          <p:nvSpPr>
            <p:cNvPr id="16689" name="Google Shape;16689;p105"/>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5"/>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5"/>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5"/>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5"/>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5"/>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5"/>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5"/>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5"/>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5"/>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5"/>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5"/>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5"/>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5"/>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3" name="Google Shape;16703;p105"/>
          <p:cNvGrpSpPr/>
          <p:nvPr/>
        </p:nvGrpSpPr>
        <p:grpSpPr>
          <a:xfrm>
            <a:off x="4888713" y="3163018"/>
            <a:ext cx="311469" cy="363167"/>
            <a:chOff x="4888713" y="3349868"/>
            <a:chExt cx="311469" cy="363167"/>
          </a:xfrm>
        </p:grpSpPr>
        <p:sp>
          <p:nvSpPr>
            <p:cNvPr id="16704" name="Google Shape;16704;p105"/>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5"/>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5"/>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5"/>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5"/>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5"/>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05"/>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05"/>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5"/>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5"/>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5"/>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5"/>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5"/>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5"/>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5"/>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9" name="Google Shape;16719;p105"/>
          <p:cNvGrpSpPr/>
          <p:nvPr/>
        </p:nvGrpSpPr>
        <p:grpSpPr>
          <a:xfrm>
            <a:off x="6196821" y="3222446"/>
            <a:ext cx="363402" cy="243971"/>
            <a:chOff x="6196821" y="3409296"/>
            <a:chExt cx="363402" cy="243971"/>
          </a:xfrm>
        </p:grpSpPr>
        <p:sp>
          <p:nvSpPr>
            <p:cNvPr id="16720" name="Google Shape;16720;p105"/>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5"/>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5"/>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5"/>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05"/>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05"/>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5"/>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5"/>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5"/>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5"/>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5"/>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5"/>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5"/>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5"/>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5"/>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5"/>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6" name="Google Shape;16736;p105"/>
          <p:cNvGrpSpPr/>
          <p:nvPr/>
        </p:nvGrpSpPr>
        <p:grpSpPr>
          <a:xfrm>
            <a:off x="5818221" y="1315847"/>
            <a:ext cx="252723" cy="363402"/>
            <a:chOff x="5818221" y="1502697"/>
            <a:chExt cx="252723" cy="363402"/>
          </a:xfrm>
        </p:grpSpPr>
        <p:sp>
          <p:nvSpPr>
            <p:cNvPr id="16737" name="Google Shape;16737;p105"/>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5"/>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5"/>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5"/>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05"/>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05"/>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5"/>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5"/>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5"/>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5"/>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5"/>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5"/>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5"/>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5"/>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5"/>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2" name="Google Shape;16752;p105"/>
          <p:cNvGrpSpPr/>
          <p:nvPr/>
        </p:nvGrpSpPr>
        <p:grpSpPr>
          <a:xfrm>
            <a:off x="6660814" y="1798235"/>
            <a:ext cx="355096" cy="363481"/>
            <a:chOff x="6660814" y="1985085"/>
            <a:chExt cx="355096" cy="363481"/>
          </a:xfrm>
        </p:grpSpPr>
        <p:sp>
          <p:nvSpPr>
            <p:cNvPr id="16753" name="Google Shape;16753;p105"/>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5"/>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5"/>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5"/>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5"/>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5"/>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5"/>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5"/>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05"/>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05"/>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5"/>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5"/>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5"/>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5"/>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5"/>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5"/>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5"/>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5"/>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5"/>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5"/>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5"/>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5"/>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5"/>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5"/>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5"/>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5"/>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5"/>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5"/>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5"/>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2" name="Google Shape;16782;p105"/>
          <p:cNvGrpSpPr/>
          <p:nvPr/>
        </p:nvGrpSpPr>
        <p:grpSpPr>
          <a:xfrm>
            <a:off x="7226448" y="1315847"/>
            <a:ext cx="198379" cy="363402"/>
            <a:chOff x="7226448" y="1502697"/>
            <a:chExt cx="198379" cy="363402"/>
          </a:xfrm>
        </p:grpSpPr>
        <p:sp>
          <p:nvSpPr>
            <p:cNvPr id="16783" name="Google Shape;16783;p105"/>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5"/>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5"/>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5"/>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5"/>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5"/>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05"/>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5"/>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5"/>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5"/>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5"/>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05"/>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05"/>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5"/>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7" name="Google Shape;16797;p105"/>
          <p:cNvGrpSpPr/>
          <p:nvPr/>
        </p:nvGrpSpPr>
        <p:grpSpPr>
          <a:xfrm>
            <a:off x="8169030" y="1315716"/>
            <a:ext cx="158001" cy="363533"/>
            <a:chOff x="8169030" y="1502566"/>
            <a:chExt cx="158001" cy="363533"/>
          </a:xfrm>
        </p:grpSpPr>
        <p:sp>
          <p:nvSpPr>
            <p:cNvPr id="16798" name="Google Shape;16798;p105"/>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5"/>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5"/>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5"/>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5"/>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5"/>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05"/>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5"/>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5"/>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5"/>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5"/>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5"/>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5"/>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1" name="Google Shape;16811;p105"/>
          <p:cNvGrpSpPr/>
          <p:nvPr/>
        </p:nvGrpSpPr>
        <p:grpSpPr>
          <a:xfrm>
            <a:off x="7706661" y="1315847"/>
            <a:ext cx="160281" cy="363402"/>
            <a:chOff x="7706661" y="1502697"/>
            <a:chExt cx="160281" cy="363402"/>
          </a:xfrm>
        </p:grpSpPr>
        <p:sp>
          <p:nvSpPr>
            <p:cNvPr id="16812" name="Google Shape;16812;p105"/>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05"/>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5"/>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05"/>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05"/>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5"/>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5"/>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5"/>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5"/>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5"/>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5"/>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5"/>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5"/>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5"/>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6" name="Google Shape;16826;p105"/>
          <p:cNvGrpSpPr/>
          <p:nvPr/>
        </p:nvGrpSpPr>
        <p:grpSpPr>
          <a:xfrm>
            <a:off x="6753519" y="1315821"/>
            <a:ext cx="225158" cy="365184"/>
            <a:chOff x="6753519" y="1502671"/>
            <a:chExt cx="225158" cy="365184"/>
          </a:xfrm>
        </p:grpSpPr>
        <p:sp>
          <p:nvSpPr>
            <p:cNvPr id="16827" name="Google Shape;16827;p105"/>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5"/>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05"/>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05"/>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5"/>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5"/>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5"/>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5"/>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5"/>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6" name="Google Shape;16836;p105"/>
          <p:cNvGrpSpPr/>
          <p:nvPr/>
        </p:nvGrpSpPr>
        <p:grpSpPr>
          <a:xfrm>
            <a:off x="5751876" y="3250561"/>
            <a:ext cx="363769" cy="187924"/>
            <a:chOff x="5751876" y="3437411"/>
            <a:chExt cx="363769" cy="187924"/>
          </a:xfrm>
        </p:grpSpPr>
        <p:sp>
          <p:nvSpPr>
            <p:cNvPr id="16837" name="Google Shape;16837;p105"/>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05"/>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5"/>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5"/>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5"/>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5"/>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05"/>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05"/>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5"/>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5"/>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5"/>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5"/>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5"/>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5"/>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5"/>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05"/>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05"/>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5"/>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5"/>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5"/>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5"/>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5"/>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5"/>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5"/>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5"/>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5"/>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5"/>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5"/>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5" name="Google Shape;16865;p105"/>
          <p:cNvGrpSpPr/>
          <p:nvPr/>
        </p:nvGrpSpPr>
        <p:grpSpPr>
          <a:xfrm>
            <a:off x="7660518" y="3613439"/>
            <a:ext cx="304263" cy="363664"/>
            <a:chOff x="7660518" y="3800289"/>
            <a:chExt cx="304263" cy="363664"/>
          </a:xfrm>
        </p:grpSpPr>
        <p:sp>
          <p:nvSpPr>
            <p:cNvPr id="16866" name="Google Shape;16866;p105"/>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05"/>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05"/>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05"/>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5"/>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5"/>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5"/>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5"/>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5"/>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5"/>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6" name="Google Shape;16876;p105"/>
          <p:cNvGrpSpPr/>
          <p:nvPr/>
        </p:nvGrpSpPr>
        <p:grpSpPr>
          <a:xfrm>
            <a:off x="5223660" y="2706623"/>
            <a:ext cx="365551" cy="363271"/>
            <a:chOff x="5223660" y="2893473"/>
            <a:chExt cx="365551" cy="363271"/>
          </a:xfrm>
        </p:grpSpPr>
        <p:sp>
          <p:nvSpPr>
            <p:cNvPr id="16877" name="Google Shape;16877;p105"/>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5"/>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5"/>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5"/>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5"/>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05"/>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05"/>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05"/>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05"/>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05"/>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05"/>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05"/>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5"/>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5"/>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1" name="Google Shape;16891;p105"/>
          <p:cNvGrpSpPr/>
          <p:nvPr/>
        </p:nvGrpSpPr>
        <p:grpSpPr>
          <a:xfrm>
            <a:off x="4864057" y="2706571"/>
            <a:ext cx="166700" cy="363271"/>
            <a:chOff x="4864057" y="2893421"/>
            <a:chExt cx="166700" cy="363271"/>
          </a:xfrm>
        </p:grpSpPr>
        <p:sp>
          <p:nvSpPr>
            <p:cNvPr id="16892" name="Google Shape;16892;p105"/>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5"/>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5"/>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05"/>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05"/>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5"/>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05"/>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05"/>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5"/>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5"/>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5"/>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5"/>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5"/>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05" name="Google Shape;16905;p105"/>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Creative Process Icons</a:t>
            </a:r>
            <a:endParaRPr sz="2400">
              <a:solidFill>
                <a:schemeClr val="lt1"/>
              </a:solidFill>
            </a:endParaRPr>
          </a:p>
        </p:txBody>
      </p:sp>
      <p:sp>
        <p:nvSpPr>
          <p:cNvPr id="16906" name="Google Shape;16906;p105"/>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6910" name="Shape 16910"/>
        <p:cNvGrpSpPr/>
        <p:nvPr/>
      </p:nvGrpSpPr>
      <p:grpSpPr>
        <a:xfrm>
          <a:off x="0" y="0"/>
          <a:ext cx="0" cy="0"/>
          <a:chOff x="0" y="0"/>
          <a:chExt cx="0" cy="0"/>
        </a:xfrm>
      </p:grpSpPr>
      <p:grpSp>
        <p:nvGrpSpPr>
          <p:cNvPr id="16911" name="Google Shape;16911;p106"/>
          <p:cNvGrpSpPr/>
          <p:nvPr/>
        </p:nvGrpSpPr>
        <p:grpSpPr>
          <a:xfrm>
            <a:off x="4110083" y="3048528"/>
            <a:ext cx="361261" cy="357748"/>
            <a:chOff x="4132674" y="2896128"/>
            <a:chExt cx="361261" cy="357748"/>
          </a:xfrm>
        </p:grpSpPr>
        <p:sp>
          <p:nvSpPr>
            <p:cNvPr id="16912" name="Google Shape;16912;p106"/>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6"/>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6"/>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5" name="Google Shape;16915;p106"/>
          <p:cNvGrpSpPr/>
          <p:nvPr/>
        </p:nvGrpSpPr>
        <p:grpSpPr>
          <a:xfrm>
            <a:off x="7995693" y="3048475"/>
            <a:ext cx="248363" cy="357801"/>
            <a:chOff x="8018284" y="2896075"/>
            <a:chExt cx="248363" cy="357801"/>
          </a:xfrm>
        </p:grpSpPr>
        <p:sp>
          <p:nvSpPr>
            <p:cNvPr id="16916" name="Google Shape;16916;p106"/>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6"/>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6"/>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6"/>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6"/>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6"/>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6"/>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106"/>
          <p:cNvGrpSpPr/>
          <p:nvPr/>
        </p:nvGrpSpPr>
        <p:grpSpPr>
          <a:xfrm>
            <a:off x="4657558" y="3048528"/>
            <a:ext cx="360448" cy="357748"/>
            <a:chOff x="4680149" y="2896128"/>
            <a:chExt cx="360448" cy="357748"/>
          </a:xfrm>
        </p:grpSpPr>
        <p:sp>
          <p:nvSpPr>
            <p:cNvPr id="16924" name="Google Shape;16924;p106"/>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6"/>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6"/>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6"/>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6"/>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9" name="Google Shape;16929;p106"/>
          <p:cNvGrpSpPr/>
          <p:nvPr/>
        </p:nvGrpSpPr>
        <p:grpSpPr>
          <a:xfrm>
            <a:off x="7482112" y="3048449"/>
            <a:ext cx="181259" cy="357827"/>
            <a:chOff x="7504703" y="2896049"/>
            <a:chExt cx="181259" cy="357827"/>
          </a:xfrm>
        </p:grpSpPr>
        <p:sp>
          <p:nvSpPr>
            <p:cNvPr id="16930" name="Google Shape;16930;p106"/>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6"/>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6"/>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6"/>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6"/>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6"/>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6"/>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6"/>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6"/>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06"/>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6"/>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1" name="Google Shape;16941;p106"/>
          <p:cNvGrpSpPr/>
          <p:nvPr/>
        </p:nvGrpSpPr>
        <p:grpSpPr>
          <a:xfrm>
            <a:off x="4658160" y="1652371"/>
            <a:ext cx="374341" cy="364590"/>
            <a:chOff x="4680751" y="1499971"/>
            <a:chExt cx="374341" cy="364590"/>
          </a:xfrm>
        </p:grpSpPr>
        <p:sp>
          <p:nvSpPr>
            <p:cNvPr id="16942" name="Google Shape;16942;p106"/>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6"/>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06"/>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06"/>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6"/>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6"/>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6"/>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6"/>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6"/>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6"/>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6"/>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6"/>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6"/>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6"/>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06"/>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06"/>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6"/>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6"/>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0" name="Google Shape;16960;p106"/>
          <p:cNvGrpSpPr/>
          <p:nvPr/>
        </p:nvGrpSpPr>
        <p:grpSpPr>
          <a:xfrm>
            <a:off x="830690" y="1652267"/>
            <a:ext cx="374917" cy="364668"/>
            <a:chOff x="853281" y="1499867"/>
            <a:chExt cx="374917" cy="364668"/>
          </a:xfrm>
        </p:grpSpPr>
        <p:sp>
          <p:nvSpPr>
            <p:cNvPr id="16961" name="Google Shape;16961;p106"/>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6"/>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6"/>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6"/>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6"/>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6"/>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6"/>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6"/>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6"/>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6"/>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6"/>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06"/>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06"/>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6"/>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6"/>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6"/>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6"/>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6"/>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6"/>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6"/>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6"/>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06"/>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06"/>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4" name="Google Shape;16984;p106"/>
          <p:cNvGrpSpPr/>
          <p:nvPr/>
        </p:nvGrpSpPr>
        <p:grpSpPr>
          <a:xfrm>
            <a:off x="6308080" y="1703643"/>
            <a:ext cx="365245" cy="261968"/>
            <a:chOff x="6330671" y="1551243"/>
            <a:chExt cx="365245" cy="261968"/>
          </a:xfrm>
        </p:grpSpPr>
        <p:sp>
          <p:nvSpPr>
            <p:cNvPr id="16985" name="Google Shape;16985;p106"/>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6"/>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6"/>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6"/>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6"/>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6"/>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6"/>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6"/>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6"/>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6"/>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6"/>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6"/>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6"/>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06"/>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06"/>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6"/>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06"/>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6"/>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6"/>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4" name="Google Shape;17004;p106"/>
          <p:cNvGrpSpPr/>
          <p:nvPr/>
        </p:nvGrpSpPr>
        <p:grpSpPr>
          <a:xfrm>
            <a:off x="3573540" y="1661048"/>
            <a:ext cx="367630" cy="347289"/>
            <a:chOff x="3596131" y="1508648"/>
            <a:chExt cx="367630" cy="347289"/>
          </a:xfrm>
        </p:grpSpPr>
        <p:sp>
          <p:nvSpPr>
            <p:cNvPr id="17005" name="Google Shape;17005;p106"/>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06"/>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06"/>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06"/>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06"/>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6"/>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6"/>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6"/>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6"/>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6"/>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6"/>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6"/>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6"/>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6"/>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6"/>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6"/>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6"/>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2" name="Google Shape;17022;p106"/>
          <p:cNvGrpSpPr/>
          <p:nvPr/>
        </p:nvGrpSpPr>
        <p:grpSpPr>
          <a:xfrm>
            <a:off x="6299902" y="2574815"/>
            <a:ext cx="375809" cy="349019"/>
            <a:chOff x="6322493" y="2422415"/>
            <a:chExt cx="375809" cy="349019"/>
          </a:xfrm>
        </p:grpSpPr>
        <p:sp>
          <p:nvSpPr>
            <p:cNvPr id="17023" name="Google Shape;17023;p106"/>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6"/>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6"/>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6"/>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6"/>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8" name="Google Shape;17028;p106"/>
          <p:cNvGrpSpPr/>
          <p:nvPr/>
        </p:nvGrpSpPr>
        <p:grpSpPr>
          <a:xfrm>
            <a:off x="2470858" y="3068082"/>
            <a:ext cx="357853" cy="318665"/>
            <a:chOff x="2493449" y="2915682"/>
            <a:chExt cx="357853" cy="318665"/>
          </a:xfrm>
        </p:grpSpPr>
        <p:sp>
          <p:nvSpPr>
            <p:cNvPr id="17029" name="Google Shape;17029;p106"/>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6"/>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6"/>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6"/>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6"/>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6"/>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6"/>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6"/>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6"/>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8" name="Google Shape;17038;p106"/>
          <p:cNvGrpSpPr/>
          <p:nvPr/>
        </p:nvGrpSpPr>
        <p:grpSpPr>
          <a:xfrm>
            <a:off x="1376932" y="3118541"/>
            <a:ext cx="359583" cy="217695"/>
            <a:chOff x="1399523" y="2966141"/>
            <a:chExt cx="359583" cy="217695"/>
          </a:xfrm>
        </p:grpSpPr>
        <p:sp>
          <p:nvSpPr>
            <p:cNvPr id="17039" name="Google Shape;17039;p106"/>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06"/>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06"/>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6"/>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6"/>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6"/>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6"/>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6"/>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6"/>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6"/>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6"/>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0" name="Google Shape;17050;p106"/>
          <p:cNvGrpSpPr/>
          <p:nvPr/>
        </p:nvGrpSpPr>
        <p:grpSpPr>
          <a:xfrm>
            <a:off x="849642" y="3041110"/>
            <a:ext cx="328810" cy="369911"/>
            <a:chOff x="872232" y="2888710"/>
            <a:chExt cx="328810" cy="369911"/>
          </a:xfrm>
        </p:grpSpPr>
        <p:sp>
          <p:nvSpPr>
            <p:cNvPr id="17051" name="Google Shape;17051;p106"/>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6"/>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6"/>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6"/>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06"/>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06"/>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6"/>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6"/>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6"/>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6"/>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6"/>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2" name="Google Shape;17062;p106"/>
          <p:cNvGrpSpPr/>
          <p:nvPr/>
        </p:nvGrpSpPr>
        <p:grpSpPr>
          <a:xfrm>
            <a:off x="5792454" y="3048528"/>
            <a:ext cx="281181" cy="357958"/>
            <a:chOff x="5815045" y="2896128"/>
            <a:chExt cx="281181" cy="357958"/>
          </a:xfrm>
        </p:grpSpPr>
        <p:sp>
          <p:nvSpPr>
            <p:cNvPr id="17063" name="Google Shape;17063;p106"/>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6"/>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6"/>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6"/>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6"/>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06"/>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9" name="Google Shape;17069;p106"/>
          <p:cNvGrpSpPr/>
          <p:nvPr/>
        </p:nvGrpSpPr>
        <p:grpSpPr>
          <a:xfrm>
            <a:off x="5216303" y="3048502"/>
            <a:ext cx="336437" cy="357774"/>
            <a:chOff x="5238894" y="2896102"/>
            <a:chExt cx="336437" cy="357774"/>
          </a:xfrm>
        </p:grpSpPr>
        <p:sp>
          <p:nvSpPr>
            <p:cNvPr id="17070" name="Google Shape;17070;p106"/>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6"/>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6"/>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6"/>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6"/>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6"/>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6"/>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7" name="Google Shape;17077;p106"/>
          <p:cNvGrpSpPr/>
          <p:nvPr/>
        </p:nvGrpSpPr>
        <p:grpSpPr>
          <a:xfrm>
            <a:off x="5204403" y="1652319"/>
            <a:ext cx="374786" cy="364616"/>
            <a:chOff x="5226994" y="1499919"/>
            <a:chExt cx="374786" cy="364616"/>
          </a:xfrm>
        </p:grpSpPr>
        <p:sp>
          <p:nvSpPr>
            <p:cNvPr id="17078" name="Google Shape;17078;p106"/>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06"/>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6"/>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6"/>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6"/>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6"/>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6"/>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6"/>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6"/>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6"/>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6"/>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6"/>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6"/>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6"/>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6"/>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6"/>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6"/>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6"/>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6"/>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6"/>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8" name="Google Shape;17098;p106"/>
          <p:cNvGrpSpPr/>
          <p:nvPr/>
        </p:nvGrpSpPr>
        <p:grpSpPr>
          <a:xfrm>
            <a:off x="5763332" y="2562207"/>
            <a:ext cx="352794" cy="374262"/>
            <a:chOff x="5785923" y="2409807"/>
            <a:chExt cx="352794" cy="374262"/>
          </a:xfrm>
        </p:grpSpPr>
        <p:sp>
          <p:nvSpPr>
            <p:cNvPr id="17099" name="Google Shape;17099;p106"/>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6"/>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6"/>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6"/>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6"/>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6"/>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5" name="Google Shape;17105;p106"/>
          <p:cNvGrpSpPr/>
          <p:nvPr/>
        </p:nvGrpSpPr>
        <p:grpSpPr>
          <a:xfrm>
            <a:off x="3564785" y="3090284"/>
            <a:ext cx="357853" cy="274235"/>
            <a:chOff x="3587376" y="2937884"/>
            <a:chExt cx="357853" cy="274235"/>
          </a:xfrm>
        </p:grpSpPr>
        <p:sp>
          <p:nvSpPr>
            <p:cNvPr id="17106" name="Google Shape;17106;p106"/>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6"/>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06"/>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06"/>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6"/>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6"/>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06"/>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06"/>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6"/>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6"/>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6"/>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06"/>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6"/>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9" name="Google Shape;17119;p106"/>
          <p:cNvGrpSpPr/>
          <p:nvPr/>
        </p:nvGrpSpPr>
        <p:grpSpPr>
          <a:xfrm>
            <a:off x="1921444" y="3048528"/>
            <a:ext cx="362650" cy="357748"/>
            <a:chOff x="1944035" y="2896128"/>
            <a:chExt cx="362650" cy="357748"/>
          </a:xfrm>
        </p:grpSpPr>
        <p:sp>
          <p:nvSpPr>
            <p:cNvPr id="17120" name="Google Shape;17120;p106"/>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06"/>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6"/>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6"/>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6"/>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06"/>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06"/>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6"/>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6"/>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6"/>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6"/>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6"/>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6"/>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06"/>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06"/>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5" name="Google Shape;17135;p106"/>
          <p:cNvGrpSpPr/>
          <p:nvPr/>
        </p:nvGrpSpPr>
        <p:grpSpPr>
          <a:xfrm>
            <a:off x="3008241" y="3055448"/>
            <a:ext cx="378115" cy="344118"/>
            <a:chOff x="3030832" y="2903048"/>
            <a:chExt cx="378115" cy="344118"/>
          </a:xfrm>
        </p:grpSpPr>
        <p:sp>
          <p:nvSpPr>
            <p:cNvPr id="17136" name="Google Shape;17136;p106"/>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6"/>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06"/>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06"/>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6"/>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6"/>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6"/>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6"/>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6"/>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6"/>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6"/>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7" name="Google Shape;17147;p106"/>
          <p:cNvGrpSpPr/>
          <p:nvPr/>
        </p:nvGrpSpPr>
        <p:grpSpPr>
          <a:xfrm>
            <a:off x="3013955" y="2582522"/>
            <a:ext cx="379400" cy="333528"/>
            <a:chOff x="3036546" y="2430122"/>
            <a:chExt cx="379400" cy="333528"/>
          </a:xfrm>
        </p:grpSpPr>
        <p:sp>
          <p:nvSpPr>
            <p:cNvPr id="17148" name="Google Shape;17148;p106"/>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6"/>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6"/>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6"/>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6"/>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6"/>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6"/>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106"/>
          <p:cNvGrpSpPr/>
          <p:nvPr/>
        </p:nvGrpSpPr>
        <p:grpSpPr>
          <a:xfrm>
            <a:off x="1921759" y="2629364"/>
            <a:ext cx="375546" cy="240106"/>
            <a:chOff x="1944350" y="2476964"/>
            <a:chExt cx="375546" cy="240106"/>
          </a:xfrm>
        </p:grpSpPr>
        <p:sp>
          <p:nvSpPr>
            <p:cNvPr id="17156" name="Google Shape;17156;p106"/>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6"/>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6"/>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06"/>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6"/>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6"/>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6"/>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6"/>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4" name="Google Shape;17164;p106"/>
          <p:cNvGrpSpPr/>
          <p:nvPr/>
        </p:nvGrpSpPr>
        <p:grpSpPr>
          <a:xfrm>
            <a:off x="7940044" y="2564095"/>
            <a:ext cx="376752" cy="370540"/>
            <a:chOff x="7962635" y="2411695"/>
            <a:chExt cx="376752" cy="370540"/>
          </a:xfrm>
        </p:grpSpPr>
        <p:sp>
          <p:nvSpPr>
            <p:cNvPr id="17165" name="Google Shape;17165;p106"/>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6"/>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6"/>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6"/>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6"/>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6"/>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6"/>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6"/>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6"/>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106"/>
          <p:cNvGrpSpPr/>
          <p:nvPr/>
        </p:nvGrpSpPr>
        <p:grpSpPr>
          <a:xfrm>
            <a:off x="6847035" y="2603597"/>
            <a:ext cx="374341" cy="291535"/>
            <a:chOff x="6869626" y="2451197"/>
            <a:chExt cx="374341" cy="291535"/>
          </a:xfrm>
        </p:grpSpPr>
        <p:sp>
          <p:nvSpPr>
            <p:cNvPr id="17175" name="Google Shape;17175;p106"/>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06"/>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6"/>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6"/>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6"/>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6"/>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6"/>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6"/>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6"/>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06"/>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5" name="Google Shape;17185;p106"/>
          <p:cNvGrpSpPr/>
          <p:nvPr/>
        </p:nvGrpSpPr>
        <p:grpSpPr>
          <a:xfrm>
            <a:off x="6298670" y="3048554"/>
            <a:ext cx="359426" cy="357722"/>
            <a:chOff x="6321261" y="2896154"/>
            <a:chExt cx="359426" cy="357722"/>
          </a:xfrm>
        </p:grpSpPr>
        <p:sp>
          <p:nvSpPr>
            <p:cNvPr id="17186" name="Google Shape;17186;p106"/>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6"/>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6"/>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6"/>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6"/>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6"/>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6"/>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6"/>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06"/>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06"/>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6"/>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7" name="Google Shape;17197;p106"/>
          <p:cNvGrpSpPr/>
          <p:nvPr/>
        </p:nvGrpSpPr>
        <p:grpSpPr>
          <a:xfrm>
            <a:off x="5223276" y="2562181"/>
            <a:ext cx="347447" cy="374341"/>
            <a:chOff x="5245867" y="2409781"/>
            <a:chExt cx="347447" cy="374341"/>
          </a:xfrm>
        </p:grpSpPr>
        <p:sp>
          <p:nvSpPr>
            <p:cNvPr id="17198" name="Google Shape;17198;p106"/>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6"/>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6"/>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6"/>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6"/>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6"/>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06"/>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06"/>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6"/>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106"/>
          <p:cNvGrpSpPr/>
          <p:nvPr/>
        </p:nvGrpSpPr>
        <p:grpSpPr>
          <a:xfrm>
            <a:off x="5760108" y="1652450"/>
            <a:ext cx="367158" cy="364301"/>
            <a:chOff x="5782699" y="1500050"/>
            <a:chExt cx="367158" cy="364301"/>
          </a:xfrm>
        </p:grpSpPr>
        <p:sp>
          <p:nvSpPr>
            <p:cNvPr id="17208" name="Google Shape;17208;p106"/>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6"/>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6"/>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6"/>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6"/>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6"/>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6"/>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6"/>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06"/>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06"/>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06"/>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06"/>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6"/>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6"/>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6"/>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6"/>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6"/>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6"/>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6"/>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106"/>
          <p:cNvGrpSpPr/>
          <p:nvPr/>
        </p:nvGrpSpPr>
        <p:grpSpPr>
          <a:xfrm>
            <a:off x="3026118" y="1675727"/>
            <a:ext cx="366241" cy="317800"/>
            <a:chOff x="3048709" y="1523327"/>
            <a:chExt cx="366241" cy="317800"/>
          </a:xfrm>
        </p:grpSpPr>
        <p:sp>
          <p:nvSpPr>
            <p:cNvPr id="17228" name="Google Shape;17228;p106"/>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6"/>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6"/>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6"/>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6"/>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6"/>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6"/>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6"/>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6"/>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106"/>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8" name="Google Shape;17238;p106"/>
          <p:cNvGrpSpPr/>
          <p:nvPr/>
        </p:nvGrpSpPr>
        <p:grpSpPr>
          <a:xfrm>
            <a:off x="7401115" y="1659160"/>
            <a:ext cx="365297" cy="351038"/>
            <a:chOff x="7423706" y="1506760"/>
            <a:chExt cx="365297" cy="351038"/>
          </a:xfrm>
        </p:grpSpPr>
        <p:sp>
          <p:nvSpPr>
            <p:cNvPr id="17239" name="Google Shape;17239;p106"/>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6"/>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6"/>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6"/>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6"/>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6"/>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6"/>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6"/>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6"/>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06"/>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6"/>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6"/>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6"/>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6"/>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6"/>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6"/>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06"/>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06"/>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6"/>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6"/>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6"/>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6"/>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6"/>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6"/>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3" name="Google Shape;17263;p106"/>
          <p:cNvGrpSpPr/>
          <p:nvPr/>
        </p:nvGrpSpPr>
        <p:grpSpPr>
          <a:xfrm>
            <a:off x="4657505" y="2562207"/>
            <a:ext cx="375782" cy="374262"/>
            <a:chOff x="4680096" y="2409807"/>
            <a:chExt cx="375782" cy="374262"/>
          </a:xfrm>
        </p:grpSpPr>
        <p:sp>
          <p:nvSpPr>
            <p:cNvPr id="17264" name="Google Shape;17264;p106"/>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6"/>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6"/>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6"/>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6"/>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06"/>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06"/>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6"/>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6"/>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6"/>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06"/>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06"/>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6"/>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7" name="Google Shape;17277;p106"/>
          <p:cNvGrpSpPr/>
          <p:nvPr/>
        </p:nvGrpSpPr>
        <p:grpSpPr>
          <a:xfrm>
            <a:off x="4110739" y="2612063"/>
            <a:ext cx="374944" cy="274550"/>
            <a:chOff x="4133330" y="2459663"/>
            <a:chExt cx="374944" cy="274550"/>
          </a:xfrm>
        </p:grpSpPr>
        <p:sp>
          <p:nvSpPr>
            <p:cNvPr id="17278" name="Google Shape;17278;p106"/>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6"/>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6"/>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6"/>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6"/>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6"/>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6"/>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6"/>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6"/>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6"/>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6"/>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6"/>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6"/>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6"/>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2" name="Google Shape;17292;p106"/>
          <p:cNvGrpSpPr/>
          <p:nvPr/>
        </p:nvGrpSpPr>
        <p:grpSpPr>
          <a:xfrm>
            <a:off x="7392675" y="2592325"/>
            <a:ext cx="376228" cy="313816"/>
            <a:chOff x="7415266" y="2439925"/>
            <a:chExt cx="376228" cy="313816"/>
          </a:xfrm>
        </p:grpSpPr>
        <p:sp>
          <p:nvSpPr>
            <p:cNvPr id="17293" name="Google Shape;17293;p106"/>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6"/>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06"/>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06"/>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6"/>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6"/>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6"/>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6"/>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6"/>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6"/>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6"/>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6"/>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06"/>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06"/>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6"/>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6"/>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6"/>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6"/>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1" name="Google Shape;17311;p106"/>
          <p:cNvGrpSpPr/>
          <p:nvPr/>
        </p:nvGrpSpPr>
        <p:grpSpPr>
          <a:xfrm>
            <a:off x="6880797" y="3048502"/>
            <a:ext cx="289255" cy="357774"/>
            <a:chOff x="6903388" y="2896102"/>
            <a:chExt cx="289255" cy="357774"/>
          </a:xfrm>
        </p:grpSpPr>
        <p:sp>
          <p:nvSpPr>
            <p:cNvPr id="17312" name="Google Shape;17312;p106"/>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06"/>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06"/>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6"/>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6"/>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6"/>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6"/>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6"/>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6"/>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6"/>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6"/>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6"/>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6"/>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06"/>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06"/>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6"/>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06"/>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06"/>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6"/>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6"/>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6"/>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6"/>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6"/>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5" name="Google Shape;17335;p106"/>
          <p:cNvGrpSpPr/>
          <p:nvPr/>
        </p:nvGrpSpPr>
        <p:grpSpPr>
          <a:xfrm>
            <a:off x="3556869" y="2562286"/>
            <a:ext cx="385717" cy="374288"/>
            <a:chOff x="3579459" y="2409886"/>
            <a:chExt cx="385717" cy="374288"/>
          </a:xfrm>
        </p:grpSpPr>
        <p:sp>
          <p:nvSpPr>
            <p:cNvPr id="17336" name="Google Shape;17336;p106"/>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6"/>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6"/>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6"/>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06"/>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06"/>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6"/>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6"/>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06"/>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6"/>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6"/>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7" name="Google Shape;17347;p106"/>
          <p:cNvGrpSpPr/>
          <p:nvPr/>
        </p:nvGrpSpPr>
        <p:grpSpPr>
          <a:xfrm>
            <a:off x="6854510" y="1659831"/>
            <a:ext cx="365402" cy="360343"/>
            <a:chOff x="6876913" y="1502068"/>
            <a:chExt cx="365402" cy="360343"/>
          </a:xfrm>
        </p:grpSpPr>
        <p:sp>
          <p:nvSpPr>
            <p:cNvPr id="17348" name="Google Shape;17348;p106"/>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6"/>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6"/>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6"/>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6"/>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6"/>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06"/>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06"/>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06"/>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06"/>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6"/>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6"/>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6"/>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6"/>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06"/>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06"/>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6"/>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6"/>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6"/>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6"/>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6"/>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9" name="Google Shape;17369;p106"/>
          <p:cNvGrpSpPr/>
          <p:nvPr/>
        </p:nvGrpSpPr>
        <p:grpSpPr>
          <a:xfrm>
            <a:off x="1404298" y="1652267"/>
            <a:ext cx="331405" cy="364563"/>
            <a:chOff x="1426889" y="1499867"/>
            <a:chExt cx="331405" cy="364563"/>
          </a:xfrm>
        </p:grpSpPr>
        <p:sp>
          <p:nvSpPr>
            <p:cNvPr id="17370" name="Google Shape;17370;p106"/>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6"/>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6"/>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6"/>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6"/>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6"/>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6"/>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6"/>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6"/>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6"/>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6"/>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6"/>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6"/>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06"/>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06"/>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6"/>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6"/>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6"/>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6"/>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6"/>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6"/>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1" name="Google Shape;17391;p106"/>
          <p:cNvGrpSpPr/>
          <p:nvPr/>
        </p:nvGrpSpPr>
        <p:grpSpPr>
          <a:xfrm>
            <a:off x="4115247" y="1658059"/>
            <a:ext cx="370566" cy="353056"/>
            <a:chOff x="4137838" y="1505659"/>
            <a:chExt cx="370566" cy="353056"/>
          </a:xfrm>
        </p:grpSpPr>
        <p:sp>
          <p:nvSpPr>
            <p:cNvPr id="17392" name="Google Shape;17392;p106"/>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06"/>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06"/>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6"/>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6"/>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06"/>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06"/>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6"/>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6"/>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6"/>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6"/>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6"/>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6"/>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6"/>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6"/>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6"/>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6"/>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6"/>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6"/>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6"/>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6"/>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06"/>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06"/>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5" name="Google Shape;17415;p106"/>
          <p:cNvGrpSpPr/>
          <p:nvPr/>
        </p:nvGrpSpPr>
        <p:grpSpPr>
          <a:xfrm>
            <a:off x="7948170" y="1659239"/>
            <a:ext cx="364668" cy="350776"/>
            <a:chOff x="7970761" y="1506839"/>
            <a:chExt cx="364668" cy="350776"/>
          </a:xfrm>
        </p:grpSpPr>
        <p:sp>
          <p:nvSpPr>
            <p:cNvPr id="17416" name="Google Shape;17416;p106"/>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6"/>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6"/>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6"/>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6"/>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6"/>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6"/>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6"/>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6"/>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6"/>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6"/>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6"/>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6"/>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06"/>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6"/>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6"/>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6"/>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6"/>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6"/>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6"/>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06"/>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06"/>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8" name="Google Shape;17438;p106"/>
          <p:cNvGrpSpPr/>
          <p:nvPr/>
        </p:nvGrpSpPr>
        <p:grpSpPr>
          <a:xfrm>
            <a:off x="1374442" y="2562181"/>
            <a:ext cx="374341" cy="374839"/>
            <a:chOff x="1397033" y="2409781"/>
            <a:chExt cx="374341" cy="374839"/>
          </a:xfrm>
        </p:grpSpPr>
        <p:sp>
          <p:nvSpPr>
            <p:cNvPr id="17439" name="Google Shape;17439;p106"/>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6"/>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6"/>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6"/>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6"/>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6"/>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6"/>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6"/>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06"/>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06"/>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6"/>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6"/>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6"/>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6"/>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3" name="Google Shape;17453;p106"/>
          <p:cNvGrpSpPr/>
          <p:nvPr/>
        </p:nvGrpSpPr>
        <p:grpSpPr>
          <a:xfrm>
            <a:off x="827204" y="2564095"/>
            <a:ext cx="374524" cy="370540"/>
            <a:chOff x="849795" y="2411695"/>
            <a:chExt cx="374524" cy="370540"/>
          </a:xfrm>
        </p:grpSpPr>
        <p:sp>
          <p:nvSpPr>
            <p:cNvPr id="17454" name="Google Shape;17454;p106"/>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06"/>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06"/>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6"/>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6"/>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6"/>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6"/>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6"/>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6"/>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6"/>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06"/>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6"/>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6"/>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6"/>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8" name="Google Shape;17468;p106"/>
          <p:cNvGrpSpPr/>
          <p:nvPr/>
        </p:nvGrpSpPr>
        <p:grpSpPr>
          <a:xfrm>
            <a:off x="2481081" y="1652371"/>
            <a:ext cx="364668" cy="364459"/>
            <a:chOff x="2503672" y="1499971"/>
            <a:chExt cx="364668" cy="364459"/>
          </a:xfrm>
        </p:grpSpPr>
        <p:sp>
          <p:nvSpPr>
            <p:cNvPr id="17469" name="Google Shape;17469;p106"/>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06"/>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06"/>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06"/>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06"/>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6"/>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6"/>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6"/>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6"/>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6"/>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06"/>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06"/>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6"/>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6"/>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6"/>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6"/>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6"/>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6"/>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6"/>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6"/>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6"/>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6"/>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6"/>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6"/>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6"/>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4" name="Google Shape;17494;p106"/>
          <p:cNvGrpSpPr/>
          <p:nvPr/>
        </p:nvGrpSpPr>
        <p:grpSpPr>
          <a:xfrm>
            <a:off x="1928391" y="1652371"/>
            <a:ext cx="376674" cy="364563"/>
            <a:chOff x="1950982" y="1499971"/>
            <a:chExt cx="376674" cy="364563"/>
          </a:xfrm>
        </p:grpSpPr>
        <p:sp>
          <p:nvSpPr>
            <p:cNvPr id="17495" name="Google Shape;17495;p106"/>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6"/>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6"/>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06"/>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06"/>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6"/>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6"/>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6"/>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6"/>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06"/>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06"/>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6"/>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6"/>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6"/>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06"/>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06"/>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6"/>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6"/>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6"/>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6"/>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6"/>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6"/>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6"/>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6"/>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6"/>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06"/>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06"/>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6"/>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6"/>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6"/>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06"/>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6" name="Google Shape;17526;p106"/>
          <p:cNvGrpSpPr/>
          <p:nvPr/>
        </p:nvGrpSpPr>
        <p:grpSpPr>
          <a:xfrm>
            <a:off x="2468997" y="2616520"/>
            <a:ext cx="374367" cy="265742"/>
            <a:chOff x="2491588" y="2464120"/>
            <a:chExt cx="374367" cy="265742"/>
          </a:xfrm>
        </p:grpSpPr>
        <p:sp>
          <p:nvSpPr>
            <p:cNvPr id="17527" name="Google Shape;17527;p106"/>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6"/>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6"/>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6"/>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6"/>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6"/>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6"/>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06"/>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6"/>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6"/>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06"/>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06"/>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6"/>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6"/>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6"/>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6"/>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6"/>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6"/>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06"/>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06"/>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7" name="Google Shape;17547;p106"/>
          <p:cNvGrpSpPr/>
          <p:nvPr/>
        </p:nvGrpSpPr>
        <p:grpSpPr>
          <a:xfrm>
            <a:off x="3874669" y="3500536"/>
            <a:ext cx="271850" cy="360999"/>
            <a:chOff x="3897260" y="3348136"/>
            <a:chExt cx="271850" cy="360999"/>
          </a:xfrm>
        </p:grpSpPr>
        <p:sp>
          <p:nvSpPr>
            <p:cNvPr id="17548" name="Google Shape;17548;p106"/>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6"/>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6"/>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6"/>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6"/>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06"/>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6"/>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5" name="Google Shape;17555;p106"/>
          <p:cNvGrpSpPr/>
          <p:nvPr/>
        </p:nvGrpSpPr>
        <p:grpSpPr>
          <a:xfrm>
            <a:off x="3561823" y="2111719"/>
            <a:ext cx="384328" cy="378430"/>
            <a:chOff x="3584414" y="1959319"/>
            <a:chExt cx="384328" cy="378430"/>
          </a:xfrm>
        </p:grpSpPr>
        <p:sp>
          <p:nvSpPr>
            <p:cNvPr id="17556" name="Google Shape;17556;p106"/>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6"/>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6"/>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6"/>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6"/>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6"/>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6"/>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06"/>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06"/>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06"/>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6"/>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6"/>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8" name="Google Shape;17568;p106"/>
          <p:cNvGrpSpPr/>
          <p:nvPr/>
        </p:nvGrpSpPr>
        <p:grpSpPr>
          <a:xfrm>
            <a:off x="6018668" y="3500484"/>
            <a:ext cx="362729" cy="361051"/>
            <a:chOff x="6041259" y="3348084"/>
            <a:chExt cx="362729" cy="361051"/>
          </a:xfrm>
        </p:grpSpPr>
        <p:sp>
          <p:nvSpPr>
            <p:cNvPr id="17569" name="Google Shape;17569;p106"/>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06"/>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6"/>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6"/>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6"/>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4" name="Google Shape;17574;p106"/>
          <p:cNvGrpSpPr/>
          <p:nvPr/>
        </p:nvGrpSpPr>
        <p:grpSpPr>
          <a:xfrm>
            <a:off x="5199422" y="2120815"/>
            <a:ext cx="378849" cy="360317"/>
            <a:chOff x="5222013" y="1968415"/>
            <a:chExt cx="378849" cy="360317"/>
          </a:xfrm>
        </p:grpSpPr>
        <p:sp>
          <p:nvSpPr>
            <p:cNvPr id="17575" name="Google Shape;17575;p106"/>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06"/>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6"/>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6"/>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6"/>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6"/>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6"/>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6"/>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6"/>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6"/>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5" name="Google Shape;17585;p106"/>
          <p:cNvGrpSpPr/>
          <p:nvPr/>
        </p:nvGrpSpPr>
        <p:grpSpPr>
          <a:xfrm>
            <a:off x="4105391" y="2185455"/>
            <a:ext cx="381444" cy="231063"/>
            <a:chOff x="4127982" y="2033055"/>
            <a:chExt cx="381444" cy="231063"/>
          </a:xfrm>
        </p:grpSpPr>
        <p:sp>
          <p:nvSpPr>
            <p:cNvPr id="17586" name="Google Shape;17586;p106"/>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06"/>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6"/>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6"/>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6"/>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1" name="Google Shape;17591;p106"/>
          <p:cNvGrpSpPr/>
          <p:nvPr/>
        </p:nvGrpSpPr>
        <p:grpSpPr>
          <a:xfrm>
            <a:off x="5745455" y="2131457"/>
            <a:ext cx="381549" cy="339059"/>
            <a:chOff x="5768046" y="1979057"/>
            <a:chExt cx="381549" cy="339059"/>
          </a:xfrm>
        </p:grpSpPr>
        <p:sp>
          <p:nvSpPr>
            <p:cNvPr id="17592" name="Google Shape;17592;p106"/>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6"/>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6"/>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6"/>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6"/>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06"/>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06"/>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06"/>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06"/>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1" name="Google Shape;17601;p106"/>
          <p:cNvGrpSpPr/>
          <p:nvPr/>
        </p:nvGrpSpPr>
        <p:grpSpPr>
          <a:xfrm>
            <a:off x="7643345" y="3502397"/>
            <a:ext cx="386058" cy="360972"/>
            <a:chOff x="7665936" y="3349997"/>
            <a:chExt cx="386058" cy="360972"/>
          </a:xfrm>
        </p:grpSpPr>
        <p:sp>
          <p:nvSpPr>
            <p:cNvPr id="17602" name="Google Shape;17602;p106"/>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6"/>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6"/>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6"/>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6"/>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6"/>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8" name="Google Shape;17608;p106"/>
          <p:cNvGrpSpPr/>
          <p:nvPr/>
        </p:nvGrpSpPr>
        <p:grpSpPr>
          <a:xfrm>
            <a:off x="6293532" y="2147054"/>
            <a:ext cx="380579" cy="307709"/>
            <a:chOff x="6316123" y="1994654"/>
            <a:chExt cx="380579" cy="307709"/>
          </a:xfrm>
        </p:grpSpPr>
        <p:sp>
          <p:nvSpPr>
            <p:cNvPr id="17609" name="Google Shape;17609;p106"/>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06"/>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6"/>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6"/>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6"/>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6"/>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6"/>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06"/>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06"/>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8" name="Google Shape;17618;p106"/>
          <p:cNvGrpSpPr/>
          <p:nvPr/>
        </p:nvGrpSpPr>
        <p:grpSpPr>
          <a:xfrm>
            <a:off x="7095923" y="3500536"/>
            <a:ext cx="380317" cy="360972"/>
            <a:chOff x="7118514" y="3348136"/>
            <a:chExt cx="380317" cy="360972"/>
          </a:xfrm>
        </p:grpSpPr>
        <p:sp>
          <p:nvSpPr>
            <p:cNvPr id="17619" name="Google Shape;17619;p106"/>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06"/>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06"/>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6"/>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6"/>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6"/>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6"/>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6"/>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7" name="Google Shape;17627;p106"/>
          <p:cNvGrpSpPr/>
          <p:nvPr/>
        </p:nvGrpSpPr>
        <p:grpSpPr>
          <a:xfrm>
            <a:off x="4651791" y="2150147"/>
            <a:ext cx="381706" cy="301391"/>
            <a:chOff x="4674382" y="1997747"/>
            <a:chExt cx="381706" cy="301391"/>
          </a:xfrm>
        </p:grpSpPr>
        <p:sp>
          <p:nvSpPr>
            <p:cNvPr id="17628" name="Google Shape;17628;p106"/>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6"/>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6"/>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6"/>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6"/>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6"/>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6"/>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06"/>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06"/>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06"/>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8" name="Google Shape;17638;p106"/>
          <p:cNvGrpSpPr/>
          <p:nvPr/>
        </p:nvGrpSpPr>
        <p:grpSpPr>
          <a:xfrm>
            <a:off x="1913554" y="2111719"/>
            <a:ext cx="387526" cy="378351"/>
            <a:chOff x="1936145" y="1959319"/>
            <a:chExt cx="387526" cy="378351"/>
          </a:xfrm>
        </p:grpSpPr>
        <p:sp>
          <p:nvSpPr>
            <p:cNvPr id="17639" name="Google Shape;17639;p106"/>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6"/>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6"/>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6"/>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06"/>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06"/>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6"/>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6"/>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6"/>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6"/>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6"/>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6"/>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6"/>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6"/>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6"/>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6"/>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06"/>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06"/>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6"/>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106"/>
          <p:cNvGrpSpPr/>
          <p:nvPr/>
        </p:nvGrpSpPr>
        <p:grpSpPr>
          <a:xfrm>
            <a:off x="6842527" y="2111745"/>
            <a:ext cx="374262" cy="378404"/>
            <a:chOff x="6865118" y="1959345"/>
            <a:chExt cx="374262" cy="378404"/>
          </a:xfrm>
        </p:grpSpPr>
        <p:sp>
          <p:nvSpPr>
            <p:cNvPr id="17659" name="Google Shape;17659;p106"/>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6"/>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6"/>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06"/>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06"/>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6"/>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6"/>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6"/>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6"/>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6"/>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06"/>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06"/>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6"/>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2" name="Google Shape;17672;p106"/>
          <p:cNvGrpSpPr/>
          <p:nvPr/>
        </p:nvGrpSpPr>
        <p:grpSpPr>
          <a:xfrm>
            <a:off x="1687550" y="3500562"/>
            <a:ext cx="269019" cy="360972"/>
            <a:chOff x="1710141" y="3348162"/>
            <a:chExt cx="269019" cy="360972"/>
          </a:xfrm>
        </p:grpSpPr>
        <p:sp>
          <p:nvSpPr>
            <p:cNvPr id="17673" name="Google Shape;17673;p106"/>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6"/>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6"/>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6"/>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6"/>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6"/>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6"/>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6"/>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6"/>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6"/>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6"/>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4" name="Google Shape;17684;p106"/>
          <p:cNvGrpSpPr/>
          <p:nvPr/>
        </p:nvGrpSpPr>
        <p:grpSpPr>
          <a:xfrm>
            <a:off x="4925659" y="3517522"/>
            <a:ext cx="360972" cy="327053"/>
            <a:chOff x="4948250" y="3365122"/>
            <a:chExt cx="360972" cy="327053"/>
          </a:xfrm>
        </p:grpSpPr>
        <p:sp>
          <p:nvSpPr>
            <p:cNvPr id="17685" name="Google Shape;17685;p106"/>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6"/>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6"/>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6"/>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06"/>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06"/>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06"/>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6"/>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6"/>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6"/>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6"/>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6" name="Google Shape;17696;p106"/>
          <p:cNvGrpSpPr/>
          <p:nvPr/>
        </p:nvGrpSpPr>
        <p:grpSpPr>
          <a:xfrm>
            <a:off x="3289553" y="3500641"/>
            <a:ext cx="348154" cy="360789"/>
            <a:chOff x="3312144" y="3348241"/>
            <a:chExt cx="348154" cy="360789"/>
          </a:xfrm>
        </p:grpSpPr>
        <p:sp>
          <p:nvSpPr>
            <p:cNvPr id="17697" name="Google Shape;17697;p106"/>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06"/>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06"/>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06"/>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6"/>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6"/>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6"/>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6"/>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6"/>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6"/>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6"/>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6"/>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06"/>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106"/>
          <p:cNvGrpSpPr/>
          <p:nvPr/>
        </p:nvGrpSpPr>
        <p:grpSpPr>
          <a:xfrm>
            <a:off x="1114964" y="3500562"/>
            <a:ext cx="317564" cy="360972"/>
            <a:chOff x="1137555" y="3348162"/>
            <a:chExt cx="317564" cy="360972"/>
          </a:xfrm>
        </p:grpSpPr>
        <p:sp>
          <p:nvSpPr>
            <p:cNvPr id="17711" name="Google Shape;17711;p106"/>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06"/>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06"/>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6"/>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6"/>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6"/>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6"/>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6"/>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6"/>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6"/>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6"/>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6"/>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6"/>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06"/>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06"/>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6"/>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6"/>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6"/>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6"/>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6"/>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1" name="Google Shape;17731;p106"/>
          <p:cNvGrpSpPr/>
          <p:nvPr/>
        </p:nvGrpSpPr>
        <p:grpSpPr>
          <a:xfrm>
            <a:off x="7375217" y="2111745"/>
            <a:ext cx="403463" cy="378325"/>
            <a:chOff x="7397808" y="1959345"/>
            <a:chExt cx="403463" cy="378325"/>
          </a:xfrm>
        </p:grpSpPr>
        <p:sp>
          <p:nvSpPr>
            <p:cNvPr id="17732" name="Google Shape;17732;p106"/>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06"/>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06"/>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06"/>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06"/>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06"/>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06"/>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6"/>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6"/>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6"/>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6"/>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06"/>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6"/>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6"/>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6"/>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6"/>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06"/>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9" name="Google Shape;17749;p106"/>
          <p:cNvGrpSpPr/>
          <p:nvPr/>
        </p:nvGrpSpPr>
        <p:grpSpPr>
          <a:xfrm>
            <a:off x="6546745" y="3500536"/>
            <a:ext cx="387893" cy="360972"/>
            <a:chOff x="6569336" y="3348136"/>
            <a:chExt cx="387893" cy="360972"/>
          </a:xfrm>
        </p:grpSpPr>
        <p:sp>
          <p:nvSpPr>
            <p:cNvPr id="17750" name="Google Shape;17750;p106"/>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6"/>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6"/>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6"/>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6"/>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6"/>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6"/>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6"/>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06"/>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06"/>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6"/>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6"/>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6"/>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6"/>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6"/>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5" name="Google Shape;17765;p106"/>
          <p:cNvGrpSpPr/>
          <p:nvPr/>
        </p:nvGrpSpPr>
        <p:grpSpPr>
          <a:xfrm>
            <a:off x="7933124" y="2138404"/>
            <a:ext cx="380081" cy="325114"/>
            <a:chOff x="7955715" y="1986004"/>
            <a:chExt cx="380081" cy="325114"/>
          </a:xfrm>
        </p:grpSpPr>
        <p:sp>
          <p:nvSpPr>
            <p:cNvPr id="17766" name="Google Shape;17766;p106"/>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6"/>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6"/>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06"/>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06"/>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06"/>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6"/>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6"/>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6"/>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6"/>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6"/>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7" name="Google Shape;17777;p106"/>
          <p:cNvGrpSpPr/>
          <p:nvPr/>
        </p:nvGrpSpPr>
        <p:grpSpPr>
          <a:xfrm>
            <a:off x="2215627" y="3500562"/>
            <a:ext cx="306765" cy="360999"/>
            <a:chOff x="2238218" y="3348162"/>
            <a:chExt cx="306765" cy="360999"/>
          </a:xfrm>
        </p:grpSpPr>
        <p:sp>
          <p:nvSpPr>
            <p:cNvPr id="17778" name="Google Shape;17778;p106"/>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6"/>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6"/>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6"/>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6"/>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6"/>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06"/>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06"/>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6"/>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6"/>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6"/>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6"/>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06"/>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1" name="Google Shape;17791;p106"/>
          <p:cNvGrpSpPr/>
          <p:nvPr/>
        </p:nvGrpSpPr>
        <p:grpSpPr>
          <a:xfrm>
            <a:off x="2771437" y="3500510"/>
            <a:ext cx="290461" cy="360658"/>
            <a:chOff x="2794028" y="3348110"/>
            <a:chExt cx="290461" cy="360658"/>
          </a:xfrm>
        </p:grpSpPr>
        <p:sp>
          <p:nvSpPr>
            <p:cNvPr id="17792" name="Google Shape;17792;p106"/>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6"/>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6"/>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6"/>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6"/>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6"/>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6"/>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6"/>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6"/>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6"/>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6"/>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6"/>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6"/>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6"/>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6" name="Google Shape;17806;p106"/>
          <p:cNvGrpSpPr/>
          <p:nvPr/>
        </p:nvGrpSpPr>
        <p:grpSpPr>
          <a:xfrm>
            <a:off x="2473925" y="2111719"/>
            <a:ext cx="358823" cy="378430"/>
            <a:chOff x="2496516" y="1959319"/>
            <a:chExt cx="358823" cy="378430"/>
          </a:xfrm>
        </p:grpSpPr>
        <p:sp>
          <p:nvSpPr>
            <p:cNvPr id="17807" name="Google Shape;17807;p106"/>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06"/>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06"/>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6"/>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6"/>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6"/>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6"/>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6"/>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6"/>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6"/>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6"/>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6"/>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6"/>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6"/>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6"/>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6"/>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6"/>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6"/>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6"/>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06"/>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06"/>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8" name="Google Shape;17828;p106"/>
          <p:cNvGrpSpPr/>
          <p:nvPr/>
        </p:nvGrpSpPr>
        <p:grpSpPr>
          <a:xfrm>
            <a:off x="4390583" y="3500641"/>
            <a:ext cx="336726" cy="360972"/>
            <a:chOff x="4413174" y="3348241"/>
            <a:chExt cx="336726" cy="360972"/>
          </a:xfrm>
        </p:grpSpPr>
        <p:sp>
          <p:nvSpPr>
            <p:cNvPr id="17829" name="Google Shape;17829;p106"/>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6"/>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6"/>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6"/>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6"/>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06"/>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06"/>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6"/>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6"/>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6"/>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6"/>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6"/>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6"/>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6"/>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6"/>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6"/>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6"/>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6"/>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6"/>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8" name="Google Shape;17848;p106"/>
          <p:cNvGrpSpPr/>
          <p:nvPr/>
        </p:nvGrpSpPr>
        <p:grpSpPr>
          <a:xfrm>
            <a:off x="1364665" y="2120579"/>
            <a:ext cx="391484" cy="360553"/>
            <a:chOff x="1387256" y="1968179"/>
            <a:chExt cx="391484" cy="360553"/>
          </a:xfrm>
        </p:grpSpPr>
        <p:sp>
          <p:nvSpPr>
            <p:cNvPr id="17849" name="Google Shape;17849;p106"/>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06"/>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06"/>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6"/>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6"/>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6"/>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6"/>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6"/>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6"/>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6"/>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6"/>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6"/>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6"/>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6"/>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6"/>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6"/>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6"/>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06"/>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06"/>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6"/>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6"/>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6"/>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6"/>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6"/>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6"/>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6"/>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5" name="Google Shape;17875;p106"/>
          <p:cNvGrpSpPr/>
          <p:nvPr/>
        </p:nvGrpSpPr>
        <p:grpSpPr>
          <a:xfrm>
            <a:off x="3011649" y="2132506"/>
            <a:ext cx="379033" cy="336752"/>
            <a:chOff x="3034239" y="1980106"/>
            <a:chExt cx="379033" cy="336752"/>
          </a:xfrm>
        </p:grpSpPr>
        <p:sp>
          <p:nvSpPr>
            <p:cNvPr id="17876" name="Google Shape;17876;p106"/>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6"/>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6"/>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6"/>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6"/>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6"/>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06"/>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06"/>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6"/>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6"/>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6"/>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6"/>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6"/>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6"/>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6"/>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6"/>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6"/>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6"/>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6"/>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06"/>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06"/>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7" name="Google Shape;17897;p106"/>
          <p:cNvGrpSpPr/>
          <p:nvPr/>
        </p:nvGrpSpPr>
        <p:grpSpPr>
          <a:xfrm>
            <a:off x="852263" y="2117722"/>
            <a:ext cx="322361" cy="368653"/>
            <a:chOff x="874854" y="1965322"/>
            <a:chExt cx="322361" cy="368653"/>
          </a:xfrm>
        </p:grpSpPr>
        <p:sp>
          <p:nvSpPr>
            <p:cNvPr id="17898" name="Google Shape;17898;p106"/>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6"/>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6"/>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6"/>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6"/>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6"/>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6"/>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6"/>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6"/>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6"/>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6"/>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6"/>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06"/>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06"/>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6"/>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6"/>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6"/>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6"/>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6"/>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7" name="Google Shape;17917;p106"/>
          <p:cNvGrpSpPr/>
          <p:nvPr/>
        </p:nvGrpSpPr>
        <p:grpSpPr>
          <a:xfrm>
            <a:off x="5472347" y="3519226"/>
            <a:ext cx="362545" cy="323593"/>
            <a:chOff x="5494938" y="3366826"/>
            <a:chExt cx="362545" cy="323593"/>
          </a:xfrm>
        </p:grpSpPr>
        <p:sp>
          <p:nvSpPr>
            <p:cNvPr id="17918" name="Google Shape;17918;p106"/>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6"/>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6"/>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6"/>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6"/>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6"/>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6"/>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06"/>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06"/>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06"/>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06"/>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06"/>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06"/>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6"/>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06"/>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06"/>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06"/>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6"/>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6"/>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6"/>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6"/>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6"/>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6"/>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6"/>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6"/>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6"/>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06"/>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06"/>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6"/>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6"/>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8" name="Google Shape;17948;p106"/>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7952" name="Shape 17952"/>
        <p:cNvGrpSpPr/>
        <p:nvPr/>
      </p:nvGrpSpPr>
      <p:grpSpPr>
        <a:xfrm>
          <a:off x="0" y="0"/>
          <a:ext cx="0" cy="0"/>
          <a:chOff x="0" y="0"/>
          <a:chExt cx="0" cy="0"/>
        </a:xfrm>
      </p:grpSpPr>
      <p:grpSp>
        <p:nvGrpSpPr>
          <p:cNvPr id="17953" name="Google Shape;17953;p107"/>
          <p:cNvGrpSpPr/>
          <p:nvPr/>
        </p:nvGrpSpPr>
        <p:grpSpPr>
          <a:xfrm>
            <a:off x="1781397" y="3398339"/>
            <a:ext cx="363604" cy="278156"/>
            <a:chOff x="1807567" y="3398339"/>
            <a:chExt cx="363604" cy="278156"/>
          </a:xfrm>
        </p:grpSpPr>
        <p:sp>
          <p:nvSpPr>
            <p:cNvPr id="17954" name="Google Shape;17954;p107"/>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7"/>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7"/>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7"/>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7"/>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7"/>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07"/>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07"/>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7"/>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7"/>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7"/>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7"/>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7"/>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7"/>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7"/>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7"/>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7"/>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7"/>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7"/>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7"/>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7"/>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7"/>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7"/>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7"/>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7"/>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7"/>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7"/>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7"/>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7"/>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7"/>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7"/>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5" name="Google Shape;17985;p107"/>
          <p:cNvGrpSpPr/>
          <p:nvPr/>
        </p:nvGrpSpPr>
        <p:grpSpPr>
          <a:xfrm>
            <a:off x="2247081" y="3385065"/>
            <a:ext cx="363760" cy="304600"/>
            <a:chOff x="2273251" y="3385065"/>
            <a:chExt cx="363760" cy="304600"/>
          </a:xfrm>
        </p:grpSpPr>
        <p:sp>
          <p:nvSpPr>
            <p:cNvPr id="17986" name="Google Shape;17986;p107"/>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7"/>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7"/>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7"/>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7"/>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07"/>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07"/>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7"/>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7"/>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7"/>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7"/>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07"/>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7"/>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7"/>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7"/>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7"/>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7"/>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7"/>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7"/>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7"/>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07"/>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7"/>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7"/>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7"/>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7"/>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7"/>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07"/>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07"/>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7"/>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7"/>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7"/>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7"/>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7"/>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7"/>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7"/>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7"/>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7"/>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7"/>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7"/>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7"/>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7"/>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7"/>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7"/>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07"/>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07"/>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7"/>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7"/>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7"/>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7"/>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7"/>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7"/>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7"/>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7"/>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7"/>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07"/>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7"/>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7"/>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7"/>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7"/>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7"/>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7"/>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07"/>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07"/>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7"/>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7"/>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7"/>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7"/>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7"/>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7"/>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7"/>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07"/>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07"/>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7"/>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7"/>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7"/>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1" name="Google Shape;18061;p107"/>
          <p:cNvGrpSpPr/>
          <p:nvPr/>
        </p:nvGrpSpPr>
        <p:grpSpPr>
          <a:xfrm>
            <a:off x="2712374" y="3367028"/>
            <a:ext cx="363500" cy="340674"/>
            <a:chOff x="2738545" y="3367028"/>
            <a:chExt cx="363500" cy="340674"/>
          </a:xfrm>
        </p:grpSpPr>
        <p:sp>
          <p:nvSpPr>
            <p:cNvPr id="18062" name="Google Shape;18062;p107"/>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7"/>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7"/>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7"/>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7"/>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7"/>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7"/>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7"/>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7"/>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7"/>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7"/>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7"/>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7"/>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07"/>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07"/>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7"/>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8" name="Google Shape;18078;p107"/>
          <p:cNvGrpSpPr/>
          <p:nvPr/>
        </p:nvGrpSpPr>
        <p:grpSpPr>
          <a:xfrm>
            <a:off x="3643274" y="3378376"/>
            <a:ext cx="363474" cy="317978"/>
            <a:chOff x="3669445" y="3378376"/>
            <a:chExt cx="363474" cy="317978"/>
          </a:xfrm>
        </p:grpSpPr>
        <p:sp>
          <p:nvSpPr>
            <p:cNvPr id="18079" name="Google Shape;18079;p107"/>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7"/>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7"/>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7"/>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07"/>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7"/>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7"/>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7"/>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7"/>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7"/>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7"/>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7"/>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7"/>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7"/>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7"/>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7"/>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7"/>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7"/>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07"/>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07"/>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7"/>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7"/>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7"/>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7"/>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7"/>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4" name="Google Shape;18104;p107"/>
          <p:cNvGrpSpPr/>
          <p:nvPr/>
        </p:nvGrpSpPr>
        <p:grpSpPr>
          <a:xfrm>
            <a:off x="1809324" y="1506921"/>
            <a:ext cx="356629" cy="356525"/>
            <a:chOff x="1835495" y="1506921"/>
            <a:chExt cx="356629" cy="356525"/>
          </a:xfrm>
        </p:grpSpPr>
        <p:sp>
          <p:nvSpPr>
            <p:cNvPr id="18105" name="Google Shape;18105;p107"/>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07"/>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07"/>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07"/>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7"/>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7"/>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7"/>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7"/>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7"/>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7"/>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7"/>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7"/>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7"/>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7"/>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9" name="Google Shape;18119;p107"/>
          <p:cNvGrpSpPr/>
          <p:nvPr/>
        </p:nvGrpSpPr>
        <p:grpSpPr>
          <a:xfrm>
            <a:off x="4160857" y="1499946"/>
            <a:ext cx="375941" cy="363500"/>
            <a:chOff x="4187027" y="1499946"/>
            <a:chExt cx="375941" cy="363500"/>
          </a:xfrm>
        </p:grpSpPr>
        <p:sp>
          <p:nvSpPr>
            <p:cNvPr id="18120" name="Google Shape;18120;p107"/>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7"/>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7"/>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7"/>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7"/>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7"/>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7"/>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7"/>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7"/>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7"/>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7"/>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7"/>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7"/>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7"/>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7"/>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07"/>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07"/>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7" name="Google Shape;18137;p107"/>
          <p:cNvGrpSpPr/>
          <p:nvPr/>
        </p:nvGrpSpPr>
        <p:grpSpPr>
          <a:xfrm>
            <a:off x="2274357" y="1508404"/>
            <a:ext cx="362771" cy="355223"/>
            <a:chOff x="2300528" y="1508404"/>
            <a:chExt cx="362771" cy="355223"/>
          </a:xfrm>
        </p:grpSpPr>
        <p:sp>
          <p:nvSpPr>
            <p:cNvPr id="18138" name="Google Shape;18138;p107"/>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7"/>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7"/>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7"/>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7"/>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7"/>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7"/>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7"/>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7"/>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7"/>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7"/>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7"/>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7"/>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7"/>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7"/>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7"/>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7"/>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7"/>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7"/>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7"/>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107"/>
          <p:cNvGrpSpPr/>
          <p:nvPr/>
        </p:nvGrpSpPr>
        <p:grpSpPr>
          <a:xfrm>
            <a:off x="854635" y="1528081"/>
            <a:ext cx="376956" cy="335651"/>
            <a:chOff x="880806" y="1528081"/>
            <a:chExt cx="376956" cy="335651"/>
          </a:xfrm>
        </p:grpSpPr>
        <p:sp>
          <p:nvSpPr>
            <p:cNvPr id="18159" name="Google Shape;18159;p107"/>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07"/>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7"/>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7"/>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7"/>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7"/>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7"/>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7"/>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07"/>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07"/>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7"/>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7"/>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7"/>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7"/>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7"/>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7"/>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7"/>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7"/>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7"/>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7"/>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7"/>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7"/>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107"/>
          <p:cNvGrpSpPr/>
          <p:nvPr/>
        </p:nvGrpSpPr>
        <p:grpSpPr>
          <a:xfrm>
            <a:off x="1384789" y="1509341"/>
            <a:ext cx="261108" cy="363552"/>
            <a:chOff x="1410960" y="1509341"/>
            <a:chExt cx="261108" cy="363552"/>
          </a:xfrm>
        </p:grpSpPr>
        <p:sp>
          <p:nvSpPr>
            <p:cNvPr id="18182" name="Google Shape;18182;p107"/>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7"/>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07"/>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7"/>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7"/>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7"/>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07"/>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7"/>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7"/>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7"/>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7"/>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7"/>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07"/>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07"/>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07"/>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7"/>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07"/>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07"/>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7"/>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7"/>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7"/>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7"/>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7"/>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7"/>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6" name="Google Shape;18206;p107"/>
          <p:cNvGrpSpPr/>
          <p:nvPr/>
        </p:nvGrpSpPr>
        <p:grpSpPr>
          <a:xfrm>
            <a:off x="2243228" y="1990746"/>
            <a:ext cx="392260" cy="356160"/>
            <a:chOff x="2269399" y="1990746"/>
            <a:chExt cx="392260" cy="356160"/>
          </a:xfrm>
        </p:grpSpPr>
        <p:sp>
          <p:nvSpPr>
            <p:cNvPr id="18207" name="Google Shape;18207;p107"/>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7"/>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7"/>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7"/>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7"/>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7"/>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07"/>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07"/>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5" name="Google Shape;18215;p107"/>
          <p:cNvGrpSpPr/>
          <p:nvPr/>
        </p:nvGrpSpPr>
        <p:grpSpPr>
          <a:xfrm>
            <a:off x="5579564" y="1525687"/>
            <a:ext cx="371829" cy="355978"/>
            <a:chOff x="5605734" y="1525687"/>
            <a:chExt cx="371829" cy="355978"/>
          </a:xfrm>
        </p:grpSpPr>
        <p:sp>
          <p:nvSpPr>
            <p:cNvPr id="18216" name="Google Shape;18216;p107"/>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7"/>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07"/>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07"/>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7"/>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7"/>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7"/>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07"/>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07"/>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7"/>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6" name="Google Shape;18226;p107"/>
          <p:cNvGrpSpPr/>
          <p:nvPr/>
        </p:nvGrpSpPr>
        <p:grpSpPr>
          <a:xfrm>
            <a:off x="5159870" y="1525609"/>
            <a:ext cx="266964" cy="356056"/>
            <a:chOff x="5186041" y="1525609"/>
            <a:chExt cx="266964" cy="356056"/>
          </a:xfrm>
        </p:grpSpPr>
        <p:sp>
          <p:nvSpPr>
            <p:cNvPr id="18227" name="Google Shape;18227;p107"/>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7"/>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7"/>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7"/>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7"/>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7"/>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07"/>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07"/>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07"/>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7"/>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7"/>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7"/>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7"/>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0" name="Google Shape;18240;p107"/>
          <p:cNvGrpSpPr/>
          <p:nvPr/>
        </p:nvGrpSpPr>
        <p:grpSpPr>
          <a:xfrm>
            <a:off x="1330028" y="2907591"/>
            <a:ext cx="379143" cy="337655"/>
            <a:chOff x="1356198" y="2907591"/>
            <a:chExt cx="379143" cy="337655"/>
          </a:xfrm>
        </p:grpSpPr>
        <p:sp>
          <p:nvSpPr>
            <p:cNvPr id="18241" name="Google Shape;18241;p107"/>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7"/>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7"/>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7"/>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07"/>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07"/>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7"/>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7"/>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7"/>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7"/>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7"/>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7"/>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7"/>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7"/>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7"/>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6" name="Google Shape;18256;p107"/>
          <p:cNvGrpSpPr/>
          <p:nvPr/>
        </p:nvGrpSpPr>
        <p:grpSpPr>
          <a:xfrm>
            <a:off x="1834519" y="2886795"/>
            <a:ext cx="307905" cy="379143"/>
            <a:chOff x="1860689" y="2886795"/>
            <a:chExt cx="307905" cy="379143"/>
          </a:xfrm>
        </p:grpSpPr>
        <p:sp>
          <p:nvSpPr>
            <p:cNvPr id="18257" name="Google Shape;18257;p107"/>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7"/>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07"/>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07"/>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7"/>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7"/>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7"/>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7"/>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7"/>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07"/>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7"/>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7"/>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7"/>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7"/>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7"/>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7"/>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7"/>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07"/>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07"/>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7"/>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7"/>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07"/>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07"/>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7"/>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7"/>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7"/>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7"/>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07"/>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07"/>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7"/>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7"/>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7"/>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7"/>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7"/>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7"/>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7"/>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7"/>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7"/>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7"/>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7"/>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7"/>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7"/>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7"/>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7"/>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7"/>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7"/>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7"/>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7"/>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7"/>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07"/>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07"/>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8" name="Google Shape;18308;p107"/>
          <p:cNvGrpSpPr/>
          <p:nvPr/>
        </p:nvGrpSpPr>
        <p:grpSpPr>
          <a:xfrm>
            <a:off x="1790923" y="1990798"/>
            <a:ext cx="356004" cy="355900"/>
            <a:chOff x="1817093" y="1990798"/>
            <a:chExt cx="356004" cy="355900"/>
          </a:xfrm>
        </p:grpSpPr>
        <p:sp>
          <p:nvSpPr>
            <p:cNvPr id="18309" name="Google Shape;18309;p107"/>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7"/>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7"/>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7"/>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07"/>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07"/>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7"/>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7"/>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7"/>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7"/>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7"/>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7"/>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7"/>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07"/>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07"/>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4" name="Google Shape;18324;p107"/>
          <p:cNvGrpSpPr/>
          <p:nvPr/>
        </p:nvGrpSpPr>
        <p:grpSpPr>
          <a:xfrm>
            <a:off x="6532066" y="1550777"/>
            <a:ext cx="355978" cy="305797"/>
            <a:chOff x="6558237" y="1550777"/>
            <a:chExt cx="355978" cy="305797"/>
          </a:xfrm>
        </p:grpSpPr>
        <p:sp>
          <p:nvSpPr>
            <p:cNvPr id="18325" name="Google Shape;18325;p107"/>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7"/>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07"/>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07"/>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7"/>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7"/>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7"/>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07"/>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07"/>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7"/>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7"/>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7"/>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7"/>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7"/>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7"/>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7"/>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7"/>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07"/>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07"/>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4" name="Google Shape;18344;p107"/>
          <p:cNvGrpSpPr/>
          <p:nvPr/>
        </p:nvGrpSpPr>
        <p:grpSpPr>
          <a:xfrm>
            <a:off x="1783687" y="2454296"/>
            <a:ext cx="417065" cy="312018"/>
            <a:chOff x="1809858" y="2454296"/>
            <a:chExt cx="417065" cy="312018"/>
          </a:xfrm>
        </p:grpSpPr>
        <p:sp>
          <p:nvSpPr>
            <p:cNvPr id="18345" name="Google Shape;18345;p107"/>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7"/>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7"/>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7"/>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7"/>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07"/>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07"/>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07"/>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07"/>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4" name="Google Shape;18354;p107"/>
          <p:cNvGrpSpPr/>
          <p:nvPr/>
        </p:nvGrpSpPr>
        <p:grpSpPr>
          <a:xfrm>
            <a:off x="851096" y="1990798"/>
            <a:ext cx="340934" cy="355952"/>
            <a:chOff x="877266" y="1990798"/>
            <a:chExt cx="340934" cy="355952"/>
          </a:xfrm>
        </p:grpSpPr>
        <p:sp>
          <p:nvSpPr>
            <p:cNvPr id="18355" name="Google Shape;18355;p107"/>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7"/>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7"/>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7"/>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7"/>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7"/>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7"/>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07"/>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07"/>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7"/>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07"/>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07"/>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7"/>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7"/>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7"/>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7"/>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07"/>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2" name="Google Shape;18372;p107"/>
          <p:cNvGrpSpPr/>
          <p:nvPr/>
        </p:nvGrpSpPr>
        <p:grpSpPr>
          <a:xfrm>
            <a:off x="6497736" y="2422490"/>
            <a:ext cx="400928" cy="375603"/>
            <a:chOff x="6523907" y="2422490"/>
            <a:chExt cx="400928" cy="375603"/>
          </a:xfrm>
        </p:grpSpPr>
        <p:sp>
          <p:nvSpPr>
            <p:cNvPr id="18373" name="Google Shape;18373;p107"/>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7"/>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7"/>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7"/>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7"/>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7"/>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7"/>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7"/>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7"/>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7"/>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7"/>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07"/>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07"/>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7"/>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7" name="Google Shape;18387;p107"/>
          <p:cNvGrpSpPr/>
          <p:nvPr/>
        </p:nvGrpSpPr>
        <p:grpSpPr>
          <a:xfrm>
            <a:off x="5165466" y="1972006"/>
            <a:ext cx="231332" cy="370580"/>
            <a:chOff x="5191637" y="1972006"/>
            <a:chExt cx="231332" cy="370580"/>
          </a:xfrm>
        </p:grpSpPr>
        <p:sp>
          <p:nvSpPr>
            <p:cNvPr id="18388" name="Google Shape;18388;p107"/>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07"/>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07"/>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7"/>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7"/>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3" name="Google Shape;18393;p107"/>
          <p:cNvGrpSpPr/>
          <p:nvPr/>
        </p:nvGrpSpPr>
        <p:grpSpPr>
          <a:xfrm>
            <a:off x="4641350" y="1540132"/>
            <a:ext cx="363786" cy="326983"/>
            <a:chOff x="4667521" y="1540132"/>
            <a:chExt cx="363786" cy="326983"/>
          </a:xfrm>
        </p:grpSpPr>
        <p:sp>
          <p:nvSpPr>
            <p:cNvPr id="18394" name="Google Shape;18394;p107"/>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07"/>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7"/>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7"/>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7"/>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07"/>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07"/>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7"/>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7"/>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7"/>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07"/>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07"/>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7"/>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7"/>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7"/>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7"/>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7"/>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7"/>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7"/>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7"/>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7"/>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7"/>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6" name="Google Shape;18416;p107"/>
          <p:cNvGrpSpPr/>
          <p:nvPr/>
        </p:nvGrpSpPr>
        <p:grpSpPr>
          <a:xfrm>
            <a:off x="2267772" y="2937262"/>
            <a:ext cx="379065" cy="278130"/>
            <a:chOff x="2293943" y="2937262"/>
            <a:chExt cx="379065" cy="278130"/>
          </a:xfrm>
        </p:grpSpPr>
        <p:sp>
          <p:nvSpPr>
            <p:cNvPr id="18417" name="Google Shape;18417;p107"/>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7"/>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7"/>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7"/>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07"/>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07"/>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07"/>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07"/>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7"/>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7"/>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7"/>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7"/>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7"/>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7"/>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7"/>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7"/>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7"/>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7"/>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07"/>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07"/>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7"/>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7"/>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7"/>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7"/>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7"/>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07"/>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07"/>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7"/>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5" name="Google Shape;18445;p107"/>
          <p:cNvGrpSpPr/>
          <p:nvPr/>
        </p:nvGrpSpPr>
        <p:grpSpPr>
          <a:xfrm>
            <a:off x="2736658" y="2898611"/>
            <a:ext cx="378960" cy="355536"/>
            <a:chOff x="2762829" y="2898611"/>
            <a:chExt cx="378960" cy="355536"/>
          </a:xfrm>
        </p:grpSpPr>
        <p:sp>
          <p:nvSpPr>
            <p:cNvPr id="18446" name="Google Shape;18446;p107"/>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07"/>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07"/>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7"/>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7"/>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7"/>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7"/>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7"/>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7"/>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7"/>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7"/>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7"/>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07"/>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07"/>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07"/>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107"/>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7"/>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7"/>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7"/>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07"/>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07"/>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07"/>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8" name="Google Shape;18468;p107"/>
          <p:cNvGrpSpPr/>
          <p:nvPr/>
        </p:nvGrpSpPr>
        <p:grpSpPr>
          <a:xfrm>
            <a:off x="4155261" y="1990720"/>
            <a:ext cx="357436" cy="356056"/>
            <a:chOff x="4181432" y="1990720"/>
            <a:chExt cx="357436" cy="356056"/>
          </a:xfrm>
        </p:grpSpPr>
        <p:sp>
          <p:nvSpPr>
            <p:cNvPr id="18469" name="Google Shape;18469;p107"/>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07"/>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07"/>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7"/>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7"/>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7"/>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7"/>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7"/>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7"/>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7"/>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07"/>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07"/>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07"/>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7"/>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7"/>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7"/>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7"/>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7"/>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7" name="Google Shape;18487;p107"/>
          <p:cNvGrpSpPr/>
          <p:nvPr/>
        </p:nvGrpSpPr>
        <p:grpSpPr>
          <a:xfrm>
            <a:off x="3200936" y="2886821"/>
            <a:ext cx="383932" cy="379117"/>
            <a:chOff x="3227107" y="2886821"/>
            <a:chExt cx="383932" cy="379117"/>
          </a:xfrm>
        </p:grpSpPr>
        <p:sp>
          <p:nvSpPr>
            <p:cNvPr id="18488" name="Google Shape;18488;p107"/>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7"/>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7"/>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7"/>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7"/>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7"/>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7"/>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7"/>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7"/>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07"/>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07"/>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7"/>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7"/>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1" name="Google Shape;18501;p107"/>
          <p:cNvGrpSpPr/>
          <p:nvPr/>
        </p:nvGrpSpPr>
        <p:grpSpPr>
          <a:xfrm>
            <a:off x="3676225" y="1990746"/>
            <a:ext cx="363396" cy="356030"/>
            <a:chOff x="3702395" y="1990746"/>
            <a:chExt cx="363396" cy="356030"/>
          </a:xfrm>
        </p:grpSpPr>
        <p:sp>
          <p:nvSpPr>
            <p:cNvPr id="18502" name="Google Shape;18502;p107"/>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7"/>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07"/>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07"/>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7"/>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7"/>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7"/>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7"/>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7"/>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7"/>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7"/>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7"/>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07"/>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07"/>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7"/>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7"/>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7"/>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7"/>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7"/>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07"/>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07"/>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3" name="Google Shape;18523;p107"/>
          <p:cNvGrpSpPr/>
          <p:nvPr/>
        </p:nvGrpSpPr>
        <p:grpSpPr>
          <a:xfrm>
            <a:off x="1293485" y="2442662"/>
            <a:ext cx="457173" cy="335364"/>
            <a:chOff x="1319656" y="2442662"/>
            <a:chExt cx="457173" cy="335364"/>
          </a:xfrm>
        </p:grpSpPr>
        <p:sp>
          <p:nvSpPr>
            <p:cNvPr id="18524" name="Google Shape;18524;p107"/>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7"/>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07"/>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07"/>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7"/>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7"/>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7"/>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7"/>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7"/>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07"/>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07"/>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7"/>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7"/>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07"/>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07"/>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7"/>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7"/>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7"/>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7"/>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3" name="Google Shape;18543;p107"/>
          <p:cNvGrpSpPr/>
          <p:nvPr/>
        </p:nvGrpSpPr>
        <p:grpSpPr>
          <a:xfrm>
            <a:off x="4188342" y="2453905"/>
            <a:ext cx="314126" cy="312955"/>
            <a:chOff x="4214512" y="2453905"/>
            <a:chExt cx="314126" cy="312955"/>
          </a:xfrm>
        </p:grpSpPr>
        <p:sp>
          <p:nvSpPr>
            <p:cNvPr id="18544" name="Google Shape;18544;p107"/>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7"/>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7"/>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7"/>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07"/>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07"/>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07"/>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7"/>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7"/>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7"/>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7"/>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7"/>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7"/>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7"/>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07"/>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9" name="Google Shape;18559;p107"/>
          <p:cNvGrpSpPr/>
          <p:nvPr/>
        </p:nvGrpSpPr>
        <p:grpSpPr>
          <a:xfrm>
            <a:off x="869653" y="2452812"/>
            <a:ext cx="361938" cy="315063"/>
            <a:chOff x="895824" y="2452812"/>
            <a:chExt cx="361938" cy="315063"/>
          </a:xfrm>
        </p:grpSpPr>
        <p:sp>
          <p:nvSpPr>
            <p:cNvPr id="18560" name="Google Shape;18560;p107"/>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7"/>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7"/>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7"/>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7"/>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7"/>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7"/>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7"/>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07"/>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07"/>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07"/>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07"/>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7"/>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7"/>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7"/>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7"/>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7"/>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7"/>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7"/>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7"/>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0" name="Google Shape;18580;p107"/>
          <p:cNvGrpSpPr/>
          <p:nvPr/>
        </p:nvGrpSpPr>
        <p:grpSpPr>
          <a:xfrm>
            <a:off x="3742152" y="2886769"/>
            <a:ext cx="242811" cy="379091"/>
            <a:chOff x="3768323" y="2886769"/>
            <a:chExt cx="242811" cy="379091"/>
          </a:xfrm>
        </p:grpSpPr>
        <p:sp>
          <p:nvSpPr>
            <p:cNvPr id="18581" name="Google Shape;18581;p107"/>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7"/>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7"/>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7"/>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7"/>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7"/>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7"/>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7"/>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7"/>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07"/>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07"/>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2" name="Google Shape;18592;p107"/>
          <p:cNvGrpSpPr/>
          <p:nvPr/>
        </p:nvGrpSpPr>
        <p:grpSpPr>
          <a:xfrm>
            <a:off x="3701419" y="2438549"/>
            <a:ext cx="346921" cy="343953"/>
            <a:chOff x="3727590" y="2438549"/>
            <a:chExt cx="346921" cy="343953"/>
          </a:xfrm>
        </p:grpSpPr>
        <p:sp>
          <p:nvSpPr>
            <p:cNvPr id="18593" name="Google Shape;18593;p107"/>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7"/>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7"/>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7"/>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7"/>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7"/>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7"/>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7"/>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7"/>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7"/>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07"/>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07"/>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07"/>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7"/>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7"/>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7"/>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7"/>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7"/>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7"/>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2" name="Google Shape;18612;p107"/>
          <p:cNvGrpSpPr/>
          <p:nvPr/>
        </p:nvGrpSpPr>
        <p:grpSpPr>
          <a:xfrm>
            <a:off x="6059797" y="1559106"/>
            <a:ext cx="356004" cy="289061"/>
            <a:chOff x="6085968" y="1559106"/>
            <a:chExt cx="356004" cy="289061"/>
          </a:xfrm>
        </p:grpSpPr>
        <p:sp>
          <p:nvSpPr>
            <p:cNvPr id="18613" name="Google Shape;18613;p107"/>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7"/>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7"/>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7"/>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7"/>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07"/>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07"/>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7"/>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1" name="Google Shape;18621;p107"/>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07"/>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07"/>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07"/>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7"/>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7"/>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7"/>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7"/>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7"/>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07"/>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07"/>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7"/>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7"/>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7"/>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7"/>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7"/>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7"/>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7"/>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7"/>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0" name="Google Shape;18640;p107"/>
          <p:cNvGrpSpPr/>
          <p:nvPr/>
        </p:nvGrpSpPr>
        <p:grpSpPr>
          <a:xfrm>
            <a:off x="7000223" y="1998398"/>
            <a:ext cx="347363" cy="317223"/>
            <a:chOff x="7026393" y="1998398"/>
            <a:chExt cx="347363" cy="317223"/>
          </a:xfrm>
        </p:grpSpPr>
        <p:sp>
          <p:nvSpPr>
            <p:cNvPr id="18641" name="Google Shape;18641;p107"/>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7"/>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7"/>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07"/>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07"/>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07"/>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07"/>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7"/>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7"/>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7"/>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7"/>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2" name="Google Shape;18652;p107"/>
          <p:cNvGrpSpPr/>
          <p:nvPr/>
        </p:nvGrpSpPr>
        <p:grpSpPr>
          <a:xfrm>
            <a:off x="2734836" y="2017372"/>
            <a:ext cx="360845" cy="302674"/>
            <a:chOff x="2761007" y="2017372"/>
            <a:chExt cx="360845" cy="302674"/>
          </a:xfrm>
        </p:grpSpPr>
        <p:sp>
          <p:nvSpPr>
            <p:cNvPr id="18653" name="Google Shape;18653;p107"/>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7"/>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7"/>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7"/>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7"/>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7"/>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07"/>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07"/>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7"/>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7"/>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7"/>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07"/>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07"/>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07"/>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07"/>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7"/>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7"/>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7"/>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7"/>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7"/>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7"/>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7"/>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07"/>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07"/>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7"/>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7"/>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07"/>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07"/>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1" name="Google Shape;18681;p107"/>
          <p:cNvGrpSpPr/>
          <p:nvPr/>
        </p:nvGrpSpPr>
        <p:grpSpPr>
          <a:xfrm>
            <a:off x="5549450" y="2902906"/>
            <a:ext cx="379143" cy="337499"/>
            <a:chOff x="5575621" y="2902906"/>
            <a:chExt cx="379143" cy="337499"/>
          </a:xfrm>
        </p:grpSpPr>
        <p:sp>
          <p:nvSpPr>
            <p:cNvPr id="18682" name="Google Shape;18682;p107"/>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7"/>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7"/>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7"/>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7"/>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07"/>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07"/>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07"/>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07"/>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7"/>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7"/>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7"/>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7"/>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7"/>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7"/>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7" name="Google Shape;18697;p107"/>
          <p:cNvGrpSpPr/>
          <p:nvPr/>
        </p:nvGrpSpPr>
        <p:grpSpPr>
          <a:xfrm>
            <a:off x="7514136" y="1997409"/>
            <a:ext cx="265611" cy="319800"/>
            <a:chOff x="7540306" y="1997409"/>
            <a:chExt cx="265611" cy="319800"/>
          </a:xfrm>
        </p:grpSpPr>
        <p:sp>
          <p:nvSpPr>
            <p:cNvPr id="18698" name="Google Shape;18698;p107"/>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07"/>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07"/>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7"/>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7"/>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7"/>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7"/>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7"/>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7"/>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7"/>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7"/>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7"/>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7"/>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1" name="Google Shape;18711;p107"/>
          <p:cNvGrpSpPr/>
          <p:nvPr/>
        </p:nvGrpSpPr>
        <p:grpSpPr>
          <a:xfrm>
            <a:off x="890918" y="2925706"/>
            <a:ext cx="319722" cy="301320"/>
            <a:chOff x="917089" y="2925706"/>
            <a:chExt cx="319722" cy="301320"/>
          </a:xfrm>
        </p:grpSpPr>
        <p:sp>
          <p:nvSpPr>
            <p:cNvPr id="18712" name="Google Shape;18712;p107"/>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7"/>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7"/>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7"/>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7"/>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07"/>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07"/>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07"/>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07"/>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7"/>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7"/>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7"/>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7"/>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7"/>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7"/>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7"/>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07"/>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07"/>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7"/>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07"/>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07"/>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07"/>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7"/>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7"/>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7"/>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7"/>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7"/>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9" name="Google Shape;18739;p107"/>
          <p:cNvGrpSpPr/>
          <p:nvPr/>
        </p:nvGrpSpPr>
        <p:grpSpPr>
          <a:xfrm>
            <a:off x="4572950" y="3415570"/>
            <a:ext cx="365973" cy="243695"/>
            <a:chOff x="4599121" y="3415570"/>
            <a:chExt cx="365973" cy="243695"/>
          </a:xfrm>
        </p:grpSpPr>
        <p:sp>
          <p:nvSpPr>
            <p:cNvPr id="18740" name="Google Shape;18740;p107"/>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7"/>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7"/>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7"/>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07"/>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07"/>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7"/>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7"/>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7"/>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7"/>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7"/>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7"/>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7"/>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7"/>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4" name="Google Shape;18754;p107"/>
          <p:cNvGrpSpPr/>
          <p:nvPr/>
        </p:nvGrpSpPr>
        <p:grpSpPr>
          <a:xfrm>
            <a:off x="3210280" y="1990798"/>
            <a:ext cx="356160" cy="356186"/>
            <a:chOff x="3236451" y="1990798"/>
            <a:chExt cx="356160" cy="356186"/>
          </a:xfrm>
        </p:grpSpPr>
        <p:sp>
          <p:nvSpPr>
            <p:cNvPr id="18755" name="Google Shape;18755;p107"/>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7"/>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7"/>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7"/>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7"/>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7"/>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7"/>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7"/>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07"/>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07"/>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7"/>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07"/>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07"/>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7"/>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7"/>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7"/>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7"/>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7"/>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7"/>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7"/>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07"/>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07"/>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7"/>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7"/>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7"/>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7"/>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7"/>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7"/>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7"/>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7"/>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7"/>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7"/>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07"/>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8" name="Google Shape;18788;p107"/>
          <p:cNvGrpSpPr/>
          <p:nvPr/>
        </p:nvGrpSpPr>
        <p:grpSpPr>
          <a:xfrm>
            <a:off x="4172673" y="2918392"/>
            <a:ext cx="319982" cy="315974"/>
            <a:chOff x="4198844" y="2918392"/>
            <a:chExt cx="319982" cy="315974"/>
          </a:xfrm>
        </p:grpSpPr>
        <p:sp>
          <p:nvSpPr>
            <p:cNvPr id="18789" name="Google Shape;18789;p107"/>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7"/>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7"/>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7"/>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7"/>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7"/>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7"/>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7"/>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7"/>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07"/>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07"/>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07"/>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07"/>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7"/>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7"/>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7"/>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7"/>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7"/>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7"/>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7"/>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9" name="Google Shape;18809;p107"/>
          <p:cNvGrpSpPr/>
          <p:nvPr/>
        </p:nvGrpSpPr>
        <p:grpSpPr>
          <a:xfrm>
            <a:off x="4630913" y="2911911"/>
            <a:ext cx="332007" cy="319592"/>
            <a:chOff x="4657084" y="2911911"/>
            <a:chExt cx="332007" cy="319592"/>
          </a:xfrm>
        </p:grpSpPr>
        <p:sp>
          <p:nvSpPr>
            <p:cNvPr id="18810" name="Google Shape;18810;p107"/>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7"/>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7"/>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07"/>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07"/>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7"/>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7"/>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7"/>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7"/>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7"/>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7"/>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7"/>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107"/>
          <p:cNvGrpSpPr/>
          <p:nvPr/>
        </p:nvGrpSpPr>
        <p:grpSpPr>
          <a:xfrm>
            <a:off x="6976850" y="2476992"/>
            <a:ext cx="383749" cy="266600"/>
            <a:chOff x="7003021" y="2476992"/>
            <a:chExt cx="383749" cy="266600"/>
          </a:xfrm>
        </p:grpSpPr>
        <p:sp>
          <p:nvSpPr>
            <p:cNvPr id="18823" name="Google Shape;18823;p107"/>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7"/>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7"/>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7"/>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7"/>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7"/>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7"/>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7"/>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7"/>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7"/>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7"/>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7"/>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5" name="Google Shape;18835;p107"/>
          <p:cNvGrpSpPr/>
          <p:nvPr/>
        </p:nvGrpSpPr>
        <p:grpSpPr>
          <a:xfrm>
            <a:off x="5570870" y="2013989"/>
            <a:ext cx="366884" cy="286563"/>
            <a:chOff x="5597041" y="2013989"/>
            <a:chExt cx="366884" cy="286563"/>
          </a:xfrm>
        </p:grpSpPr>
        <p:sp>
          <p:nvSpPr>
            <p:cNvPr id="18836" name="Google Shape;18836;p107"/>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07"/>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07"/>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7"/>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7"/>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7"/>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7"/>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7"/>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7"/>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7"/>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7"/>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7"/>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07"/>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07"/>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7"/>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7"/>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7"/>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07"/>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07"/>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7"/>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7"/>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7"/>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8" name="Google Shape;18858;p107"/>
          <p:cNvGrpSpPr/>
          <p:nvPr/>
        </p:nvGrpSpPr>
        <p:grpSpPr>
          <a:xfrm>
            <a:off x="5121584" y="2911807"/>
            <a:ext cx="297286" cy="319696"/>
            <a:chOff x="5147755" y="2911807"/>
            <a:chExt cx="297286" cy="319696"/>
          </a:xfrm>
        </p:grpSpPr>
        <p:sp>
          <p:nvSpPr>
            <p:cNvPr id="18859" name="Google Shape;18859;p107"/>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07"/>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07"/>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7"/>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7"/>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07"/>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07"/>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07"/>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07"/>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07"/>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07"/>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07"/>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07"/>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07"/>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07"/>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07"/>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5" name="Google Shape;18875;p107"/>
          <p:cNvGrpSpPr/>
          <p:nvPr/>
        </p:nvGrpSpPr>
        <p:grpSpPr>
          <a:xfrm>
            <a:off x="6112633" y="1997409"/>
            <a:ext cx="224669" cy="319748"/>
            <a:chOff x="6138804" y="1997409"/>
            <a:chExt cx="224669" cy="319748"/>
          </a:xfrm>
        </p:grpSpPr>
        <p:sp>
          <p:nvSpPr>
            <p:cNvPr id="18876" name="Google Shape;18876;p107"/>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07"/>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07"/>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07"/>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07"/>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07"/>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07"/>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07"/>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07"/>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07"/>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07"/>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07"/>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07"/>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07"/>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07"/>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07"/>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07"/>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07"/>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07"/>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07"/>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07"/>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7" name="Google Shape;18897;p107"/>
          <p:cNvGrpSpPr/>
          <p:nvPr/>
        </p:nvGrpSpPr>
        <p:grpSpPr>
          <a:xfrm>
            <a:off x="6585917" y="1997409"/>
            <a:ext cx="224565" cy="319748"/>
            <a:chOff x="6612088" y="1997409"/>
            <a:chExt cx="224565" cy="319748"/>
          </a:xfrm>
        </p:grpSpPr>
        <p:sp>
          <p:nvSpPr>
            <p:cNvPr id="18898" name="Google Shape;18898;p107"/>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07"/>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07"/>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07"/>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07"/>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07"/>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07"/>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07"/>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07"/>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07"/>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07"/>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07"/>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07"/>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07"/>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07"/>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07"/>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07"/>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07"/>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07"/>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07"/>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07"/>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07"/>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0" name="Google Shape;18920;p107"/>
          <p:cNvGrpSpPr/>
          <p:nvPr/>
        </p:nvGrpSpPr>
        <p:grpSpPr>
          <a:xfrm>
            <a:off x="6034446" y="2898247"/>
            <a:ext cx="346738" cy="346816"/>
            <a:chOff x="6060617" y="2898247"/>
            <a:chExt cx="346738" cy="346816"/>
          </a:xfrm>
        </p:grpSpPr>
        <p:sp>
          <p:nvSpPr>
            <p:cNvPr id="18921" name="Google Shape;18921;p107"/>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07"/>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07"/>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07"/>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07"/>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07"/>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07"/>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07"/>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07"/>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0" name="Google Shape;18930;p107"/>
          <p:cNvGrpSpPr/>
          <p:nvPr/>
        </p:nvGrpSpPr>
        <p:grpSpPr>
          <a:xfrm>
            <a:off x="1316649" y="1992178"/>
            <a:ext cx="358737" cy="353245"/>
            <a:chOff x="1342820" y="1992178"/>
            <a:chExt cx="358737" cy="353245"/>
          </a:xfrm>
        </p:grpSpPr>
        <p:sp>
          <p:nvSpPr>
            <p:cNvPr id="18931" name="Google Shape;18931;p107"/>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07"/>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07"/>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07"/>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07"/>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07"/>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07"/>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07"/>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07"/>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07"/>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07"/>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07"/>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07"/>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07"/>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07"/>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07"/>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07"/>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07"/>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07"/>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07"/>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07"/>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07"/>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07"/>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07"/>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07"/>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07"/>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07"/>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07"/>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07"/>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07"/>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07"/>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07"/>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07"/>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07"/>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07"/>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07"/>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07"/>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07"/>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07"/>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07"/>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07"/>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07"/>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07"/>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07"/>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07"/>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07"/>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7" name="Google Shape;18977;p107"/>
          <p:cNvGrpSpPr/>
          <p:nvPr/>
        </p:nvGrpSpPr>
        <p:grpSpPr>
          <a:xfrm>
            <a:off x="7933491" y="2436857"/>
            <a:ext cx="352829" cy="347467"/>
            <a:chOff x="7959662" y="2436857"/>
            <a:chExt cx="352829" cy="347467"/>
          </a:xfrm>
        </p:grpSpPr>
        <p:sp>
          <p:nvSpPr>
            <p:cNvPr id="18978" name="Google Shape;18978;p107"/>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07"/>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07"/>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07"/>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07"/>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07"/>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07"/>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07"/>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07"/>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07"/>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07"/>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07"/>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07"/>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07"/>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07"/>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07"/>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4" name="Google Shape;18994;p107"/>
          <p:cNvGrpSpPr/>
          <p:nvPr/>
        </p:nvGrpSpPr>
        <p:grpSpPr>
          <a:xfrm>
            <a:off x="6983357" y="2897961"/>
            <a:ext cx="325578" cy="347207"/>
            <a:chOff x="7009528" y="2897961"/>
            <a:chExt cx="325578" cy="347207"/>
          </a:xfrm>
        </p:grpSpPr>
        <p:sp>
          <p:nvSpPr>
            <p:cNvPr id="18995" name="Google Shape;18995;p107"/>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07"/>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07"/>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07"/>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07"/>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07"/>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07"/>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07"/>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07"/>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07"/>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07"/>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07"/>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07"/>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07"/>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07"/>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07"/>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07"/>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07"/>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07"/>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07"/>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07"/>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6" name="Google Shape;19016;p107"/>
          <p:cNvGrpSpPr/>
          <p:nvPr/>
        </p:nvGrpSpPr>
        <p:grpSpPr>
          <a:xfrm>
            <a:off x="6953972" y="1563869"/>
            <a:ext cx="456522" cy="279535"/>
            <a:chOff x="6980143" y="1563869"/>
            <a:chExt cx="456522" cy="279535"/>
          </a:xfrm>
        </p:grpSpPr>
        <p:sp>
          <p:nvSpPr>
            <p:cNvPr id="19017" name="Google Shape;19017;p107"/>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07"/>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07"/>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07"/>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07"/>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07"/>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07"/>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07"/>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07"/>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07"/>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07"/>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07"/>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07"/>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07"/>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07"/>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2" name="Google Shape;19032;p107"/>
          <p:cNvGrpSpPr/>
          <p:nvPr/>
        </p:nvGrpSpPr>
        <p:grpSpPr>
          <a:xfrm>
            <a:off x="2801388" y="2428451"/>
            <a:ext cx="264778" cy="363864"/>
            <a:chOff x="2827559" y="2428451"/>
            <a:chExt cx="264778" cy="363864"/>
          </a:xfrm>
        </p:grpSpPr>
        <p:sp>
          <p:nvSpPr>
            <p:cNvPr id="19033" name="Google Shape;19033;p107"/>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07"/>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07"/>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07"/>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07"/>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07"/>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07"/>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07"/>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07"/>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07"/>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07"/>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07"/>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07"/>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07"/>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07"/>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07"/>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07"/>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0" name="Google Shape;19050;p107"/>
          <p:cNvGrpSpPr/>
          <p:nvPr/>
        </p:nvGrpSpPr>
        <p:grpSpPr>
          <a:xfrm>
            <a:off x="7462133" y="2436571"/>
            <a:ext cx="352490" cy="347493"/>
            <a:chOff x="7488303" y="2436571"/>
            <a:chExt cx="352490" cy="347493"/>
          </a:xfrm>
        </p:grpSpPr>
        <p:sp>
          <p:nvSpPr>
            <p:cNvPr id="19051" name="Google Shape;19051;p107"/>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07"/>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07"/>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07"/>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07"/>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07"/>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07"/>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07"/>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07"/>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07"/>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07"/>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07"/>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07"/>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07"/>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07"/>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07"/>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07"/>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07"/>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07"/>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07"/>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07"/>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07"/>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07"/>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4" name="Google Shape;19074;p107"/>
          <p:cNvGrpSpPr/>
          <p:nvPr/>
        </p:nvGrpSpPr>
        <p:grpSpPr>
          <a:xfrm>
            <a:off x="4120019" y="3339908"/>
            <a:ext cx="341975" cy="394915"/>
            <a:chOff x="4146190" y="3339908"/>
            <a:chExt cx="341975" cy="394915"/>
          </a:xfrm>
        </p:grpSpPr>
        <p:sp>
          <p:nvSpPr>
            <p:cNvPr id="19075" name="Google Shape;19075;p107"/>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07"/>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07"/>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07"/>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07"/>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07"/>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07"/>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07"/>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07"/>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07"/>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07"/>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07"/>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07"/>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07"/>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07"/>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07"/>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07"/>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07"/>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3" name="Google Shape;19093;p107"/>
          <p:cNvGrpSpPr/>
          <p:nvPr/>
        </p:nvGrpSpPr>
        <p:grpSpPr>
          <a:xfrm>
            <a:off x="6503227" y="2898143"/>
            <a:ext cx="346999" cy="347025"/>
            <a:chOff x="6529398" y="2898143"/>
            <a:chExt cx="346999" cy="347025"/>
          </a:xfrm>
        </p:grpSpPr>
        <p:sp>
          <p:nvSpPr>
            <p:cNvPr id="19094" name="Google Shape;19094;p107"/>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07"/>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07"/>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07"/>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07"/>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07"/>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07"/>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07"/>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07"/>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07"/>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07"/>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07"/>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07"/>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07"/>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07"/>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07"/>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07"/>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07"/>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07"/>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07"/>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07"/>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07"/>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07"/>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07"/>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07"/>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07"/>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0" name="Google Shape;19120;p107"/>
          <p:cNvGrpSpPr/>
          <p:nvPr/>
        </p:nvGrpSpPr>
        <p:grpSpPr>
          <a:xfrm>
            <a:off x="5985358" y="3354899"/>
            <a:ext cx="403582" cy="382344"/>
            <a:chOff x="6011529" y="3354899"/>
            <a:chExt cx="403582" cy="382344"/>
          </a:xfrm>
        </p:grpSpPr>
        <p:sp>
          <p:nvSpPr>
            <p:cNvPr id="19121" name="Google Shape;19121;p107"/>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07"/>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07"/>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07"/>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07"/>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07"/>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07"/>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8" name="Google Shape;19128;p107"/>
          <p:cNvGrpSpPr/>
          <p:nvPr/>
        </p:nvGrpSpPr>
        <p:grpSpPr>
          <a:xfrm>
            <a:off x="5562177" y="2418482"/>
            <a:ext cx="386847" cy="383723"/>
            <a:chOff x="5588348" y="2418482"/>
            <a:chExt cx="386847" cy="383723"/>
          </a:xfrm>
        </p:grpSpPr>
        <p:sp>
          <p:nvSpPr>
            <p:cNvPr id="19129" name="Google Shape;19129;p107"/>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07"/>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07"/>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07"/>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07"/>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07"/>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07"/>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6" name="Google Shape;19136;p107"/>
          <p:cNvGrpSpPr/>
          <p:nvPr/>
        </p:nvGrpSpPr>
        <p:grpSpPr>
          <a:xfrm>
            <a:off x="6039287" y="2434229"/>
            <a:ext cx="378154" cy="352230"/>
            <a:chOff x="6065458" y="2434229"/>
            <a:chExt cx="378154" cy="352230"/>
          </a:xfrm>
        </p:grpSpPr>
        <p:sp>
          <p:nvSpPr>
            <p:cNvPr id="19137" name="Google Shape;19137;p107"/>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07"/>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07"/>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07"/>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07"/>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07"/>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07"/>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07"/>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07"/>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07"/>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07"/>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07"/>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9" name="Google Shape;19149;p107"/>
          <p:cNvGrpSpPr/>
          <p:nvPr/>
        </p:nvGrpSpPr>
        <p:grpSpPr>
          <a:xfrm>
            <a:off x="2608537" y="3844133"/>
            <a:ext cx="375421" cy="353610"/>
            <a:chOff x="2870687" y="3796508"/>
            <a:chExt cx="375421" cy="353610"/>
          </a:xfrm>
        </p:grpSpPr>
        <p:sp>
          <p:nvSpPr>
            <p:cNvPr id="19150" name="Google Shape;19150;p107"/>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07"/>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07"/>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07"/>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4" name="Google Shape;19154;p107"/>
          <p:cNvGrpSpPr/>
          <p:nvPr/>
        </p:nvGrpSpPr>
        <p:grpSpPr>
          <a:xfrm>
            <a:off x="7994551" y="1543724"/>
            <a:ext cx="264309" cy="319826"/>
            <a:chOff x="8020722" y="1543724"/>
            <a:chExt cx="264309" cy="319826"/>
          </a:xfrm>
        </p:grpSpPr>
        <p:sp>
          <p:nvSpPr>
            <p:cNvPr id="19155" name="Google Shape;19155;p107"/>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07"/>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07"/>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07"/>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07"/>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07"/>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07"/>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07"/>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07"/>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07"/>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07"/>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07"/>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07"/>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07"/>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07"/>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07"/>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1" name="Google Shape;19171;p107"/>
          <p:cNvGrpSpPr/>
          <p:nvPr/>
        </p:nvGrpSpPr>
        <p:grpSpPr>
          <a:xfrm>
            <a:off x="2293045" y="2452526"/>
            <a:ext cx="343875" cy="315609"/>
            <a:chOff x="2319216" y="2452526"/>
            <a:chExt cx="343875" cy="315609"/>
          </a:xfrm>
        </p:grpSpPr>
        <p:sp>
          <p:nvSpPr>
            <p:cNvPr id="19172" name="Google Shape;19172;p107"/>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07"/>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07"/>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07"/>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07"/>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07"/>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07"/>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07"/>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07"/>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07"/>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07"/>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07"/>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07"/>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07"/>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6" name="Google Shape;19186;p107"/>
          <p:cNvGrpSpPr/>
          <p:nvPr/>
        </p:nvGrpSpPr>
        <p:grpSpPr>
          <a:xfrm>
            <a:off x="7964333" y="1997539"/>
            <a:ext cx="301320" cy="319592"/>
            <a:chOff x="7990504" y="1997539"/>
            <a:chExt cx="301320" cy="319592"/>
          </a:xfrm>
        </p:grpSpPr>
        <p:sp>
          <p:nvSpPr>
            <p:cNvPr id="19187" name="Google Shape;19187;p107"/>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07"/>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07"/>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07"/>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07"/>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07"/>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07"/>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07"/>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07"/>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07"/>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07"/>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07"/>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07"/>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07"/>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07"/>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07"/>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07"/>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07"/>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07"/>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07"/>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07"/>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07"/>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07"/>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07"/>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07"/>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07"/>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07"/>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07"/>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07"/>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07"/>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07"/>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07"/>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07"/>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07"/>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07"/>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07"/>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3" name="Google Shape;19223;p107"/>
          <p:cNvGrpSpPr/>
          <p:nvPr/>
        </p:nvGrpSpPr>
        <p:grpSpPr>
          <a:xfrm>
            <a:off x="3039969" y="3844159"/>
            <a:ext cx="372844" cy="353610"/>
            <a:chOff x="3302118" y="3796534"/>
            <a:chExt cx="372844" cy="353610"/>
          </a:xfrm>
        </p:grpSpPr>
        <p:sp>
          <p:nvSpPr>
            <p:cNvPr id="19224" name="Google Shape;19224;p107"/>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07"/>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07"/>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07"/>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07"/>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07"/>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07"/>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07"/>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2" name="Google Shape;19232;p107"/>
          <p:cNvGrpSpPr/>
          <p:nvPr/>
        </p:nvGrpSpPr>
        <p:grpSpPr>
          <a:xfrm>
            <a:off x="6936481" y="3354899"/>
            <a:ext cx="404051" cy="382344"/>
            <a:chOff x="6962652" y="3354899"/>
            <a:chExt cx="404051" cy="382344"/>
          </a:xfrm>
        </p:grpSpPr>
        <p:sp>
          <p:nvSpPr>
            <p:cNvPr id="19233" name="Google Shape;19233;p107"/>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07"/>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07"/>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07"/>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07"/>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07"/>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07"/>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07"/>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07"/>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07"/>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07"/>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4" name="Google Shape;19244;p107"/>
          <p:cNvGrpSpPr/>
          <p:nvPr/>
        </p:nvGrpSpPr>
        <p:grpSpPr>
          <a:xfrm>
            <a:off x="3482281" y="3844159"/>
            <a:ext cx="372740" cy="353610"/>
            <a:chOff x="3744430" y="3796534"/>
            <a:chExt cx="372740" cy="353610"/>
          </a:xfrm>
        </p:grpSpPr>
        <p:sp>
          <p:nvSpPr>
            <p:cNvPr id="19245" name="Google Shape;19245;p107"/>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07"/>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07"/>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07"/>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07"/>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07"/>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07"/>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07"/>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07"/>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4" name="Google Shape;19254;p107"/>
          <p:cNvGrpSpPr/>
          <p:nvPr/>
        </p:nvGrpSpPr>
        <p:grpSpPr>
          <a:xfrm>
            <a:off x="4808954" y="3844159"/>
            <a:ext cx="372844" cy="353610"/>
            <a:chOff x="5071104" y="3796534"/>
            <a:chExt cx="372844" cy="353610"/>
          </a:xfrm>
        </p:grpSpPr>
        <p:sp>
          <p:nvSpPr>
            <p:cNvPr id="19255" name="Google Shape;19255;p107"/>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07"/>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07"/>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07"/>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07"/>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07"/>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07"/>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2" name="Google Shape;19262;p107"/>
          <p:cNvGrpSpPr/>
          <p:nvPr/>
        </p:nvGrpSpPr>
        <p:grpSpPr>
          <a:xfrm>
            <a:off x="7412030" y="3354899"/>
            <a:ext cx="403504" cy="382318"/>
            <a:chOff x="7438201" y="3354899"/>
            <a:chExt cx="403504" cy="382318"/>
          </a:xfrm>
        </p:grpSpPr>
        <p:sp>
          <p:nvSpPr>
            <p:cNvPr id="19263" name="Google Shape;19263;p107"/>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07"/>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07"/>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07"/>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07"/>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07"/>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07"/>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07"/>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107"/>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07"/>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07"/>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07"/>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07"/>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07"/>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07"/>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8" name="Google Shape;19278;p107"/>
          <p:cNvGrpSpPr/>
          <p:nvPr/>
        </p:nvGrpSpPr>
        <p:grpSpPr>
          <a:xfrm>
            <a:off x="5134129" y="2435035"/>
            <a:ext cx="288515" cy="350512"/>
            <a:chOff x="5160300" y="2435035"/>
            <a:chExt cx="288515" cy="350512"/>
          </a:xfrm>
        </p:grpSpPr>
        <p:sp>
          <p:nvSpPr>
            <p:cNvPr id="19279" name="Google Shape;19279;p107"/>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07"/>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07"/>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07"/>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07"/>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07"/>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07"/>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07"/>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07"/>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07"/>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07"/>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07"/>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1" name="Google Shape;19291;p107"/>
          <p:cNvGrpSpPr/>
          <p:nvPr/>
        </p:nvGrpSpPr>
        <p:grpSpPr>
          <a:xfrm>
            <a:off x="5693499" y="3844159"/>
            <a:ext cx="372766" cy="353610"/>
            <a:chOff x="5955648" y="3796534"/>
            <a:chExt cx="372766" cy="353610"/>
          </a:xfrm>
        </p:grpSpPr>
        <p:sp>
          <p:nvSpPr>
            <p:cNvPr id="19292" name="Google Shape;19292;p107"/>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07"/>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07"/>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07"/>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07"/>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07"/>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07"/>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9" name="Google Shape;19299;p107"/>
          <p:cNvGrpSpPr/>
          <p:nvPr/>
        </p:nvGrpSpPr>
        <p:grpSpPr>
          <a:xfrm>
            <a:off x="4629560" y="2446592"/>
            <a:ext cx="372818" cy="327504"/>
            <a:chOff x="4655731" y="2446592"/>
            <a:chExt cx="372818" cy="327504"/>
          </a:xfrm>
        </p:grpSpPr>
        <p:sp>
          <p:nvSpPr>
            <p:cNvPr id="19300" name="Google Shape;19300;p107"/>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07"/>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07"/>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07"/>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07"/>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07"/>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07"/>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07"/>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07"/>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07"/>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07"/>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07"/>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07"/>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07"/>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14" name="Google Shape;19314;p107"/>
          <p:cNvGrpSpPr/>
          <p:nvPr/>
        </p:nvGrpSpPr>
        <p:grpSpPr>
          <a:xfrm>
            <a:off x="7432904" y="2926643"/>
            <a:ext cx="365062" cy="290024"/>
            <a:chOff x="7459075" y="2926643"/>
            <a:chExt cx="365062" cy="290024"/>
          </a:xfrm>
        </p:grpSpPr>
        <p:sp>
          <p:nvSpPr>
            <p:cNvPr id="19315" name="Google Shape;19315;p107"/>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07"/>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07"/>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07"/>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07"/>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07"/>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07"/>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07"/>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07"/>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07"/>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07"/>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07"/>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07"/>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07"/>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07"/>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07"/>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07"/>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07"/>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07"/>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07"/>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07"/>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07"/>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07"/>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8" name="Google Shape;19338;p107"/>
          <p:cNvGrpSpPr/>
          <p:nvPr/>
        </p:nvGrpSpPr>
        <p:grpSpPr>
          <a:xfrm>
            <a:off x="5034235" y="3354899"/>
            <a:ext cx="403582" cy="382344"/>
            <a:chOff x="5060406" y="3354899"/>
            <a:chExt cx="403582" cy="382344"/>
          </a:xfrm>
        </p:grpSpPr>
        <p:sp>
          <p:nvSpPr>
            <p:cNvPr id="19339" name="Google Shape;19339;p107"/>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07"/>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07"/>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07"/>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07"/>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4" name="Google Shape;19344;p107"/>
          <p:cNvGrpSpPr/>
          <p:nvPr/>
        </p:nvGrpSpPr>
        <p:grpSpPr>
          <a:xfrm>
            <a:off x="5509784" y="3354899"/>
            <a:ext cx="403608" cy="382344"/>
            <a:chOff x="5535955" y="3354899"/>
            <a:chExt cx="403608" cy="382344"/>
          </a:xfrm>
        </p:grpSpPr>
        <p:sp>
          <p:nvSpPr>
            <p:cNvPr id="19345" name="Google Shape;19345;p107"/>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07"/>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07"/>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07"/>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07"/>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0" name="Google Shape;19350;p107"/>
          <p:cNvGrpSpPr/>
          <p:nvPr/>
        </p:nvGrpSpPr>
        <p:grpSpPr>
          <a:xfrm>
            <a:off x="7887604" y="3354795"/>
            <a:ext cx="423285" cy="382422"/>
            <a:chOff x="7913775" y="3354795"/>
            <a:chExt cx="423285" cy="382422"/>
          </a:xfrm>
        </p:grpSpPr>
        <p:sp>
          <p:nvSpPr>
            <p:cNvPr id="19351" name="Google Shape;19351;p107"/>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07"/>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07"/>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07"/>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07"/>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07"/>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07"/>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07"/>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07"/>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07"/>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07"/>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07"/>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07"/>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07"/>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5" name="Google Shape;19365;p107"/>
          <p:cNvGrpSpPr/>
          <p:nvPr/>
        </p:nvGrpSpPr>
        <p:grpSpPr>
          <a:xfrm>
            <a:off x="7473194" y="1534536"/>
            <a:ext cx="354807" cy="338357"/>
            <a:chOff x="7499365" y="1534536"/>
            <a:chExt cx="354807" cy="338357"/>
          </a:xfrm>
        </p:grpSpPr>
        <p:sp>
          <p:nvSpPr>
            <p:cNvPr id="19366" name="Google Shape;19366;p107"/>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07"/>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07"/>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07"/>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07"/>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07"/>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07"/>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07"/>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07"/>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07"/>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07"/>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07"/>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07"/>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07"/>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07"/>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07"/>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07"/>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07"/>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07"/>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5" name="Google Shape;19385;p107"/>
          <p:cNvGrpSpPr/>
          <p:nvPr/>
        </p:nvGrpSpPr>
        <p:grpSpPr>
          <a:xfrm>
            <a:off x="3924514" y="3844159"/>
            <a:ext cx="372844" cy="353610"/>
            <a:chOff x="4186663" y="3796534"/>
            <a:chExt cx="372844" cy="353610"/>
          </a:xfrm>
        </p:grpSpPr>
        <p:sp>
          <p:nvSpPr>
            <p:cNvPr id="19386" name="Google Shape;19386;p107"/>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07"/>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07"/>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07"/>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07"/>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1" name="Google Shape;19391;p107"/>
          <p:cNvGrpSpPr/>
          <p:nvPr/>
        </p:nvGrpSpPr>
        <p:grpSpPr>
          <a:xfrm>
            <a:off x="4366747" y="3844159"/>
            <a:ext cx="372740" cy="353610"/>
            <a:chOff x="4628896" y="3796534"/>
            <a:chExt cx="372740" cy="353610"/>
          </a:xfrm>
        </p:grpSpPr>
        <p:sp>
          <p:nvSpPr>
            <p:cNvPr id="19392" name="Google Shape;19392;p107"/>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07"/>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07"/>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07"/>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07"/>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07"/>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07"/>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07"/>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0" name="Google Shape;19400;p107"/>
          <p:cNvGrpSpPr/>
          <p:nvPr/>
        </p:nvGrpSpPr>
        <p:grpSpPr>
          <a:xfrm>
            <a:off x="5251292" y="3844159"/>
            <a:ext cx="372818" cy="353610"/>
            <a:chOff x="5513441" y="3796534"/>
            <a:chExt cx="372818" cy="353610"/>
          </a:xfrm>
        </p:grpSpPr>
        <p:sp>
          <p:nvSpPr>
            <p:cNvPr id="19401" name="Google Shape;19401;p107"/>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07"/>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07"/>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07"/>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07"/>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07"/>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07"/>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8" name="Google Shape;19408;p107"/>
          <p:cNvGrpSpPr/>
          <p:nvPr/>
        </p:nvGrpSpPr>
        <p:grpSpPr>
          <a:xfrm>
            <a:off x="6460907" y="3354899"/>
            <a:ext cx="403608" cy="382344"/>
            <a:chOff x="6487078" y="3354899"/>
            <a:chExt cx="403608" cy="382344"/>
          </a:xfrm>
        </p:grpSpPr>
        <p:sp>
          <p:nvSpPr>
            <p:cNvPr id="19409" name="Google Shape;19409;p107"/>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07"/>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07"/>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07"/>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07"/>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07"/>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07"/>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07"/>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07"/>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07"/>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9" name="Google Shape;19419;p107"/>
          <p:cNvGrpSpPr/>
          <p:nvPr/>
        </p:nvGrpSpPr>
        <p:grpSpPr>
          <a:xfrm>
            <a:off x="3164680" y="3342484"/>
            <a:ext cx="389684" cy="389684"/>
            <a:chOff x="3190851" y="3342484"/>
            <a:chExt cx="389684" cy="389684"/>
          </a:xfrm>
        </p:grpSpPr>
        <p:sp>
          <p:nvSpPr>
            <p:cNvPr id="19420" name="Google Shape;19420;p107"/>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07"/>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107"/>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07"/>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07"/>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07"/>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07"/>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07"/>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07"/>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07"/>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07"/>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07"/>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07"/>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07"/>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07"/>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07"/>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07"/>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07"/>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07"/>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07"/>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07"/>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07"/>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07"/>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07"/>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07"/>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07"/>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07"/>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07"/>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8" name="Google Shape;19448;p107"/>
          <p:cNvGrpSpPr/>
          <p:nvPr/>
        </p:nvGrpSpPr>
        <p:grpSpPr>
          <a:xfrm>
            <a:off x="7900956" y="2879845"/>
            <a:ext cx="364515" cy="383619"/>
            <a:chOff x="7927127" y="2879845"/>
            <a:chExt cx="364515" cy="383619"/>
          </a:xfrm>
        </p:grpSpPr>
        <p:sp>
          <p:nvSpPr>
            <p:cNvPr id="19449" name="Google Shape;19449;p107"/>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07"/>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07"/>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07"/>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07"/>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07"/>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07"/>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07"/>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07"/>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07"/>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07"/>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07"/>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07"/>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07"/>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07"/>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07"/>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07"/>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07"/>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07"/>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07"/>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07"/>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07"/>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07"/>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07"/>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07"/>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07"/>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07"/>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07"/>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07"/>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8" name="Google Shape;19478;p107"/>
          <p:cNvGrpSpPr/>
          <p:nvPr/>
        </p:nvGrpSpPr>
        <p:grpSpPr>
          <a:xfrm>
            <a:off x="833111" y="3352531"/>
            <a:ext cx="327426" cy="357826"/>
            <a:chOff x="859281" y="3352531"/>
            <a:chExt cx="327426" cy="357826"/>
          </a:xfrm>
        </p:grpSpPr>
        <p:sp>
          <p:nvSpPr>
            <p:cNvPr id="19479" name="Google Shape;19479;p107"/>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07"/>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07"/>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07"/>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07"/>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07"/>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07"/>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07"/>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07"/>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07"/>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07"/>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07"/>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07"/>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07"/>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07"/>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07"/>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07"/>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07"/>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7" name="Google Shape;19497;p107"/>
          <p:cNvGrpSpPr/>
          <p:nvPr/>
        </p:nvGrpSpPr>
        <p:grpSpPr>
          <a:xfrm>
            <a:off x="1291741" y="3388371"/>
            <a:ext cx="372115" cy="273185"/>
            <a:chOff x="1317912" y="3388371"/>
            <a:chExt cx="372115" cy="273185"/>
          </a:xfrm>
        </p:grpSpPr>
        <p:sp>
          <p:nvSpPr>
            <p:cNvPr id="19498" name="Google Shape;19498;p107"/>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07"/>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07"/>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07"/>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07"/>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07"/>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07"/>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07"/>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07"/>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07"/>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07"/>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07"/>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07"/>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07"/>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07"/>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07"/>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07"/>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07"/>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07"/>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07"/>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07"/>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07"/>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07"/>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07"/>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07"/>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07"/>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07"/>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07"/>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07"/>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07"/>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07"/>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07"/>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07"/>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1" name="Google Shape;19531;p107"/>
          <p:cNvGrpSpPr/>
          <p:nvPr/>
        </p:nvGrpSpPr>
        <p:grpSpPr>
          <a:xfrm>
            <a:off x="2753576" y="1525426"/>
            <a:ext cx="356993" cy="344214"/>
            <a:chOff x="2779747" y="1525426"/>
            <a:chExt cx="356993" cy="344214"/>
          </a:xfrm>
        </p:grpSpPr>
        <p:sp>
          <p:nvSpPr>
            <p:cNvPr id="19532" name="Google Shape;19532;p107"/>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07"/>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07"/>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07"/>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07"/>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07"/>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07"/>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07"/>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07"/>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07"/>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07"/>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07"/>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07"/>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07"/>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07"/>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07"/>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07"/>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07"/>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07"/>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07"/>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07"/>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07"/>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07"/>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07"/>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6" name="Google Shape;19556;p107"/>
          <p:cNvGrpSpPr/>
          <p:nvPr/>
        </p:nvGrpSpPr>
        <p:grpSpPr>
          <a:xfrm>
            <a:off x="3291798" y="1515432"/>
            <a:ext cx="225112" cy="360663"/>
            <a:chOff x="3317969" y="1515432"/>
            <a:chExt cx="225112" cy="360663"/>
          </a:xfrm>
        </p:grpSpPr>
        <p:sp>
          <p:nvSpPr>
            <p:cNvPr id="19557" name="Google Shape;19557;p107"/>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07"/>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07"/>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07"/>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07"/>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07"/>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07"/>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07"/>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07"/>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07"/>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07"/>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07"/>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07"/>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07"/>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07"/>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07"/>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07"/>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07"/>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07"/>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07"/>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07"/>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07"/>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07"/>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07"/>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1" name="Google Shape;19581;p107"/>
          <p:cNvGrpSpPr/>
          <p:nvPr/>
        </p:nvGrpSpPr>
        <p:grpSpPr>
          <a:xfrm>
            <a:off x="3681716" y="1526233"/>
            <a:ext cx="389684" cy="339164"/>
            <a:chOff x="3707887" y="1526233"/>
            <a:chExt cx="389684" cy="339164"/>
          </a:xfrm>
        </p:grpSpPr>
        <p:sp>
          <p:nvSpPr>
            <p:cNvPr id="19582" name="Google Shape;19582;p107"/>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07"/>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07"/>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07"/>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07"/>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07"/>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07"/>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07"/>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07"/>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07"/>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07"/>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07"/>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07"/>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5" name="Google Shape;19595;p107"/>
          <p:cNvGrpSpPr/>
          <p:nvPr/>
        </p:nvGrpSpPr>
        <p:grpSpPr>
          <a:xfrm>
            <a:off x="4634505" y="1985853"/>
            <a:ext cx="346921" cy="346921"/>
            <a:chOff x="4660676" y="1985853"/>
            <a:chExt cx="346921" cy="346921"/>
          </a:xfrm>
        </p:grpSpPr>
        <p:sp>
          <p:nvSpPr>
            <p:cNvPr id="19596" name="Google Shape;19596;p107"/>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07"/>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07"/>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07"/>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07"/>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07"/>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07"/>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07"/>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07"/>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07"/>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07"/>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07"/>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07"/>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07"/>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07"/>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07"/>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07"/>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07"/>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07"/>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07"/>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07"/>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07"/>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07"/>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07"/>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07"/>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07"/>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07"/>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07"/>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07"/>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07"/>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07"/>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07"/>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07"/>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07"/>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07"/>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07"/>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07"/>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07"/>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07"/>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07"/>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07"/>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07"/>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07"/>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9" name="Google Shape;19639;p107"/>
          <p:cNvGrpSpPr/>
          <p:nvPr/>
        </p:nvGrpSpPr>
        <p:grpSpPr>
          <a:xfrm>
            <a:off x="3212675" y="2464342"/>
            <a:ext cx="383177" cy="291976"/>
            <a:chOff x="3238846" y="2464342"/>
            <a:chExt cx="383177" cy="291976"/>
          </a:xfrm>
        </p:grpSpPr>
        <p:sp>
          <p:nvSpPr>
            <p:cNvPr id="19640" name="Google Shape;19640;p107"/>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07"/>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07"/>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07"/>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07"/>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07"/>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07"/>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07"/>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07"/>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07"/>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07"/>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07"/>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07"/>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07"/>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07"/>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07"/>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07"/>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07"/>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8" name="Google Shape;19658;p107"/>
          <p:cNvGrpSpPr/>
          <p:nvPr/>
        </p:nvGrpSpPr>
        <p:grpSpPr>
          <a:xfrm>
            <a:off x="6135687" y="3847218"/>
            <a:ext cx="347434" cy="347434"/>
            <a:chOff x="2775123" y="1408261"/>
            <a:chExt cx="3847554" cy="3847554"/>
          </a:xfrm>
        </p:grpSpPr>
        <p:sp>
          <p:nvSpPr>
            <p:cNvPr id="19659" name="Google Shape;19659;p107"/>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07"/>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1" name="Google Shape;19661;p107"/>
            <p:cNvGrpSpPr/>
            <p:nvPr/>
          </p:nvGrpSpPr>
          <p:grpSpPr>
            <a:xfrm>
              <a:off x="3503656" y="1972170"/>
              <a:ext cx="2391038" cy="2719924"/>
              <a:chOff x="1512725" y="258500"/>
              <a:chExt cx="4570900" cy="5199625"/>
            </a:xfrm>
          </p:grpSpPr>
          <p:sp>
            <p:nvSpPr>
              <p:cNvPr id="19662" name="Google Shape;19662;p107"/>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07"/>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07"/>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07"/>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07"/>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67" name="Google Shape;19667;p107"/>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68" name="Google Shape;19668;p107"/>
          <p:cNvSpPr txBox="1"/>
          <p:nvPr>
            <p:ph type="title"/>
          </p:nvPr>
        </p:nvSpPr>
        <p:spPr>
          <a:xfrm>
            <a:off x="720000" y="511025"/>
            <a:ext cx="7704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9672" name="Shape 19672"/>
        <p:cNvGrpSpPr/>
        <p:nvPr/>
      </p:nvGrpSpPr>
      <p:grpSpPr>
        <a:xfrm>
          <a:off x="0" y="0"/>
          <a:ext cx="0" cy="0"/>
          <a:chOff x="0" y="0"/>
          <a:chExt cx="0" cy="0"/>
        </a:xfrm>
      </p:grpSpPr>
      <p:pic>
        <p:nvPicPr>
          <p:cNvPr id="19673" name="Google Shape;19673;p10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3" name="Shape 1803"/>
        <p:cNvGrpSpPr/>
        <p:nvPr/>
      </p:nvGrpSpPr>
      <p:grpSpPr>
        <a:xfrm>
          <a:off x="0" y="0"/>
          <a:ext cx="0" cy="0"/>
          <a:chOff x="0" y="0"/>
          <a:chExt cx="0" cy="0"/>
        </a:xfrm>
      </p:grpSpPr>
      <p:sp>
        <p:nvSpPr>
          <p:cNvPr id="1804" name="Google Shape;1804;p37"/>
          <p:cNvSpPr txBox="1"/>
          <p:nvPr>
            <p:ph type="title"/>
          </p:nvPr>
        </p:nvSpPr>
        <p:spPr>
          <a:xfrm>
            <a:off x="310675" y="1258350"/>
            <a:ext cx="4662000" cy="2626800"/>
          </a:xfrm>
          <a:prstGeom prst="rect">
            <a:avLst/>
          </a:prstGeom>
        </p:spPr>
        <p:txBody>
          <a:bodyPr anchorCtr="0" anchor="ctr" bIns="91425" lIns="91425" spcFirstLastPara="1" rIns="91425" wrap="square" tIns="91425">
            <a:noAutofit/>
          </a:bodyPr>
          <a:lstStyle/>
          <a:p>
            <a:pPr indent="0" lvl="0" marL="0" rtl="0" algn="ctr">
              <a:lnSpc>
                <a:spcPct val="75000"/>
              </a:lnSpc>
              <a:spcBef>
                <a:spcPts val="0"/>
              </a:spcBef>
              <a:spcAft>
                <a:spcPts val="0"/>
              </a:spcAft>
              <a:buNone/>
            </a:pPr>
            <a:r>
              <a:rPr lang="en" sz="7700">
                <a:latin typeface="Fira Sans Black"/>
                <a:ea typeface="Fira Sans Black"/>
                <a:cs typeface="Fira Sans Black"/>
                <a:sym typeface="Fira Sans Black"/>
              </a:rPr>
              <a:t>PEOPLE’S CHOICE AWARDS</a:t>
            </a:r>
            <a:endParaRPr sz="7700">
              <a:latin typeface="Fira Sans Black"/>
              <a:ea typeface="Fira Sans Black"/>
              <a:cs typeface="Fira Sans Black"/>
              <a:sym typeface="Fira Sans Black"/>
            </a:endParaRPr>
          </a:p>
        </p:txBody>
      </p:sp>
      <p:grpSp>
        <p:nvGrpSpPr>
          <p:cNvPr id="1805" name="Google Shape;1805;p37"/>
          <p:cNvGrpSpPr/>
          <p:nvPr/>
        </p:nvGrpSpPr>
        <p:grpSpPr>
          <a:xfrm>
            <a:off x="4835104" y="1191272"/>
            <a:ext cx="3595674" cy="2693876"/>
            <a:chOff x="4835079" y="1152097"/>
            <a:chExt cx="3595674" cy="2693876"/>
          </a:xfrm>
        </p:grpSpPr>
        <p:sp>
          <p:nvSpPr>
            <p:cNvPr id="1806" name="Google Shape;1806;p37"/>
            <p:cNvSpPr/>
            <p:nvPr/>
          </p:nvSpPr>
          <p:spPr>
            <a:xfrm>
              <a:off x="5329560" y="3485252"/>
              <a:ext cx="4293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7" name="Google Shape;1807;p37"/>
            <p:cNvSpPr/>
            <p:nvPr/>
          </p:nvSpPr>
          <p:spPr>
            <a:xfrm>
              <a:off x="7527022" y="3485252"/>
              <a:ext cx="429600" cy="79500"/>
            </a:xfrm>
            <a:prstGeom prst="ellipse">
              <a:avLst/>
            </a:pr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08" name="Google Shape;1808;p37"/>
            <p:cNvSpPr/>
            <p:nvPr/>
          </p:nvSpPr>
          <p:spPr>
            <a:xfrm>
              <a:off x="5575889" y="3556746"/>
              <a:ext cx="2134421" cy="289227"/>
            </a:xfrm>
            <a:custGeom>
              <a:rect b="b" l="l" r="r" t="t"/>
              <a:pathLst>
                <a:path extrusionOk="0" h="329" w="2423">
                  <a:moveTo>
                    <a:pt x="2179" y="0"/>
                  </a:moveTo>
                  <a:cubicBezTo>
                    <a:pt x="2045" y="0"/>
                    <a:pt x="1935" y="21"/>
                    <a:pt x="1935" y="45"/>
                  </a:cubicBezTo>
                  <a:cubicBezTo>
                    <a:pt x="1935" y="48"/>
                    <a:pt x="1936" y="50"/>
                    <a:pt x="1938" y="52"/>
                  </a:cubicBezTo>
                  <a:cubicBezTo>
                    <a:pt x="1891" y="47"/>
                    <a:pt x="1834" y="43"/>
                    <a:pt x="1773" y="43"/>
                  </a:cubicBezTo>
                  <a:cubicBezTo>
                    <a:pt x="1641" y="43"/>
                    <a:pt x="1528" y="59"/>
                    <a:pt x="1487" y="81"/>
                  </a:cubicBezTo>
                  <a:cubicBezTo>
                    <a:pt x="1400" y="77"/>
                    <a:pt x="1308" y="75"/>
                    <a:pt x="1211" y="75"/>
                  </a:cubicBezTo>
                  <a:cubicBezTo>
                    <a:pt x="1115" y="75"/>
                    <a:pt x="1022" y="77"/>
                    <a:pt x="935" y="81"/>
                  </a:cubicBezTo>
                  <a:cubicBezTo>
                    <a:pt x="894" y="59"/>
                    <a:pt x="782" y="43"/>
                    <a:pt x="650" y="43"/>
                  </a:cubicBezTo>
                  <a:cubicBezTo>
                    <a:pt x="589" y="43"/>
                    <a:pt x="532" y="47"/>
                    <a:pt x="485" y="52"/>
                  </a:cubicBezTo>
                  <a:cubicBezTo>
                    <a:pt x="486" y="50"/>
                    <a:pt x="487" y="48"/>
                    <a:pt x="487" y="45"/>
                  </a:cubicBezTo>
                  <a:cubicBezTo>
                    <a:pt x="487" y="21"/>
                    <a:pt x="378" y="0"/>
                    <a:pt x="243" y="0"/>
                  </a:cubicBezTo>
                  <a:cubicBezTo>
                    <a:pt x="109" y="0"/>
                    <a:pt x="0" y="21"/>
                    <a:pt x="0" y="45"/>
                  </a:cubicBezTo>
                  <a:cubicBezTo>
                    <a:pt x="0" y="70"/>
                    <a:pt x="109" y="90"/>
                    <a:pt x="243" y="90"/>
                  </a:cubicBezTo>
                  <a:cubicBezTo>
                    <a:pt x="284" y="90"/>
                    <a:pt x="322" y="88"/>
                    <a:pt x="356" y="85"/>
                  </a:cubicBezTo>
                  <a:cubicBezTo>
                    <a:pt x="350" y="90"/>
                    <a:pt x="347" y="94"/>
                    <a:pt x="347" y="99"/>
                  </a:cubicBezTo>
                  <a:cubicBezTo>
                    <a:pt x="347" y="114"/>
                    <a:pt x="379" y="127"/>
                    <a:pt x="430" y="137"/>
                  </a:cubicBezTo>
                  <a:cubicBezTo>
                    <a:pt x="351" y="156"/>
                    <a:pt x="306" y="178"/>
                    <a:pt x="306" y="202"/>
                  </a:cubicBezTo>
                  <a:cubicBezTo>
                    <a:pt x="306" y="272"/>
                    <a:pt x="711" y="329"/>
                    <a:pt x="1211" y="329"/>
                  </a:cubicBezTo>
                  <a:cubicBezTo>
                    <a:pt x="1711" y="329"/>
                    <a:pt x="2117" y="272"/>
                    <a:pt x="2117" y="202"/>
                  </a:cubicBezTo>
                  <a:cubicBezTo>
                    <a:pt x="2117" y="178"/>
                    <a:pt x="2071" y="156"/>
                    <a:pt x="1993" y="137"/>
                  </a:cubicBezTo>
                  <a:cubicBezTo>
                    <a:pt x="2044" y="127"/>
                    <a:pt x="2076" y="114"/>
                    <a:pt x="2076" y="99"/>
                  </a:cubicBezTo>
                  <a:cubicBezTo>
                    <a:pt x="2076" y="94"/>
                    <a:pt x="2073" y="90"/>
                    <a:pt x="2067" y="85"/>
                  </a:cubicBezTo>
                  <a:cubicBezTo>
                    <a:pt x="2100" y="88"/>
                    <a:pt x="2139" y="90"/>
                    <a:pt x="2179" y="90"/>
                  </a:cubicBezTo>
                  <a:cubicBezTo>
                    <a:pt x="2314" y="90"/>
                    <a:pt x="2423" y="70"/>
                    <a:pt x="2423" y="45"/>
                  </a:cubicBezTo>
                  <a:cubicBezTo>
                    <a:pt x="2423" y="21"/>
                    <a:pt x="2314" y="0"/>
                    <a:pt x="2179" y="0"/>
                  </a:cubicBezTo>
                  <a:close/>
                </a:path>
              </a:pathLst>
            </a:custGeom>
            <a:solidFill>
              <a:srgbClr val="36247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809" name="Google Shape;1809;p37"/>
            <p:cNvGrpSpPr/>
            <p:nvPr/>
          </p:nvGrpSpPr>
          <p:grpSpPr>
            <a:xfrm>
              <a:off x="4835079" y="1641977"/>
              <a:ext cx="3595674" cy="1941624"/>
              <a:chOff x="1241394" y="1289609"/>
              <a:chExt cx="4892074" cy="2091591"/>
            </a:xfrm>
          </p:grpSpPr>
          <p:sp>
            <p:nvSpPr>
              <p:cNvPr id="1810" name="Google Shape;1810;p37"/>
              <p:cNvSpPr/>
              <p:nvPr/>
            </p:nvSpPr>
            <p:spPr>
              <a:xfrm>
                <a:off x="1241394" y="1289609"/>
                <a:ext cx="4892074" cy="2091591"/>
              </a:xfrm>
              <a:custGeom>
                <a:rect b="b" l="l" r="r" t="t"/>
                <a:pathLst>
                  <a:path extrusionOk="0" h="2071" w="4832">
                    <a:moveTo>
                      <a:pt x="2416" y="0"/>
                    </a:moveTo>
                    <a:cubicBezTo>
                      <a:pt x="2660" y="1642"/>
                      <a:pt x="3268" y="215"/>
                      <a:pt x="3268" y="215"/>
                    </a:cubicBezTo>
                    <a:cubicBezTo>
                      <a:pt x="3135" y="1818"/>
                      <a:pt x="3973" y="668"/>
                      <a:pt x="3973" y="668"/>
                    </a:cubicBezTo>
                    <a:cubicBezTo>
                      <a:pt x="3648" y="2071"/>
                      <a:pt x="4679" y="1051"/>
                      <a:pt x="4679" y="1051"/>
                    </a:cubicBezTo>
                    <a:cubicBezTo>
                      <a:pt x="3909" y="1880"/>
                      <a:pt x="4832" y="1920"/>
                      <a:pt x="4832" y="1920"/>
                    </a:cubicBezTo>
                    <a:cubicBezTo>
                      <a:pt x="2416" y="1920"/>
                      <a:pt x="2416" y="1920"/>
                      <a:pt x="2416" y="1920"/>
                    </a:cubicBezTo>
                    <a:cubicBezTo>
                      <a:pt x="0" y="1920"/>
                      <a:pt x="0" y="1920"/>
                      <a:pt x="0" y="1920"/>
                    </a:cubicBezTo>
                    <a:cubicBezTo>
                      <a:pt x="0" y="1920"/>
                      <a:pt x="924" y="1880"/>
                      <a:pt x="154" y="1051"/>
                    </a:cubicBezTo>
                    <a:cubicBezTo>
                      <a:pt x="154" y="1051"/>
                      <a:pt x="1185" y="2071"/>
                      <a:pt x="859" y="668"/>
                    </a:cubicBezTo>
                    <a:cubicBezTo>
                      <a:pt x="859" y="668"/>
                      <a:pt x="1698" y="1818"/>
                      <a:pt x="1565" y="215"/>
                    </a:cubicBezTo>
                    <a:cubicBezTo>
                      <a:pt x="1565" y="215"/>
                      <a:pt x="2173" y="1642"/>
                      <a:pt x="2416"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1" name="Google Shape;1811;p37"/>
              <p:cNvSpPr/>
              <p:nvPr/>
            </p:nvSpPr>
            <p:spPr>
              <a:xfrm>
                <a:off x="1708266" y="1984316"/>
                <a:ext cx="3959076" cy="1244496"/>
              </a:xfrm>
              <a:custGeom>
                <a:rect b="b" l="l" r="r" t="t"/>
                <a:pathLst>
                  <a:path extrusionOk="0" h="1232" w="3911">
                    <a:moveTo>
                      <a:pt x="3911" y="1232"/>
                    </a:moveTo>
                    <a:cubicBezTo>
                      <a:pt x="0" y="1232"/>
                      <a:pt x="0" y="1232"/>
                      <a:pt x="0" y="1232"/>
                    </a:cubicBezTo>
                    <a:cubicBezTo>
                      <a:pt x="1" y="1231"/>
                      <a:pt x="342" y="1232"/>
                      <a:pt x="211" y="873"/>
                    </a:cubicBezTo>
                    <a:cubicBezTo>
                      <a:pt x="252" y="885"/>
                      <a:pt x="293" y="892"/>
                      <a:pt x="332" y="892"/>
                    </a:cubicBezTo>
                    <a:cubicBezTo>
                      <a:pt x="429" y="892"/>
                      <a:pt x="514" y="852"/>
                      <a:pt x="572" y="779"/>
                    </a:cubicBezTo>
                    <a:cubicBezTo>
                      <a:pt x="631" y="704"/>
                      <a:pt x="661" y="601"/>
                      <a:pt x="662" y="458"/>
                    </a:cubicBezTo>
                    <a:cubicBezTo>
                      <a:pt x="759" y="527"/>
                      <a:pt x="848" y="560"/>
                      <a:pt x="933" y="560"/>
                    </a:cubicBezTo>
                    <a:cubicBezTo>
                      <a:pt x="1019" y="560"/>
                      <a:pt x="1095" y="526"/>
                      <a:pt x="1154" y="462"/>
                    </a:cubicBezTo>
                    <a:cubicBezTo>
                      <a:pt x="1221" y="389"/>
                      <a:pt x="1265" y="279"/>
                      <a:pt x="1285" y="123"/>
                    </a:cubicBezTo>
                    <a:cubicBezTo>
                      <a:pt x="1389" y="236"/>
                      <a:pt x="1493" y="291"/>
                      <a:pt x="1601" y="291"/>
                    </a:cubicBezTo>
                    <a:cubicBezTo>
                      <a:pt x="1601" y="291"/>
                      <a:pt x="1601" y="291"/>
                      <a:pt x="1601" y="291"/>
                    </a:cubicBezTo>
                    <a:cubicBezTo>
                      <a:pt x="1767" y="291"/>
                      <a:pt x="1878" y="172"/>
                      <a:pt x="1955" y="0"/>
                    </a:cubicBezTo>
                    <a:cubicBezTo>
                      <a:pt x="2033" y="172"/>
                      <a:pt x="2144" y="291"/>
                      <a:pt x="2310" y="291"/>
                    </a:cubicBezTo>
                    <a:cubicBezTo>
                      <a:pt x="2310" y="291"/>
                      <a:pt x="2310" y="291"/>
                      <a:pt x="2310" y="291"/>
                    </a:cubicBezTo>
                    <a:cubicBezTo>
                      <a:pt x="2417" y="291"/>
                      <a:pt x="2522" y="236"/>
                      <a:pt x="2626" y="123"/>
                    </a:cubicBezTo>
                    <a:cubicBezTo>
                      <a:pt x="2646" y="279"/>
                      <a:pt x="2689" y="389"/>
                      <a:pt x="2756" y="462"/>
                    </a:cubicBezTo>
                    <a:cubicBezTo>
                      <a:pt x="2816" y="526"/>
                      <a:pt x="2892" y="560"/>
                      <a:pt x="2978" y="560"/>
                    </a:cubicBezTo>
                    <a:cubicBezTo>
                      <a:pt x="3063" y="560"/>
                      <a:pt x="3152" y="527"/>
                      <a:pt x="3249" y="458"/>
                    </a:cubicBezTo>
                    <a:cubicBezTo>
                      <a:pt x="3250" y="601"/>
                      <a:pt x="3280" y="704"/>
                      <a:pt x="3339" y="779"/>
                    </a:cubicBezTo>
                    <a:cubicBezTo>
                      <a:pt x="3396" y="852"/>
                      <a:pt x="3482" y="892"/>
                      <a:pt x="3579" y="892"/>
                    </a:cubicBezTo>
                    <a:cubicBezTo>
                      <a:pt x="3618" y="892"/>
                      <a:pt x="3658" y="885"/>
                      <a:pt x="3699" y="873"/>
                    </a:cubicBezTo>
                    <a:cubicBezTo>
                      <a:pt x="3568" y="1232"/>
                      <a:pt x="3910" y="1231"/>
                      <a:pt x="3911" y="1232"/>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2" name="Google Shape;1812;p37"/>
              <p:cNvSpPr/>
              <p:nvPr/>
            </p:nvSpPr>
            <p:spPr>
              <a:xfrm>
                <a:off x="2151234" y="2354080"/>
                <a:ext cx="3071644" cy="874734"/>
              </a:xfrm>
              <a:custGeom>
                <a:rect b="b" l="l" r="r" t="t"/>
                <a:pathLst>
                  <a:path extrusionOk="0" h="866" w="3034">
                    <a:moveTo>
                      <a:pt x="1517" y="866"/>
                    </a:moveTo>
                    <a:cubicBezTo>
                      <a:pt x="3034" y="866"/>
                      <a:pt x="3034" y="866"/>
                      <a:pt x="3034" y="866"/>
                    </a:cubicBezTo>
                    <a:cubicBezTo>
                      <a:pt x="3033" y="857"/>
                      <a:pt x="2728" y="866"/>
                      <a:pt x="2610" y="460"/>
                    </a:cubicBezTo>
                    <a:cubicBezTo>
                      <a:pt x="2557" y="476"/>
                      <a:pt x="2505" y="483"/>
                      <a:pt x="2454" y="483"/>
                    </a:cubicBezTo>
                    <a:cubicBezTo>
                      <a:pt x="2313" y="483"/>
                      <a:pt x="2182" y="426"/>
                      <a:pt x="2086" y="321"/>
                    </a:cubicBezTo>
                    <a:cubicBezTo>
                      <a:pt x="2038" y="269"/>
                      <a:pt x="1999" y="207"/>
                      <a:pt x="1969" y="133"/>
                    </a:cubicBezTo>
                    <a:cubicBezTo>
                      <a:pt x="1869" y="210"/>
                      <a:pt x="1631" y="261"/>
                      <a:pt x="1517" y="0"/>
                    </a:cubicBezTo>
                    <a:cubicBezTo>
                      <a:pt x="1403" y="261"/>
                      <a:pt x="1166" y="210"/>
                      <a:pt x="1066" y="133"/>
                    </a:cubicBezTo>
                    <a:cubicBezTo>
                      <a:pt x="1036" y="207"/>
                      <a:pt x="997" y="269"/>
                      <a:pt x="949" y="321"/>
                    </a:cubicBezTo>
                    <a:cubicBezTo>
                      <a:pt x="852" y="426"/>
                      <a:pt x="722" y="483"/>
                      <a:pt x="581" y="483"/>
                    </a:cubicBezTo>
                    <a:cubicBezTo>
                      <a:pt x="530" y="483"/>
                      <a:pt x="478" y="476"/>
                      <a:pt x="425" y="460"/>
                    </a:cubicBezTo>
                    <a:cubicBezTo>
                      <a:pt x="307" y="866"/>
                      <a:pt x="1" y="857"/>
                      <a:pt x="0" y="866"/>
                    </a:cubicBezTo>
                    <a:lnTo>
                      <a:pt x="1517" y="866"/>
                    </a:ln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3" name="Google Shape;1813;p37"/>
              <p:cNvSpPr/>
              <p:nvPr/>
            </p:nvSpPr>
            <p:spPr>
              <a:xfrm>
                <a:off x="1241394" y="1289609"/>
                <a:ext cx="4892074" cy="2091591"/>
              </a:xfrm>
              <a:custGeom>
                <a:rect b="b" l="l" r="r" t="t"/>
                <a:pathLst>
                  <a:path extrusionOk="0" h="2071" w="4832">
                    <a:moveTo>
                      <a:pt x="4679" y="1051"/>
                    </a:moveTo>
                    <a:cubicBezTo>
                      <a:pt x="4679" y="1051"/>
                      <a:pt x="3648" y="2071"/>
                      <a:pt x="3973" y="668"/>
                    </a:cubicBezTo>
                    <a:cubicBezTo>
                      <a:pt x="3973" y="668"/>
                      <a:pt x="3135" y="1818"/>
                      <a:pt x="3268" y="215"/>
                    </a:cubicBezTo>
                    <a:cubicBezTo>
                      <a:pt x="3268" y="215"/>
                      <a:pt x="2660" y="1642"/>
                      <a:pt x="2416" y="0"/>
                    </a:cubicBezTo>
                    <a:cubicBezTo>
                      <a:pt x="2173" y="1642"/>
                      <a:pt x="1565" y="215"/>
                      <a:pt x="1565" y="215"/>
                    </a:cubicBezTo>
                    <a:cubicBezTo>
                      <a:pt x="1698" y="1818"/>
                      <a:pt x="859" y="668"/>
                      <a:pt x="859" y="668"/>
                    </a:cubicBezTo>
                    <a:cubicBezTo>
                      <a:pt x="1185" y="2071"/>
                      <a:pt x="154" y="1051"/>
                      <a:pt x="154" y="1051"/>
                    </a:cubicBezTo>
                    <a:cubicBezTo>
                      <a:pt x="924" y="1880"/>
                      <a:pt x="0" y="1920"/>
                      <a:pt x="0" y="1920"/>
                    </a:cubicBezTo>
                    <a:cubicBezTo>
                      <a:pt x="2416" y="1920"/>
                      <a:pt x="2416" y="1920"/>
                      <a:pt x="2416" y="1920"/>
                    </a:cubicBezTo>
                    <a:cubicBezTo>
                      <a:pt x="4832" y="1920"/>
                      <a:pt x="4832" y="1920"/>
                      <a:pt x="4832" y="1920"/>
                    </a:cubicBezTo>
                    <a:cubicBezTo>
                      <a:pt x="4832" y="1920"/>
                      <a:pt x="3909" y="1880"/>
                      <a:pt x="4679" y="1051"/>
                    </a:cubicBezTo>
                    <a:close/>
                  </a:path>
                </a:pathLst>
              </a:custGeom>
              <a:noFill/>
              <a:ln cap="rnd" cmpd="sng" w="174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14" name="Google Shape;1814;p37"/>
            <p:cNvGrpSpPr/>
            <p:nvPr/>
          </p:nvGrpSpPr>
          <p:grpSpPr>
            <a:xfrm>
              <a:off x="7450392" y="2302573"/>
              <a:ext cx="632392" cy="1213857"/>
              <a:chOff x="2007405" y="1973016"/>
              <a:chExt cx="984268" cy="1889271"/>
            </a:xfrm>
          </p:grpSpPr>
          <p:sp>
            <p:nvSpPr>
              <p:cNvPr id="1815" name="Google Shape;1815;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6" name="Google Shape;1816;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7" name="Google Shape;1817;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8" name="Google Shape;1818;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19" name="Google Shape;1819;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0" name="Google Shape;1820;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1" name="Google Shape;1821;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2" name="Google Shape;1822;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3" name="Google Shape;1823;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4" name="Google Shape;1824;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5" name="Google Shape;1825;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6" name="Google Shape;1826;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7" name="Google Shape;1827;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8" name="Google Shape;1828;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29" name="Google Shape;1829;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0" name="Google Shape;1830;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1" name="Google Shape;1831;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2" name="Google Shape;1832;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3" name="Google Shape;1833;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34" name="Google Shape;1834;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35" name="Google Shape;1835;p37"/>
            <p:cNvGrpSpPr/>
            <p:nvPr/>
          </p:nvGrpSpPr>
          <p:grpSpPr>
            <a:xfrm>
              <a:off x="5208114" y="2302573"/>
              <a:ext cx="632392" cy="1213857"/>
              <a:chOff x="2007405" y="1973016"/>
              <a:chExt cx="984268" cy="1889271"/>
            </a:xfrm>
          </p:grpSpPr>
          <p:sp>
            <p:nvSpPr>
              <p:cNvPr id="1836" name="Google Shape;1836;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7" name="Google Shape;1837;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8" name="Google Shape;1838;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39" name="Google Shape;1839;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0" name="Google Shape;1840;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1" name="Google Shape;1841;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2" name="Google Shape;1842;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3" name="Google Shape;1843;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4" name="Google Shape;1844;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5" name="Google Shape;1845;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6" name="Google Shape;1846;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7" name="Google Shape;1847;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8" name="Google Shape;1848;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49" name="Google Shape;1849;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0" name="Google Shape;1850;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1" name="Google Shape;1851;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2" name="Google Shape;1852;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3" name="Google Shape;1853;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4" name="Google Shape;1854;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55" name="Google Shape;1855;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56" name="Google Shape;1856;p37"/>
            <p:cNvGrpSpPr/>
            <p:nvPr/>
          </p:nvGrpSpPr>
          <p:grpSpPr>
            <a:xfrm>
              <a:off x="5411610" y="2217734"/>
              <a:ext cx="711724" cy="1366132"/>
              <a:chOff x="2007405" y="1973016"/>
              <a:chExt cx="984268" cy="1889271"/>
            </a:xfrm>
          </p:grpSpPr>
          <p:sp>
            <p:nvSpPr>
              <p:cNvPr id="1857" name="Google Shape;1857;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8" name="Google Shape;1858;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59" name="Google Shape;1859;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0" name="Google Shape;1860;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1" name="Google Shape;1861;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2" name="Google Shape;1862;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3" name="Google Shape;1863;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4" name="Google Shape;1864;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5" name="Google Shape;1865;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6" name="Google Shape;1866;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7" name="Google Shape;1867;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8" name="Google Shape;1868;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69" name="Google Shape;1869;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0" name="Google Shape;1870;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1" name="Google Shape;1871;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2" name="Google Shape;1872;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3" name="Google Shape;1873;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4" name="Google Shape;1874;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5" name="Google Shape;1875;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76" name="Google Shape;1876;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77" name="Google Shape;1877;p37"/>
            <p:cNvGrpSpPr/>
            <p:nvPr/>
          </p:nvGrpSpPr>
          <p:grpSpPr>
            <a:xfrm>
              <a:off x="7145633" y="2217734"/>
              <a:ext cx="711724" cy="1366132"/>
              <a:chOff x="2007405" y="1973016"/>
              <a:chExt cx="984268" cy="1889271"/>
            </a:xfrm>
          </p:grpSpPr>
          <p:sp>
            <p:nvSpPr>
              <p:cNvPr id="1878" name="Google Shape;1878;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79" name="Google Shape;1879;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0" name="Google Shape;1880;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1" name="Google Shape;1881;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2" name="Google Shape;1882;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3" name="Google Shape;1883;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4" name="Google Shape;1884;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5" name="Google Shape;1885;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6" name="Google Shape;1886;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7" name="Google Shape;1887;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8" name="Google Shape;1888;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89" name="Google Shape;1889;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0" name="Google Shape;1890;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1" name="Google Shape;1891;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2" name="Google Shape;1892;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3" name="Google Shape;1893;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4" name="Google Shape;1894;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5" name="Google Shape;1895;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896" name="Google Shape;1896;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897" name="Google Shape;1897;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898" name="Google Shape;1898;p37"/>
            <p:cNvGrpSpPr/>
            <p:nvPr/>
          </p:nvGrpSpPr>
          <p:grpSpPr>
            <a:xfrm>
              <a:off x="5689145" y="2067379"/>
              <a:ext cx="856411" cy="1643855"/>
              <a:chOff x="2007405" y="1973016"/>
              <a:chExt cx="984268" cy="1889271"/>
            </a:xfrm>
          </p:grpSpPr>
          <p:sp>
            <p:nvSpPr>
              <p:cNvPr id="1899" name="Google Shape;1899;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0" name="Google Shape;1900;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1" name="Google Shape;1901;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2" name="Google Shape;1902;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3" name="Google Shape;1903;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4" name="Google Shape;1904;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5" name="Google Shape;1905;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6" name="Google Shape;1906;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7" name="Google Shape;1907;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8" name="Google Shape;1908;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09" name="Google Shape;1909;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0" name="Google Shape;1910;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1" name="Google Shape;1911;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2" name="Google Shape;1912;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3" name="Google Shape;1913;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4" name="Google Shape;1914;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5" name="Google Shape;1915;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6" name="Google Shape;1916;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17" name="Google Shape;1917;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918" name="Google Shape;1918;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19" name="Google Shape;1919;p37"/>
            <p:cNvGrpSpPr/>
            <p:nvPr/>
          </p:nvGrpSpPr>
          <p:grpSpPr>
            <a:xfrm>
              <a:off x="6727105" y="2067379"/>
              <a:ext cx="856411" cy="1643855"/>
              <a:chOff x="2007405" y="1973016"/>
              <a:chExt cx="984268" cy="1889271"/>
            </a:xfrm>
          </p:grpSpPr>
          <p:sp>
            <p:nvSpPr>
              <p:cNvPr id="1920" name="Google Shape;1920;p37"/>
              <p:cNvSpPr/>
              <p:nvPr/>
            </p:nvSpPr>
            <p:spPr>
              <a:xfrm>
                <a:off x="2394690" y="1981043"/>
                <a:ext cx="321066" cy="402336"/>
              </a:xfrm>
              <a:custGeom>
                <a:rect b="b" l="l" r="r" t="t"/>
                <a:pathLst>
                  <a:path extrusionOk="0" h="297" w="236">
                    <a:moveTo>
                      <a:pt x="4" y="132"/>
                    </a:moveTo>
                    <a:cubicBezTo>
                      <a:pt x="0" y="185"/>
                      <a:pt x="15" y="238"/>
                      <a:pt x="28" y="295"/>
                    </a:cubicBezTo>
                    <a:cubicBezTo>
                      <a:pt x="40" y="296"/>
                      <a:pt x="56" y="297"/>
                      <a:pt x="77" y="297"/>
                    </a:cubicBezTo>
                    <a:cubicBezTo>
                      <a:pt x="142" y="297"/>
                      <a:pt x="161" y="289"/>
                      <a:pt x="161" y="289"/>
                    </a:cubicBezTo>
                    <a:cubicBezTo>
                      <a:pt x="236" y="81"/>
                      <a:pt x="170" y="21"/>
                      <a:pt x="119" y="4"/>
                    </a:cubicBezTo>
                    <a:cubicBezTo>
                      <a:pt x="119" y="4"/>
                      <a:pt x="119" y="4"/>
                      <a:pt x="119" y="4"/>
                    </a:cubicBezTo>
                    <a:cubicBezTo>
                      <a:pt x="116" y="4"/>
                      <a:pt x="15" y="0"/>
                      <a:pt x="4" y="132"/>
                    </a:cubicBezTo>
                    <a:close/>
                    <a:moveTo>
                      <a:pt x="160" y="235"/>
                    </a:moveTo>
                    <a:cubicBezTo>
                      <a:pt x="158" y="248"/>
                      <a:pt x="150" y="258"/>
                      <a:pt x="141" y="257"/>
                    </a:cubicBezTo>
                    <a:cubicBezTo>
                      <a:pt x="131" y="255"/>
                      <a:pt x="125" y="244"/>
                      <a:pt x="127" y="231"/>
                    </a:cubicBezTo>
                    <a:cubicBezTo>
                      <a:pt x="128" y="219"/>
                      <a:pt x="137" y="209"/>
                      <a:pt x="146" y="210"/>
                    </a:cubicBezTo>
                    <a:cubicBezTo>
                      <a:pt x="155" y="211"/>
                      <a:pt x="161" y="223"/>
                      <a:pt x="160" y="235"/>
                    </a:cubicBezTo>
                    <a:close/>
                    <a:moveTo>
                      <a:pt x="128" y="30"/>
                    </a:moveTo>
                    <a:cubicBezTo>
                      <a:pt x="149" y="26"/>
                      <a:pt x="171" y="59"/>
                      <a:pt x="178" y="102"/>
                    </a:cubicBezTo>
                    <a:cubicBezTo>
                      <a:pt x="185" y="145"/>
                      <a:pt x="175" y="183"/>
                      <a:pt x="154" y="186"/>
                    </a:cubicBezTo>
                    <a:cubicBezTo>
                      <a:pt x="133" y="189"/>
                      <a:pt x="119" y="156"/>
                      <a:pt x="112" y="113"/>
                    </a:cubicBezTo>
                    <a:cubicBezTo>
                      <a:pt x="105" y="70"/>
                      <a:pt x="107" y="33"/>
                      <a:pt x="128" y="30"/>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1" name="Google Shape;1921;p37"/>
              <p:cNvSpPr/>
              <p:nvPr/>
            </p:nvSpPr>
            <p:spPr>
              <a:xfrm>
                <a:off x="2447867" y="2440567"/>
                <a:ext cx="144480" cy="100333"/>
              </a:xfrm>
              <a:custGeom>
                <a:rect b="b" l="l" r="r" t="t"/>
                <a:pathLst>
                  <a:path extrusionOk="0" h="74" w="106">
                    <a:moveTo>
                      <a:pt x="0" y="7"/>
                    </a:moveTo>
                    <a:cubicBezTo>
                      <a:pt x="4" y="29"/>
                      <a:pt x="7" y="51"/>
                      <a:pt x="8" y="73"/>
                    </a:cubicBezTo>
                    <a:cubicBezTo>
                      <a:pt x="16" y="74"/>
                      <a:pt x="26" y="74"/>
                      <a:pt x="38" y="74"/>
                    </a:cubicBezTo>
                    <a:cubicBezTo>
                      <a:pt x="78" y="74"/>
                      <a:pt x="100" y="68"/>
                      <a:pt x="100" y="68"/>
                    </a:cubicBezTo>
                    <a:cubicBezTo>
                      <a:pt x="100" y="68"/>
                      <a:pt x="100" y="68"/>
                      <a:pt x="100" y="68"/>
                    </a:cubicBezTo>
                    <a:cubicBezTo>
                      <a:pt x="99" y="47"/>
                      <a:pt x="100" y="24"/>
                      <a:pt x="106" y="0"/>
                    </a:cubicBezTo>
                    <a:cubicBezTo>
                      <a:pt x="106" y="0"/>
                      <a:pt x="92" y="9"/>
                      <a:pt x="38" y="9"/>
                    </a:cubicBezTo>
                    <a:cubicBezTo>
                      <a:pt x="22" y="9"/>
                      <a:pt x="10" y="8"/>
                      <a:pt x="0" y="7"/>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2" name="Google Shape;1922;p37"/>
              <p:cNvSpPr/>
              <p:nvPr/>
            </p:nvSpPr>
            <p:spPr>
              <a:xfrm>
                <a:off x="2456897" y="2532873"/>
                <a:ext cx="135450" cy="68226"/>
              </a:xfrm>
              <a:custGeom>
                <a:rect b="b" l="l" r="r" t="t"/>
                <a:pathLst>
                  <a:path extrusionOk="0" h="50" w="99">
                    <a:moveTo>
                      <a:pt x="31" y="6"/>
                    </a:moveTo>
                    <a:cubicBezTo>
                      <a:pt x="19" y="6"/>
                      <a:pt x="9" y="6"/>
                      <a:pt x="1" y="5"/>
                    </a:cubicBezTo>
                    <a:cubicBezTo>
                      <a:pt x="1" y="19"/>
                      <a:pt x="1" y="33"/>
                      <a:pt x="0" y="48"/>
                    </a:cubicBezTo>
                    <a:cubicBezTo>
                      <a:pt x="8" y="49"/>
                      <a:pt x="19" y="50"/>
                      <a:pt x="31" y="50"/>
                    </a:cubicBezTo>
                    <a:cubicBezTo>
                      <a:pt x="80" y="50"/>
                      <a:pt x="99" y="39"/>
                      <a:pt x="99" y="39"/>
                    </a:cubicBezTo>
                    <a:cubicBezTo>
                      <a:pt x="96" y="26"/>
                      <a:pt x="94" y="14"/>
                      <a:pt x="93" y="0"/>
                    </a:cubicBezTo>
                    <a:cubicBezTo>
                      <a:pt x="93" y="0"/>
                      <a:pt x="93" y="0"/>
                      <a:pt x="93" y="0"/>
                    </a:cubicBezTo>
                    <a:cubicBezTo>
                      <a:pt x="93" y="0"/>
                      <a:pt x="71" y="6"/>
                      <a:pt x="31"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3" name="Google Shape;1923;p37"/>
              <p:cNvSpPr/>
              <p:nvPr/>
            </p:nvSpPr>
            <p:spPr>
              <a:xfrm>
                <a:off x="2218104" y="2586049"/>
                <a:ext cx="773568" cy="1272221"/>
              </a:xfrm>
              <a:custGeom>
                <a:rect b="b" l="l" r="r" t="t"/>
                <a:pathLst>
                  <a:path extrusionOk="0" h="937" w="569">
                    <a:moveTo>
                      <a:pt x="275" y="0"/>
                    </a:moveTo>
                    <a:cubicBezTo>
                      <a:pt x="275" y="0"/>
                      <a:pt x="256" y="11"/>
                      <a:pt x="207" y="11"/>
                    </a:cubicBezTo>
                    <a:cubicBezTo>
                      <a:pt x="195" y="11"/>
                      <a:pt x="184" y="10"/>
                      <a:pt x="176" y="9"/>
                    </a:cubicBezTo>
                    <a:cubicBezTo>
                      <a:pt x="172" y="52"/>
                      <a:pt x="160" y="98"/>
                      <a:pt x="134" y="147"/>
                    </a:cubicBezTo>
                    <a:cubicBezTo>
                      <a:pt x="0" y="406"/>
                      <a:pt x="37" y="802"/>
                      <a:pt x="147" y="934"/>
                    </a:cubicBezTo>
                    <a:cubicBezTo>
                      <a:pt x="164" y="935"/>
                      <a:pt x="183" y="937"/>
                      <a:pt x="207" y="937"/>
                    </a:cubicBezTo>
                    <a:cubicBezTo>
                      <a:pt x="313" y="937"/>
                      <a:pt x="349" y="913"/>
                      <a:pt x="349" y="913"/>
                    </a:cubicBezTo>
                    <a:cubicBezTo>
                      <a:pt x="569" y="332"/>
                      <a:pt x="319" y="189"/>
                      <a:pt x="275" y="0"/>
                    </a:cubicBezTo>
                    <a:close/>
                    <a:moveTo>
                      <a:pt x="321" y="199"/>
                    </a:moveTo>
                    <a:cubicBezTo>
                      <a:pt x="314" y="202"/>
                      <a:pt x="304" y="193"/>
                      <a:pt x="299" y="179"/>
                    </a:cubicBezTo>
                    <a:cubicBezTo>
                      <a:pt x="294" y="165"/>
                      <a:pt x="297" y="152"/>
                      <a:pt x="304" y="149"/>
                    </a:cubicBezTo>
                    <a:cubicBezTo>
                      <a:pt x="311" y="147"/>
                      <a:pt x="321" y="156"/>
                      <a:pt x="326" y="170"/>
                    </a:cubicBezTo>
                    <a:cubicBezTo>
                      <a:pt x="331" y="184"/>
                      <a:pt x="328" y="197"/>
                      <a:pt x="321" y="199"/>
                    </a:cubicBezTo>
                    <a:close/>
                    <a:moveTo>
                      <a:pt x="355" y="821"/>
                    </a:moveTo>
                    <a:cubicBezTo>
                      <a:pt x="351" y="836"/>
                      <a:pt x="343" y="847"/>
                      <a:pt x="337" y="846"/>
                    </a:cubicBezTo>
                    <a:cubicBezTo>
                      <a:pt x="331" y="844"/>
                      <a:pt x="328" y="831"/>
                      <a:pt x="332" y="815"/>
                    </a:cubicBezTo>
                    <a:cubicBezTo>
                      <a:pt x="335" y="800"/>
                      <a:pt x="343" y="789"/>
                      <a:pt x="350" y="790"/>
                    </a:cubicBezTo>
                    <a:cubicBezTo>
                      <a:pt x="356" y="792"/>
                      <a:pt x="358" y="805"/>
                      <a:pt x="355" y="821"/>
                    </a:cubicBezTo>
                    <a:close/>
                    <a:moveTo>
                      <a:pt x="355" y="766"/>
                    </a:moveTo>
                    <a:cubicBezTo>
                      <a:pt x="340" y="766"/>
                      <a:pt x="342" y="622"/>
                      <a:pt x="337" y="488"/>
                    </a:cubicBezTo>
                    <a:cubicBezTo>
                      <a:pt x="332" y="354"/>
                      <a:pt x="315" y="243"/>
                      <a:pt x="337" y="225"/>
                    </a:cubicBezTo>
                    <a:cubicBezTo>
                      <a:pt x="355" y="211"/>
                      <a:pt x="401" y="354"/>
                      <a:pt x="406" y="488"/>
                    </a:cubicBezTo>
                    <a:cubicBezTo>
                      <a:pt x="411" y="622"/>
                      <a:pt x="378" y="767"/>
                      <a:pt x="355" y="766"/>
                    </a:cubicBezTo>
                    <a:close/>
                  </a:path>
                </a:pathLst>
              </a:custGeom>
              <a:solidFill>
                <a:schemeClr val="dk2"/>
              </a:solidFill>
              <a:ln cap="flat" cmpd="sng" w="9525">
                <a:solidFill>
                  <a:schemeClr val="dk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4" name="Google Shape;1924;p37"/>
              <p:cNvSpPr/>
              <p:nvPr/>
            </p:nvSpPr>
            <p:spPr>
              <a:xfrm>
                <a:off x="2432817" y="2373344"/>
                <a:ext cx="180599" cy="79263"/>
              </a:xfrm>
              <a:custGeom>
                <a:rect b="b" l="l" r="r" t="t"/>
                <a:pathLst>
                  <a:path extrusionOk="0" h="59" w="133">
                    <a:moveTo>
                      <a:pt x="0" y="6"/>
                    </a:moveTo>
                    <a:cubicBezTo>
                      <a:pt x="4" y="23"/>
                      <a:pt x="8" y="40"/>
                      <a:pt x="11" y="57"/>
                    </a:cubicBezTo>
                    <a:cubicBezTo>
                      <a:pt x="21" y="58"/>
                      <a:pt x="33" y="59"/>
                      <a:pt x="49" y="59"/>
                    </a:cubicBezTo>
                    <a:cubicBezTo>
                      <a:pt x="103" y="59"/>
                      <a:pt x="117" y="50"/>
                      <a:pt x="117" y="50"/>
                    </a:cubicBezTo>
                    <a:cubicBezTo>
                      <a:pt x="120" y="37"/>
                      <a:pt x="124" y="25"/>
                      <a:pt x="129" y="11"/>
                    </a:cubicBezTo>
                    <a:cubicBezTo>
                      <a:pt x="130" y="7"/>
                      <a:pt x="132" y="4"/>
                      <a:pt x="133" y="0"/>
                    </a:cubicBezTo>
                    <a:cubicBezTo>
                      <a:pt x="133" y="0"/>
                      <a:pt x="114" y="8"/>
                      <a:pt x="49" y="8"/>
                    </a:cubicBezTo>
                    <a:cubicBezTo>
                      <a:pt x="28" y="8"/>
                      <a:pt x="12" y="7"/>
                      <a:pt x="0"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5" name="Google Shape;1925;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6" name="Google Shape;1926;p37"/>
              <p:cNvSpPr/>
              <p:nvPr/>
            </p:nvSpPr>
            <p:spPr>
              <a:xfrm>
                <a:off x="2405727" y="2440567"/>
                <a:ext cx="53177" cy="99330"/>
              </a:xfrm>
              <a:custGeom>
                <a:rect b="b" l="l" r="r" t="t"/>
                <a:pathLst>
                  <a:path extrusionOk="0" h="73" w="39">
                    <a:moveTo>
                      <a:pt x="39" y="73"/>
                    </a:moveTo>
                    <a:cubicBezTo>
                      <a:pt x="38" y="51"/>
                      <a:pt x="35" y="29"/>
                      <a:pt x="31" y="7"/>
                    </a:cubicBezTo>
                    <a:cubicBezTo>
                      <a:pt x="7" y="5"/>
                      <a:pt x="0" y="0"/>
                      <a:pt x="0" y="0"/>
                    </a:cubicBezTo>
                    <a:cubicBezTo>
                      <a:pt x="6" y="24"/>
                      <a:pt x="7" y="47"/>
                      <a:pt x="6" y="68"/>
                    </a:cubicBezTo>
                    <a:cubicBezTo>
                      <a:pt x="6" y="68"/>
                      <a:pt x="6" y="68"/>
                      <a:pt x="6" y="68"/>
                    </a:cubicBezTo>
                    <a:cubicBezTo>
                      <a:pt x="6" y="68"/>
                      <a:pt x="17" y="71"/>
                      <a:pt x="39" y="73"/>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7" name="Google Shape;1927;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8" name="Google Shape;1928;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29" name="Google Shape;1929;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0" name="Google Shape;1930;p37"/>
              <p:cNvSpPr/>
              <p:nvPr/>
            </p:nvSpPr>
            <p:spPr>
              <a:xfrm>
                <a:off x="2537163" y="2016159"/>
                <a:ext cx="109363" cy="220732"/>
              </a:xfrm>
              <a:custGeom>
                <a:rect b="b" l="l" r="r" t="t"/>
                <a:pathLst>
                  <a:path extrusionOk="0" h="163" w="80">
                    <a:moveTo>
                      <a:pt x="7" y="87"/>
                    </a:moveTo>
                    <a:cubicBezTo>
                      <a:pt x="14" y="130"/>
                      <a:pt x="28" y="163"/>
                      <a:pt x="49" y="160"/>
                    </a:cubicBezTo>
                    <a:cubicBezTo>
                      <a:pt x="70" y="157"/>
                      <a:pt x="80" y="119"/>
                      <a:pt x="73" y="76"/>
                    </a:cubicBezTo>
                    <a:cubicBezTo>
                      <a:pt x="66" y="33"/>
                      <a:pt x="44" y="0"/>
                      <a:pt x="23" y="4"/>
                    </a:cubicBezTo>
                    <a:cubicBezTo>
                      <a:pt x="2" y="7"/>
                      <a:pt x="0" y="44"/>
                      <a:pt x="7" y="87"/>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1" name="Google Shape;1931;p37"/>
              <p:cNvSpPr/>
              <p:nvPr/>
            </p:nvSpPr>
            <p:spPr>
              <a:xfrm>
                <a:off x="2564253" y="2263981"/>
                <a:ext cx="49164" cy="67223"/>
              </a:xfrm>
              <a:custGeom>
                <a:rect b="b" l="l" r="r" t="t"/>
                <a:pathLst>
                  <a:path extrusionOk="0" h="49" w="36">
                    <a:moveTo>
                      <a:pt x="21" y="1"/>
                    </a:moveTo>
                    <a:cubicBezTo>
                      <a:pt x="12" y="0"/>
                      <a:pt x="3" y="10"/>
                      <a:pt x="2" y="22"/>
                    </a:cubicBezTo>
                    <a:cubicBezTo>
                      <a:pt x="0" y="35"/>
                      <a:pt x="6" y="46"/>
                      <a:pt x="16" y="48"/>
                    </a:cubicBezTo>
                    <a:cubicBezTo>
                      <a:pt x="25" y="49"/>
                      <a:pt x="33" y="39"/>
                      <a:pt x="35" y="26"/>
                    </a:cubicBezTo>
                    <a:cubicBezTo>
                      <a:pt x="36" y="14"/>
                      <a:pt x="30" y="2"/>
                      <a:pt x="21" y="1"/>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2" name="Google Shape;1932;p37"/>
              <p:cNvSpPr/>
              <p:nvPr/>
            </p:nvSpPr>
            <p:spPr>
              <a:xfrm>
                <a:off x="2646527" y="2873001"/>
                <a:ext cx="130433" cy="754503"/>
              </a:xfrm>
              <a:custGeom>
                <a:rect b="b" l="l" r="r" t="t"/>
                <a:pathLst>
                  <a:path extrusionOk="0" h="556" w="96">
                    <a:moveTo>
                      <a:pt x="91" y="277"/>
                    </a:moveTo>
                    <a:cubicBezTo>
                      <a:pt x="86" y="143"/>
                      <a:pt x="40" y="0"/>
                      <a:pt x="22" y="14"/>
                    </a:cubicBezTo>
                    <a:cubicBezTo>
                      <a:pt x="0" y="32"/>
                      <a:pt x="17" y="143"/>
                      <a:pt x="22" y="277"/>
                    </a:cubicBezTo>
                    <a:cubicBezTo>
                      <a:pt x="27" y="411"/>
                      <a:pt x="25" y="555"/>
                      <a:pt x="40" y="555"/>
                    </a:cubicBezTo>
                    <a:cubicBezTo>
                      <a:pt x="63" y="556"/>
                      <a:pt x="96" y="411"/>
                      <a:pt x="91" y="27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3" name="Google Shape;1933;p37"/>
              <p:cNvSpPr/>
              <p:nvPr/>
            </p:nvSpPr>
            <p:spPr>
              <a:xfrm>
                <a:off x="2617430" y="2785712"/>
                <a:ext cx="50167" cy="74246"/>
              </a:xfrm>
              <a:custGeom>
                <a:rect b="b" l="l" r="r" t="t"/>
                <a:pathLst>
                  <a:path extrusionOk="0" h="55" w="37">
                    <a:moveTo>
                      <a:pt x="32" y="23"/>
                    </a:moveTo>
                    <a:cubicBezTo>
                      <a:pt x="27" y="9"/>
                      <a:pt x="17" y="0"/>
                      <a:pt x="10" y="2"/>
                    </a:cubicBezTo>
                    <a:cubicBezTo>
                      <a:pt x="3" y="5"/>
                      <a:pt x="0" y="18"/>
                      <a:pt x="5" y="32"/>
                    </a:cubicBezTo>
                    <a:cubicBezTo>
                      <a:pt x="10" y="46"/>
                      <a:pt x="20" y="55"/>
                      <a:pt x="27" y="52"/>
                    </a:cubicBezTo>
                    <a:cubicBezTo>
                      <a:pt x="34" y="50"/>
                      <a:pt x="37" y="37"/>
                      <a:pt x="32" y="2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4" name="Google Shape;1934;p37"/>
              <p:cNvSpPr/>
              <p:nvPr/>
            </p:nvSpPr>
            <p:spPr>
              <a:xfrm>
                <a:off x="2246197" y="1977029"/>
                <a:ext cx="310030" cy="404341"/>
              </a:xfrm>
              <a:custGeom>
                <a:rect b="b" l="l" r="r" t="t"/>
                <a:pathLst>
                  <a:path extrusionOk="0" h="298" w="228">
                    <a:moveTo>
                      <a:pt x="113" y="135"/>
                    </a:moveTo>
                    <a:cubicBezTo>
                      <a:pt x="124" y="3"/>
                      <a:pt x="225" y="7"/>
                      <a:pt x="228" y="7"/>
                    </a:cubicBezTo>
                    <a:cubicBezTo>
                      <a:pt x="210" y="1"/>
                      <a:pt x="194" y="0"/>
                      <a:pt x="186" y="0"/>
                    </a:cubicBezTo>
                    <a:cubicBezTo>
                      <a:pt x="154" y="0"/>
                      <a:pt x="0" y="11"/>
                      <a:pt x="101" y="292"/>
                    </a:cubicBezTo>
                    <a:cubicBezTo>
                      <a:pt x="101" y="292"/>
                      <a:pt x="110" y="295"/>
                      <a:pt x="137" y="298"/>
                    </a:cubicBezTo>
                    <a:cubicBezTo>
                      <a:pt x="124" y="241"/>
                      <a:pt x="109" y="188"/>
                      <a:pt x="113" y="13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5" name="Google Shape;1935;p37"/>
              <p:cNvSpPr/>
              <p:nvPr/>
            </p:nvSpPr>
            <p:spPr>
              <a:xfrm>
                <a:off x="2405727" y="2532873"/>
                <a:ext cx="53177" cy="65217"/>
              </a:xfrm>
              <a:custGeom>
                <a:rect b="b" l="l" r="r" t="t"/>
                <a:pathLst>
                  <a:path extrusionOk="0" h="48" w="39">
                    <a:moveTo>
                      <a:pt x="39" y="5"/>
                    </a:moveTo>
                    <a:cubicBezTo>
                      <a:pt x="17" y="3"/>
                      <a:pt x="6" y="0"/>
                      <a:pt x="6" y="0"/>
                    </a:cubicBezTo>
                    <a:cubicBezTo>
                      <a:pt x="6" y="0"/>
                      <a:pt x="6" y="0"/>
                      <a:pt x="6" y="0"/>
                    </a:cubicBezTo>
                    <a:cubicBezTo>
                      <a:pt x="5" y="14"/>
                      <a:pt x="3" y="26"/>
                      <a:pt x="0" y="39"/>
                    </a:cubicBezTo>
                    <a:cubicBezTo>
                      <a:pt x="0" y="39"/>
                      <a:pt x="11" y="45"/>
                      <a:pt x="38" y="48"/>
                    </a:cubicBezTo>
                    <a:cubicBezTo>
                      <a:pt x="39" y="33"/>
                      <a:pt x="39" y="19"/>
                      <a:pt x="39" y="5"/>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6" name="Google Shape;1936;p37"/>
              <p:cNvSpPr/>
              <p:nvPr/>
            </p:nvSpPr>
            <p:spPr>
              <a:xfrm>
                <a:off x="2007405" y="2586049"/>
                <a:ext cx="449492" cy="1268209"/>
              </a:xfrm>
              <a:custGeom>
                <a:rect b="b" l="l" r="r" t="t"/>
                <a:pathLst>
                  <a:path extrusionOk="0" h="934" w="331">
                    <a:moveTo>
                      <a:pt x="289" y="147"/>
                    </a:moveTo>
                    <a:cubicBezTo>
                      <a:pt x="315" y="98"/>
                      <a:pt x="327" y="52"/>
                      <a:pt x="331" y="9"/>
                    </a:cubicBezTo>
                    <a:cubicBezTo>
                      <a:pt x="304" y="6"/>
                      <a:pt x="293" y="0"/>
                      <a:pt x="293" y="0"/>
                    </a:cubicBezTo>
                    <a:cubicBezTo>
                      <a:pt x="250" y="189"/>
                      <a:pt x="0" y="332"/>
                      <a:pt x="220" y="913"/>
                    </a:cubicBezTo>
                    <a:cubicBezTo>
                      <a:pt x="220" y="913"/>
                      <a:pt x="242" y="928"/>
                      <a:pt x="302" y="934"/>
                    </a:cubicBezTo>
                    <a:cubicBezTo>
                      <a:pt x="192" y="802"/>
                      <a:pt x="155" y="406"/>
                      <a:pt x="289" y="147"/>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7" name="Google Shape;1937;p37"/>
              <p:cNvSpPr/>
              <p:nvPr/>
            </p:nvSpPr>
            <p:spPr>
              <a:xfrm>
                <a:off x="2383654" y="2373344"/>
                <a:ext cx="64213" cy="77257"/>
              </a:xfrm>
              <a:custGeom>
                <a:rect b="b" l="l" r="r" t="t"/>
                <a:pathLst>
                  <a:path extrusionOk="0" h="57" w="47">
                    <a:moveTo>
                      <a:pt x="36" y="6"/>
                    </a:moveTo>
                    <a:cubicBezTo>
                      <a:pt x="9" y="3"/>
                      <a:pt x="0" y="0"/>
                      <a:pt x="0" y="0"/>
                    </a:cubicBezTo>
                    <a:cubicBezTo>
                      <a:pt x="2" y="4"/>
                      <a:pt x="3" y="7"/>
                      <a:pt x="5" y="11"/>
                    </a:cubicBezTo>
                    <a:cubicBezTo>
                      <a:pt x="10" y="25"/>
                      <a:pt x="13" y="37"/>
                      <a:pt x="16" y="50"/>
                    </a:cubicBezTo>
                    <a:cubicBezTo>
                      <a:pt x="16" y="50"/>
                      <a:pt x="23" y="55"/>
                      <a:pt x="47" y="57"/>
                    </a:cubicBezTo>
                    <a:cubicBezTo>
                      <a:pt x="44" y="40"/>
                      <a:pt x="40" y="23"/>
                      <a:pt x="36" y="6"/>
                    </a:cubicBezTo>
                    <a:close/>
                  </a:path>
                </a:pathLst>
              </a:custGeom>
              <a:solidFill>
                <a:srgbClr val="333333">
                  <a:alpha val="1509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38" name="Google Shape;1938;p37"/>
              <p:cNvSpPr/>
              <p:nvPr/>
            </p:nvSpPr>
            <p:spPr>
              <a:xfrm rot="842175">
                <a:off x="2669717" y="3659902"/>
                <a:ext cx="30923" cy="74654"/>
              </a:xfrm>
              <a:prstGeom prst="ellipse">
                <a:avLst/>
              </a:prstGeom>
              <a:solidFill>
                <a:schemeClr val="accent6"/>
              </a:solidFill>
              <a:ln>
                <a:noFill/>
              </a:ln>
            </p:spPr>
            <p:txBody>
              <a:bodyPr anchorCtr="0" anchor="t" bIns="91425" lIns="91425" spcFirstLastPara="1" rIns="91425" wrap="square" tIns="91425">
                <a:noAutofit/>
              </a:bodyPr>
              <a:lstStyle/>
              <a:p>
                <a:pPr indent="0" lvl="0" marL="0" rtl="0" algn="ctr">
                  <a:spcBef>
                    <a:spcPts val="0"/>
                  </a:spcBef>
                  <a:spcAft>
                    <a:spcPts val="0"/>
                  </a:spcAft>
                  <a:buNone/>
                </a:pPr>
                <a:r>
                  <a:t/>
                </a:r>
                <a:endParaRPr>
                  <a:latin typeface="Lato"/>
                  <a:ea typeface="Lato"/>
                  <a:cs typeface="Lato"/>
                  <a:sym typeface="Lato"/>
                </a:endParaRPr>
              </a:p>
            </p:txBody>
          </p:sp>
          <p:sp>
            <p:nvSpPr>
              <p:cNvPr id="1939" name="Google Shape;1939;p37"/>
              <p:cNvSpPr/>
              <p:nvPr/>
            </p:nvSpPr>
            <p:spPr>
              <a:xfrm>
                <a:off x="2084661" y="1973016"/>
                <a:ext cx="827748" cy="1889271"/>
              </a:xfrm>
              <a:custGeom>
                <a:rect b="b" l="l" r="r" t="t"/>
                <a:pathLst>
                  <a:path extrusionOk="0" h="1392" w="609">
                    <a:moveTo>
                      <a:pt x="534" y="869"/>
                    </a:moveTo>
                    <a:cubicBezTo>
                      <a:pt x="520" y="748"/>
                      <a:pt x="475" y="664"/>
                      <a:pt x="436" y="590"/>
                    </a:cubicBezTo>
                    <a:cubicBezTo>
                      <a:pt x="410" y="542"/>
                      <a:pt x="387" y="498"/>
                      <a:pt x="376" y="451"/>
                    </a:cubicBezTo>
                    <a:cubicBezTo>
                      <a:pt x="373" y="438"/>
                      <a:pt x="371" y="426"/>
                      <a:pt x="370" y="413"/>
                    </a:cubicBezTo>
                    <a:cubicBezTo>
                      <a:pt x="369" y="391"/>
                      <a:pt x="371" y="368"/>
                      <a:pt x="376" y="345"/>
                    </a:cubicBezTo>
                    <a:cubicBezTo>
                      <a:pt x="379" y="333"/>
                      <a:pt x="383" y="320"/>
                      <a:pt x="387" y="307"/>
                    </a:cubicBezTo>
                    <a:cubicBezTo>
                      <a:pt x="389" y="304"/>
                      <a:pt x="390" y="300"/>
                      <a:pt x="392" y="296"/>
                    </a:cubicBezTo>
                    <a:cubicBezTo>
                      <a:pt x="434" y="180"/>
                      <a:pt x="437" y="96"/>
                      <a:pt x="402" y="46"/>
                    </a:cubicBezTo>
                    <a:cubicBezTo>
                      <a:pt x="373" y="5"/>
                      <a:pt x="324" y="0"/>
                      <a:pt x="305" y="0"/>
                    </a:cubicBezTo>
                    <a:cubicBezTo>
                      <a:pt x="285" y="0"/>
                      <a:pt x="237" y="5"/>
                      <a:pt x="207" y="46"/>
                    </a:cubicBezTo>
                    <a:cubicBezTo>
                      <a:pt x="172" y="96"/>
                      <a:pt x="176" y="180"/>
                      <a:pt x="218" y="296"/>
                    </a:cubicBezTo>
                    <a:cubicBezTo>
                      <a:pt x="219" y="300"/>
                      <a:pt x="220" y="304"/>
                      <a:pt x="222" y="307"/>
                    </a:cubicBezTo>
                    <a:cubicBezTo>
                      <a:pt x="227" y="320"/>
                      <a:pt x="231" y="333"/>
                      <a:pt x="233" y="345"/>
                    </a:cubicBezTo>
                    <a:cubicBezTo>
                      <a:pt x="239" y="368"/>
                      <a:pt x="240" y="391"/>
                      <a:pt x="239" y="413"/>
                    </a:cubicBezTo>
                    <a:cubicBezTo>
                      <a:pt x="238" y="426"/>
                      <a:pt x="236" y="438"/>
                      <a:pt x="233" y="451"/>
                    </a:cubicBezTo>
                    <a:cubicBezTo>
                      <a:pt x="223" y="498"/>
                      <a:pt x="199" y="542"/>
                      <a:pt x="174" y="590"/>
                    </a:cubicBezTo>
                    <a:cubicBezTo>
                      <a:pt x="134" y="664"/>
                      <a:pt x="89" y="748"/>
                      <a:pt x="75" y="869"/>
                    </a:cubicBezTo>
                    <a:cubicBezTo>
                      <a:pt x="58" y="1009"/>
                      <a:pt x="86" y="1172"/>
                      <a:pt x="160" y="1366"/>
                    </a:cubicBezTo>
                    <a:cubicBezTo>
                      <a:pt x="160" y="1367"/>
                      <a:pt x="160" y="1367"/>
                      <a:pt x="161" y="1368"/>
                    </a:cubicBezTo>
                    <a:cubicBezTo>
                      <a:pt x="163" y="1369"/>
                      <a:pt x="199" y="1392"/>
                      <a:pt x="305" y="1392"/>
                    </a:cubicBezTo>
                    <a:cubicBezTo>
                      <a:pt x="410" y="1392"/>
                      <a:pt x="447" y="1369"/>
                      <a:pt x="448" y="1368"/>
                    </a:cubicBezTo>
                    <a:cubicBezTo>
                      <a:pt x="449" y="1367"/>
                      <a:pt x="449" y="1367"/>
                      <a:pt x="449" y="1366"/>
                    </a:cubicBezTo>
                    <a:cubicBezTo>
                      <a:pt x="523" y="1172"/>
                      <a:pt x="551" y="1009"/>
                      <a:pt x="534" y="869"/>
                    </a:cubicBezTo>
                    <a:close/>
                    <a:moveTo>
                      <a:pt x="364" y="413"/>
                    </a:moveTo>
                    <a:cubicBezTo>
                      <a:pt x="357" y="415"/>
                      <a:pt x="336" y="418"/>
                      <a:pt x="305" y="418"/>
                    </a:cubicBezTo>
                    <a:cubicBezTo>
                      <a:pt x="273" y="418"/>
                      <a:pt x="252" y="415"/>
                      <a:pt x="245" y="413"/>
                    </a:cubicBezTo>
                    <a:cubicBezTo>
                      <a:pt x="246" y="391"/>
                      <a:pt x="245" y="370"/>
                      <a:pt x="240" y="347"/>
                    </a:cubicBezTo>
                    <a:cubicBezTo>
                      <a:pt x="247" y="350"/>
                      <a:pt x="266" y="355"/>
                      <a:pt x="305" y="355"/>
                    </a:cubicBezTo>
                    <a:cubicBezTo>
                      <a:pt x="344" y="355"/>
                      <a:pt x="362" y="350"/>
                      <a:pt x="369" y="347"/>
                    </a:cubicBezTo>
                    <a:cubicBezTo>
                      <a:pt x="365" y="370"/>
                      <a:pt x="363" y="391"/>
                      <a:pt x="364" y="413"/>
                    </a:cubicBezTo>
                    <a:close/>
                    <a:moveTo>
                      <a:pt x="212" y="50"/>
                    </a:moveTo>
                    <a:cubicBezTo>
                      <a:pt x="240" y="10"/>
                      <a:pt x="286" y="6"/>
                      <a:pt x="305" y="6"/>
                    </a:cubicBezTo>
                    <a:cubicBezTo>
                      <a:pt x="323" y="6"/>
                      <a:pt x="370" y="10"/>
                      <a:pt x="397" y="50"/>
                    </a:cubicBezTo>
                    <a:cubicBezTo>
                      <a:pt x="431" y="98"/>
                      <a:pt x="427" y="180"/>
                      <a:pt x="386" y="294"/>
                    </a:cubicBezTo>
                    <a:cubicBezTo>
                      <a:pt x="386" y="294"/>
                      <a:pt x="386" y="294"/>
                      <a:pt x="386" y="295"/>
                    </a:cubicBezTo>
                    <a:cubicBezTo>
                      <a:pt x="379" y="297"/>
                      <a:pt x="356" y="302"/>
                      <a:pt x="305" y="302"/>
                    </a:cubicBezTo>
                    <a:cubicBezTo>
                      <a:pt x="253" y="302"/>
                      <a:pt x="231" y="297"/>
                      <a:pt x="223" y="295"/>
                    </a:cubicBezTo>
                    <a:cubicBezTo>
                      <a:pt x="223" y="294"/>
                      <a:pt x="223" y="294"/>
                      <a:pt x="223" y="294"/>
                    </a:cubicBezTo>
                    <a:cubicBezTo>
                      <a:pt x="182" y="180"/>
                      <a:pt x="178" y="98"/>
                      <a:pt x="212" y="50"/>
                    </a:cubicBezTo>
                    <a:close/>
                    <a:moveTo>
                      <a:pt x="227" y="305"/>
                    </a:moveTo>
                    <a:cubicBezTo>
                      <a:pt x="226" y="303"/>
                      <a:pt x="225" y="300"/>
                      <a:pt x="224" y="297"/>
                    </a:cubicBezTo>
                    <a:cubicBezTo>
                      <a:pt x="233" y="299"/>
                      <a:pt x="256" y="304"/>
                      <a:pt x="305" y="304"/>
                    </a:cubicBezTo>
                    <a:cubicBezTo>
                      <a:pt x="354" y="304"/>
                      <a:pt x="376" y="299"/>
                      <a:pt x="385" y="297"/>
                    </a:cubicBezTo>
                    <a:cubicBezTo>
                      <a:pt x="384" y="300"/>
                      <a:pt x="383" y="303"/>
                      <a:pt x="382" y="305"/>
                    </a:cubicBezTo>
                    <a:cubicBezTo>
                      <a:pt x="377" y="319"/>
                      <a:pt x="373" y="332"/>
                      <a:pt x="370" y="344"/>
                    </a:cubicBezTo>
                    <a:cubicBezTo>
                      <a:pt x="370" y="344"/>
                      <a:pt x="370" y="345"/>
                      <a:pt x="370" y="345"/>
                    </a:cubicBezTo>
                    <a:cubicBezTo>
                      <a:pt x="364" y="348"/>
                      <a:pt x="346" y="353"/>
                      <a:pt x="305" y="353"/>
                    </a:cubicBezTo>
                    <a:cubicBezTo>
                      <a:pt x="263" y="353"/>
                      <a:pt x="245" y="348"/>
                      <a:pt x="239" y="345"/>
                    </a:cubicBezTo>
                    <a:cubicBezTo>
                      <a:pt x="239" y="345"/>
                      <a:pt x="239" y="344"/>
                      <a:pt x="239" y="344"/>
                    </a:cubicBezTo>
                    <a:cubicBezTo>
                      <a:pt x="236" y="332"/>
                      <a:pt x="232" y="318"/>
                      <a:pt x="227" y="305"/>
                    </a:cubicBezTo>
                    <a:close/>
                    <a:moveTo>
                      <a:pt x="245" y="415"/>
                    </a:moveTo>
                    <a:cubicBezTo>
                      <a:pt x="252" y="417"/>
                      <a:pt x="273" y="420"/>
                      <a:pt x="305" y="420"/>
                    </a:cubicBezTo>
                    <a:cubicBezTo>
                      <a:pt x="336" y="420"/>
                      <a:pt x="357" y="417"/>
                      <a:pt x="365" y="415"/>
                    </a:cubicBezTo>
                    <a:cubicBezTo>
                      <a:pt x="365" y="427"/>
                      <a:pt x="367" y="440"/>
                      <a:pt x="370" y="452"/>
                    </a:cubicBezTo>
                    <a:cubicBezTo>
                      <a:pt x="364" y="455"/>
                      <a:pt x="343" y="462"/>
                      <a:pt x="305" y="462"/>
                    </a:cubicBezTo>
                    <a:cubicBezTo>
                      <a:pt x="266" y="462"/>
                      <a:pt x="246" y="455"/>
                      <a:pt x="239" y="452"/>
                    </a:cubicBezTo>
                    <a:cubicBezTo>
                      <a:pt x="242" y="439"/>
                      <a:pt x="244" y="427"/>
                      <a:pt x="245" y="415"/>
                    </a:cubicBezTo>
                    <a:close/>
                    <a:moveTo>
                      <a:pt x="444" y="1363"/>
                    </a:moveTo>
                    <a:cubicBezTo>
                      <a:pt x="438" y="1367"/>
                      <a:pt x="400" y="1386"/>
                      <a:pt x="305" y="1386"/>
                    </a:cubicBezTo>
                    <a:cubicBezTo>
                      <a:pt x="209" y="1386"/>
                      <a:pt x="171" y="1367"/>
                      <a:pt x="165" y="1363"/>
                    </a:cubicBezTo>
                    <a:cubicBezTo>
                      <a:pt x="0" y="928"/>
                      <a:pt x="99" y="742"/>
                      <a:pt x="179" y="592"/>
                    </a:cubicBezTo>
                    <a:cubicBezTo>
                      <a:pt x="204" y="545"/>
                      <a:pt x="228" y="501"/>
                      <a:pt x="239" y="454"/>
                    </a:cubicBezTo>
                    <a:cubicBezTo>
                      <a:pt x="246" y="457"/>
                      <a:pt x="266" y="464"/>
                      <a:pt x="305" y="464"/>
                    </a:cubicBezTo>
                    <a:cubicBezTo>
                      <a:pt x="343" y="464"/>
                      <a:pt x="364" y="457"/>
                      <a:pt x="371" y="454"/>
                    </a:cubicBezTo>
                    <a:cubicBezTo>
                      <a:pt x="382" y="501"/>
                      <a:pt x="405" y="545"/>
                      <a:pt x="430" y="592"/>
                    </a:cubicBezTo>
                    <a:cubicBezTo>
                      <a:pt x="510" y="742"/>
                      <a:pt x="609" y="928"/>
                      <a:pt x="444" y="1363"/>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40" name="Google Shape;1940;p37"/>
            <p:cNvGrpSpPr/>
            <p:nvPr/>
          </p:nvGrpSpPr>
          <p:grpSpPr>
            <a:xfrm>
              <a:off x="5686878" y="1498538"/>
              <a:ext cx="1911867" cy="2275029"/>
              <a:chOff x="462275" y="1455298"/>
              <a:chExt cx="2197295" cy="2614675"/>
            </a:xfrm>
          </p:grpSpPr>
          <p:sp>
            <p:nvSpPr>
              <p:cNvPr id="1941" name="Google Shape;1941;p37"/>
              <p:cNvSpPr/>
              <p:nvPr/>
            </p:nvSpPr>
            <p:spPr>
              <a:xfrm>
                <a:off x="1137517" y="3605431"/>
                <a:ext cx="106353" cy="8027"/>
              </a:xfrm>
              <a:custGeom>
                <a:rect b="b" l="l" r="r" t="t"/>
                <a:pathLst>
                  <a:path extrusionOk="0" h="6" w="78">
                    <a:moveTo>
                      <a:pt x="0" y="0"/>
                    </a:moveTo>
                    <a:cubicBezTo>
                      <a:pt x="21" y="2"/>
                      <a:pt x="47" y="4"/>
                      <a:pt x="78" y="6"/>
                    </a:cubicBezTo>
                    <a:cubicBezTo>
                      <a:pt x="0" y="0"/>
                      <a:pt x="0" y="0"/>
                      <a:pt x="0" y="0"/>
                    </a:cubicBezTo>
                    <a:cubicBezTo>
                      <a:pt x="0" y="0"/>
                      <a:pt x="0" y="0"/>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2" name="Google Shape;1942;p37"/>
              <p:cNvSpPr/>
              <p:nvPr/>
            </p:nvSpPr>
            <p:spPr>
              <a:xfrm>
                <a:off x="979994" y="3570315"/>
                <a:ext cx="1292290" cy="495644"/>
              </a:xfrm>
              <a:custGeom>
                <a:rect b="b" l="l" r="r" t="t"/>
                <a:pathLst>
                  <a:path extrusionOk="0" h="365" w="950">
                    <a:moveTo>
                      <a:pt x="899" y="228"/>
                    </a:moveTo>
                    <a:cubicBezTo>
                      <a:pt x="899" y="15"/>
                      <a:pt x="899" y="15"/>
                      <a:pt x="899" y="15"/>
                    </a:cubicBezTo>
                    <a:cubicBezTo>
                      <a:pt x="899" y="9"/>
                      <a:pt x="854" y="4"/>
                      <a:pt x="781" y="0"/>
                    </a:cubicBezTo>
                    <a:cubicBezTo>
                      <a:pt x="781" y="22"/>
                      <a:pt x="781" y="22"/>
                      <a:pt x="781" y="22"/>
                    </a:cubicBezTo>
                    <a:cubicBezTo>
                      <a:pt x="781" y="22"/>
                      <a:pt x="623" y="40"/>
                      <a:pt x="425" y="40"/>
                    </a:cubicBezTo>
                    <a:cubicBezTo>
                      <a:pt x="336" y="40"/>
                      <a:pt x="256" y="36"/>
                      <a:pt x="194" y="32"/>
                    </a:cubicBezTo>
                    <a:cubicBezTo>
                      <a:pt x="163" y="30"/>
                      <a:pt x="137" y="28"/>
                      <a:pt x="116" y="26"/>
                    </a:cubicBezTo>
                    <a:cubicBezTo>
                      <a:pt x="116" y="27"/>
                      <a:pt x="114" y="45"/>
                      <a:pt x="150" y="49"/>
                    </a:cubicBezTo>
                    <a:cubicBezTo>
                      <a:pt x="151" y="49"/>
                      <a:pt x="152" y="49"/>
                      <a:pt x="153" y="49"/>
                    </a:cubicBezTo>
                    <a:cubicBezTo>
                      <a:pt x="147" y="49"/>
                      <a:pt x="91" y="45"/>
                      <a:pt x="40" y="37"/>
                    </a:cubicBezTo>
                    <a:cubicBezTo>
                      <a:pt x="40" y="37"/>
                      <a:pt x="40" y="37"/>
                      <a:pt x="39" y="37"/>
                    </a:cubicBezTo>
                    <a:cubicBezTo>
                      <a:pt x="39" y="249"/>
                      <a:pt x="39" y="249"/>
                      <a:pt x="39" y="249"/>
                    </a:cubicBezTo>
                    <a:cubicBezTo>
                      <a:pt x="39" y="250"/>
                      <a:pt x="39" y="250"/>
                      <a:pt x="39" y="250"/>
                    </a:cubicBezTo>
                    <a:cubicBezTo>
                      <a:pt x="0" y="291"/>
                      <a:pt x="0" y="291"/>
                      <a:pt x="0" y="291"/>
                    </a:cubicBezTo>
                    <a:cubicBezTo>
                      <a:pt x="0" y="338"/>
                      <a:pt x="0" y="338"/>
                      <a:pt x="0" y="338"/>
                    </a:cubicBezTo>
                    <a:cubicBezTo>
                      <a:pt x="101" y="351"/>
                      <a:pt x="263" y="365"/>
                      <a:pt x="425" y="365"/>
                    </a:cubicBezTo>
                    <a:cubicBezTo>
                      <a:pt x="687" y="365"/>
                      <a:pt x="950" y="329"/>
                      <a:pt x="950" y="316"/>
                    </a:cubicBezTo>
                    <a:cubicBezTo>
                      <a:pt x="950" y="269"/>
                      <a:pt x="950" y="269"/>
                      <a:pt x="950" y="269"/>
                    </a:cubicBezTo>
                    <a:lnTo>
                      <a:pt x="899" y="228"/>
                    </a:lnTo>
                    <a:close/>
                    <a:moveTo>
                      <a:pt x="927" y="266"/>
                    </a:moveTo>
                    <a:cubicBezTo>
                      <a:pt x="927" y="266"/>
                      <a:pt x="860" y="267"/>
                      <a:pt x="781" y="262"/>
                    </a:cubicBezTo>
                    <a:cubicBezTo>
                      <a:pt x="781" y="262"/>
                      <a:pt x="853" y="259"/>
                      <a:pt x="899" y="242"/>
                    </a:cubicBezTo>
                    <a:lnTo>
                      <a:pt x="927" y="266"/>
                    </a:lnTo>
                    <a:close/>
                    <a:moveTo>
                      <a:pt x="888" y="35"/>
                    </a:moveTo>
                    <a:cubicBezTo>
                      <a:pt x="888" y="213"/>
                      <a:pt x="888" y="213"/>
                      <a:pt x="888" y="213"/>
                    </a:cubicBezTo>
                    <a:cubicBezTo>
                      <a:pt x="888" y="213"/>
                      <a:pt x="880" y="63"/>
                      <a:pt x="785" y="54"/>
                    </a:cubicBezTo>
                    <a:cubicBezTo>
                      <a:pt x="785" y="54"/>
                      <a:pt x="848" y="48"/>
                      <a:pt x="888" y="35"/>
                    </a:cubicBezTo>
                    <a:close/>
                    <a:moveTo>
                      <a:pt x="938" y="310"/>
                    </a:moveTo>
                    <a:cubicBezTo>
                      <a:pt x="938" y="310"/>
                      <a:pt x="873" y="303"/>
                      <a:pt x="836" y="301"/>
                    </a:cubicBezTo>
                    <a:cubicBezTo>
                      <a:pt x="836" y="301"/>
                      <a:pt x="896" y="297"/>
                      <a:pt x="938" y="282"/>
                    </a:cubicBezTo>
                    <a:lnTo>
                      <a:pt x="938" y="310"/>
                    </a:ln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3" name="Google Shape;1943;p37"/>
              <p:cNvSpPr/>
              <p:nvPr/>
            </p:nvSpPr>
            <p:spPr>
              <a:xfrm>
                <a:off x="1034174" y="3620482"/>
                <a:ext cx="154513" cy="16053"/>
              </a:xfrm>
              <a:custGeom>
                <a:rect b="b" l="l" r="r" t="t"/>
                <a:pathLst>
                  <a:path extrusionOk="0" h="12" w="113">
                    <a:moveTo>
                      <a:pt x="113" y="12"/>
                    </a:moveTo>
                    <a:cubicBezTo>
                      <a:pt x="112" y="12"/>
                      <a:pt x="111" y="12"/>
                      <a:pt x="110" y="12"/>
                    </a:cubicBezTo>
                    <a:cubicBezTo>
                      <a:pt x="67" y="8"/>
                      <a:pt x="30" y="4"/>
                      <a:pt x="0" y="0"/>
                    </a:cubicBezTo>
                    <a:cubicBezTo>
                      <a:pt x="51" y="8"/>
                      <a:pt x="107" y="12"/>
                      <a:pt x="113" y="12"/>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4" name="Google Shape;1944;p37"/>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5" name="Google Shape;1945;p37"/>
              <p:cNvSpPr/>
              <p:nvPr/>
            </p:nvSpPr>
            <p:spPr>
              <a:xfrm>
                <a:off x="2593350" y="1808470"/>
                <a:ext cx="0" cy="7024"/>
              </a:xfrm>
              <a:custGeom>
                <a:rect b="b" l="l" r="r" t="t"/>
                <a:pathLst>
                  <a:path extrusionOk="0" h="5" w="120000">
                    <a:moveTo>
                      <a:pt x="0" y="0"/>
                    </a:moveTo>
                    <a:cubicBezTo>
                      <a:pt x="0" y="2"/>
                      <a:pt x="0" y="3"/>
                      <a:pt x="0" y="5"/>
                    </a:cubicBezTo>
                    <a:cubicBezTo>
                      <a:pt x="0" y="4"/>
                      <a:pt x="0" y="2"/>
                      <a:pt x="0" y="0"/>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6" name="Google Shape;1946;p37"/>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rgbClr val="FFD68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7" name="Google Shape;1947;p37"/>
              <p:cNvSpPr/>
              <p:nvPr/>
            </p:nvSpPr>
            <p:spPr>
              <a:xfrm>
                <a:off x="1193704" y="3694728"/>
                <a:ext cx="735442" cy="193643"/>
              </a:xfrm>
              <a:custGeom>
                <a:rect b="b" l="l" r="r" t="t"/>
                <a:pathLst>
                  <a:path extrusionOk="0" h="142" w="541">
                    <a:moveTo>
                      <a:pt x="270" y="10"/>
                    </a:moveTo>
                    <a:cubicBezTo>
                      <a:pt x="436" y="10"/>
                      <a:pt x="541" y="0"/>
                      <a:pt x="541" y="0"/>
                    </a:cubicBezTo>
                    <a:cubicBezTo>
                      <a:pt x="541" y="129"/>
                      <a:pt x="541" y="129"/>
                      <a:pt x="541" y="129"/>
                    </a:cubicBezTo>
                    <a:cubicBezTo>
                      <a:pt x="541" y="129"/>
                      <a:pt x="408" y="142"/>
                      <a:pt x="270" y="142"/>
                    </a:cubicBezTo>
                    <a:cubicBezTo>
                      <a:pt x="132" y="142"/>
                      <a:pt x="0" y="129"/>
                      <a:pt x="0" y="129"/>
                    </a:cubicBezTo>
                    <a:cubicBezTo>
                      <a:pt x="0" y="0"/>
                      <a:pt x="0" y="0"/>
                      <a:pt x="0" y="0"/>
                    </a:cubicBezTo>
                    <a:cubicBezTo>
                      <a:pt x="0" y="0"/>
                      <a:pt x="105" y="10"/>
                      <a:pt x="270" y="1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48" name="Google Shape;1948;p37"/>
              <p:cNvSpPr/>
              <p:nvPr/>
            </p:nvSpPr>
            <p:spPr>
              <a:xfrm>
                <a:off x="2000175" y="3609050"/>
                <a:ext cx="265375" cy="408825"/>
              </a:xfrm>
              <a:custGeom>
                <a:rect b="b" l="l" r="r" t="t"/>
                <a:pathLst>
                  <a:path extrusionOk="0" h="16353" w="10615">
                    <a:moveTo>
                      <a:pt x="573" y="1090"/>
                    </a:moveTo>
                    <a:lnTo>
                      <a:pt x="7631" y="0"/>
                    </a:lnTo>
                    <a:lnTo>
                      <a:pt x="7689" y="10788"/>
                    </a:lnTo>
                    <a:lnTo>
                      <a:pt x="10156" y="12911"/>
                    </a:lnTo>
                    <a:lnTo>
                      <a:pt x="10558" y="13599"/>
                    </a:lnTo>
                    <a:lnTo>
                      <a:pt x="10615" y="15607"/>
                    </a:lnTo>
                    <a:lnTo>
                      <a:pt x="1492" y="16353"/>
                    </a:lnTo>
                    <a:lnTo>
                      <a:pt x="0" y="10386"/>
                    </a:lnTo>
                    <a:lnTo>
                      <a:pt x="6885" y="10788"/>
                    </a:lnTo>
                    <a:lnTo>
                      <a:pt x="4475" y="5337"/>
                    </a:lnTo>
                    <a:close/>
                  </a:path>
                </a:pathLst>
              </a:custGeom>
              <a:solidFill>
                <a:schemeClr val="accent5"/>
              </a:solidFill>
              <a:ln>
                <a:noFill/>
              </a:ln>
            </p:spPr>
          </p:sp>
          <p:sp>
            <p:nvSpPr>
              <p:cNvPr id="1949" name="Google Shape;1949;p37"/>
              <p:cNvSpPr/>
              <p:nvPr/>
            </p:nvSpPr>
            <p:spPr>
              <a:xfrm>
                <a:off x="1924450" y="3519550"/>
                <a:ext cx="107575" cy="73175"/>
              </a:xfrm>
              <a:custGeom>
                <a:rect b="b" l="l" r="r" t="t"/>
                <a:pathLst>
                  <a:path extrusionOk="0" h="2927" w="4303">
                    <a:moveTo>
                      <a:pt x="574" y="0"/>
                    </a:moveTo>
                    <a:lnTo>
                      <a:pt x="4303" y="58"/>
                    </a:lnTo>
                    <a:lnTo>
                      <a:pt x="4246" y="2927"/>
                    </a:lnTo>
                    <a:lnTo>
                      <a:pt x="2123" y="1435"/>
                    </a:lnTo>
                    <a:lnTo>
                      <a:pt x="0" y="861"/>
                    </a:lnTo>
                    <a:close/>
                  </a:path>
                </a:pathLst>
              </a:custGeom>
              <a:solidFill>
                <a:schemeClr val="accent2"/>
              </a:solidFill>
              <a:ln>
                <a:noFill/>
              </a:ln>
            </p:spPr>
          </p:sp>
          <p:sp>
            <p:nvSpPr>
              <p:cNvPr id="1950" name="Google Shape;1950;p37"/>
              <p:cNvSpPr/>
              <p:nvPr/>
            </p:nvSpPr>
            <p:spPr>
              <a:xfrm>
                <a:off x="845547" y="3570315"/>
                <a:ext cx="339126" cy="458522"/>
              </a:xfrm>
              <a:custGeom>
                <a:rect b="b" l="l" r="r" t="t"/>
                <a:pathLst>
                  <a:path extrusionOk="0" h="338" w="249">
                    <a:moveTo>
                      <a:pt x="215" y="26"/>
                    </a:moveTo>
                    <a:cubicBezTo>
                      <a:pt x="186" y="24"/>
                      <a:pt x="168" y="22"/>
                      <a:pt x="168" y="22"/>
                    </a:cubicBezTo>
                    <a:cubicBezTo>
                      <a:pt x="168" y="0"/>
                      <a:pt x="168" y="0"/>
                      <a:pt x="168" y="0"/>
                    </a:cubicBezTo>
                    <a:cubicBezTo>
                      <a:pt x="95" y="4"/>
                      <a:pt x="51" y="9"/>
                      <a:pt x="51" y="15"/>
                    </a:cubicBezTo>
                    <a:cubicBezTo>
                      <a:pt x="51" y="228"/>
                      <a:pt x="51" y="228"/>
                      <a:pt x="51" y="228"/>
                    </a:cubicBezTo>
                    <a:cubicBezTo>
                      <a:pt x="0" y="269"/>
                      <a:pt x="0" y="269"/>
                      <a:pt x="0" y="269"/>
                    </a:cubicBezTo>
                    <a:cubicBezTo>
                      <a:pt x="0" y="316"/>
                      <a:pt x="0" y="316"/>
                      <a:pt x="0" y="316"/>
                    </a:cubicBezTo>
                    <a:cubicBezTo>
                      <a:pt x="0" y="321"/>
                      <a:pt x="38" y="329"/>
                      <a:pt x="99" y="338"/>
                    </a:cubicBezTo>
                    <a:cubicBezTo>
                      <a:pt x="99" y="291"/>
                      <a:pt x="99" y="291"/>
                      <a:pt x="99" y="291"/>
                    </a:cubicBezTo>
                    <a:cubicBezTo>
                      <a:pt x="138" y="250"/>
                      <a:pt x="138" y="250"/>
                      <a:pt x="138" y="250"/>
                    </a:cubicBezTo>
                    <a:cubicBezTo>
                      <a:pt x="138" y="249"/>
                      <a:pt x="138" y="249"/>
                      <a:pt x="138" y="249"/>
                    </a:cubicBezTo>
                    <a:cubicBezTo>
                      <a:pt x="138" y="37"/>
                      <a:pt x="138" y="37"/>
                      <a:pt x="138" y="37"/>
                    </a:cubicBezTo>
                    <a:cubicBezTo>
                      <a:pt x="139" y="37"/>
                      <a:pt x="139" y="37"/>
                      <a:pt x="139" y="37"/>
                    </a:cubicBezTo>
                    <a:cubicBezTo>
                      <a:pt x="169" y="41"/>
                      <a:pt x="206" y="45"/>
                      <a:pt x="249" y="49"/>
                    </a:cubicBezTo>
                    <a:cubicBezTo>
                      <a:pt x="213" y="45"/>
                      <a:pt x="215" y="27"/>
                      <a:pt x="215" y="26"/>
                    </a:cubicBez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1" name="Google Shape;1951;p37"/>
              <p:cNvSpPr/>
              <p:nvPr/>
            </p:nvSpPr>
            <p:spPr>
              <a:xfrm>
                <a:off x="1943191" y="1532554"/>
                <a:ext cx="710357" cy="1031423"/>
              </a:xfrm>
              <a:custGeom>
                <a:rect b="b" l="l" r="r" t="t"/>
                <a:pathLst>
                  <a:path extrusionOk="0" h="760" w="522">
                    <a:moveTo>
                      <a:pt x="512" y="246"/>
                    </a:moveTo>
                    <a:cubicBezTo>
                      <a:pt x="511" y="250"/>
                      <a:pt x="510" y="254"/>
                      <a:pt x="509" y="259"/>
                    </a:cubicBezTo>
                    <a:cubicBezTo>
                      <a:pt x="469" y="429"/>
                      <a:pt x="344" y="479"/>
                      <a:pt x="234" y="523"/>
                    </a:cubicBezTo>
                    <a:cubicBezTo>
                      <a:pt x="162" y="552"/>
                      <a:pt x="94" y="580"/>
                      <a:pt x="58" y="638"/>
                    </a:cubicBezTo>
                    <a:cubicBezTo>
                      <a:pt x="58" y="638"/>
                      <a:pt x="58" y="639"/>
                      <a:pt x="58" y="639"/>
                    </a:cubicBezTo>
                    <a:cubicBezTo>
                      <a:pt x="50" y="649"/>
                      <a:pt x="23" y="710"/>
                      <a:pt x="67" y="720"/>
                    </a:cubicBezTo>
                    <a:cubicBezTo>
                      <a:pt x="82" y="723"/>
                      <a:pt x="93" y="719"/>
                      <a:pt x="100" y="711"/>
                    </a:cubicBezTo>
                    <a:cubicBezTo>
                      <a:pt x="107" y="702"/>
                      <a:pt x="109" y="688"/>
                      <a:pt x="104" y="679"/>
                    </a:cubicBezTo>
                    <a:cubicBezTo>
                      <a:pt x="102" y="672"/>
                      <a:pt x="97" y="669"/>
                      <a:pt x="90" y="669"/>
                    </a:cubicBezTo>
                    <a:cubicBezTo>
                      <a:pt x="79" y="668"/>
                      <a:pt x="72" y="659"/>
                      <a:pt x="73" y="649"/>
                    </a:cubicBezTo>
                    <a:cubicBezTo>
                      <a:pt x="73" y="639"/>
                      <a:pt x="82" y="631"/>
                      <a:pt x="92" y="632"/>
                    </a:cubicBezTo>
                    <a:cubicBezTo>
                      <a:pt x="113" y="633"/>
                      <a:pt x="130" y="645"/>
                      <a:pt x="138" y="664"/>
                    </a:cubicBezTo>
                    <a:cubicBezTo>
                      <a:pt x="148" y="686"/>
                      <a:pt x="144" y="714"/>
                      <a:pt x="129" y="733"/>
                    </a:cubicBezTo>
                    <a:cubicBezTo>
                      <a:pt x="117" y="749"/>
                      <a:pt x="101" y="755"/>
                      <a:pt x="87" y="758"/>
                    </a:cubicBezTo>
                    <a:cubicBezTo>
                      <a:pt x="74" y="760"/>
                      <a:pt x="63" y="759"/>
                      <a:pt x="59" y="758"/>
                    </a:cubicBezTo>
                    <a:cubicBezTo>
                      <a:pt x="24" y="752"/>
                      <a:pt x="11" y="731"/>
                      <a:pt x="5" y="717"/>
                    </a:cubicBezTo>
                    <a:cubicBezTo>
                      <a:pt x="2" y="709"/>
                      <a:pt x="0" y="701"/>
                      <a:pt x="0" y="693"/>
                    </a:cubicBezTo>
                    <a:cubicBezTo>
                      <a:pt x="2" y="691"/>
                      <a:pt x="3" y="689"/>
                      <a:pt x="4" y="687"/>
                    </a:cubicBezTo>
                    <a:cubicBezTo>
                      <a:pt x="8" y="680"/>
                      <a:pt x="12" y="673"/>
                      <a:pt x="16" y="665"/>
                    </a:cubicBezTo>
                    <a:cubicBezTo>
                      <a:pt x="19" y="659"/>
                      <a:pt x="22" y="653"/>
                      <a:pt x="26" y="647"/>
                    </a:cubicBezTo>
                    <a:cubicBezTo>
                      <a:pt x="29" y="639"/>
                      <a:pt x="33" y="631"/>
                      <a:pt x="37" y="623"/>
                    </a:cubicBezTo>
                    <a:cubicBezTo>
                      <a:pt x="44" y="609"/>
                      <a:pt x="50" y="595"/>
                      <a:pt x="56" y="581"/>
                    </a:cubicBezTo>
                    <a:cubicBezTo>
                      <a:pt x="99" y="538"/>
                      <a:pt x="158" y="514"/>
                      <a:pt x="221" y="489"/>
                    </a:cubicBezTo>
                    <a:cubicBezTo>
                      <a:pt x="327" y="446"/>
                      <a:pt x="437" y="402"/>
                      <a:pt x="473" y="250"/>
                    </a:cubicBezTo>
                    <a:cubicBezTo>
                      <a:pt x="476" y="238"/>
                      <a:pt x="478" y="226"/>
                      <a:pt x="478" y="214"/>
                    </a:cubicBezTo>
                    <a:cubicBezTo>
                      <a:pt x="478" y="212"/>
                      <a:pt x="478" y="210"/>
                      <a:pt x="478" y="208"/>
                    </a:cubicBezTo>
                    <a:cubicBezTo>
                      <a:pt x="478" y="207"/>
                      <a:pt x="478" y="205"/>
                      <a:pt x="478" y="203"/>
                    </a:cubicBezTo>
                    <a:cubicBezTo>
                      <a:pt x="477" y="164"/>
                      <a:pt x="464" y="124"/>
                      <a:pt x="441" y="94"/>
                    </a:cubicBezTo>
                    <a:cubicBezTo>
                      <a:pt x="414" y="59"/>
                      <a:pt x="373" y="39"/>
                      <a:pt x="324" y="38"/>
                    </a:cubicBezTo>
                    <a:cubicBezTo>
                      <a:pt x="274" y="37"/>
                      <a:pt x="236" y="50"/>
                      <a:pt x="211" y="76"/>
                    </a:cubicBezTo>
                    <a:cubicBezTo>
                      <a:pt x="188" y="101"/>
                      <a:pt x="177" y="139"/>
                      <a:pt x="180" y="180"/>
                    </a:cubicBezTo>
                    <a:cubicBezTo>
                      <a:pt x="182" y="200"/>
                      <a:pt x="191" y="214"/>
                      <a:pt x="205" y="215"/>
                    </a:cubicBezTo>
                    <a:cubicBezTo>
                      <a:pt x="214" y="217"/>
                      <a:pt x="228" y="212"/>
                      <a:pt x="233" y="197"/>
                    </a:cubicBezTo>
                    <a:cubicBezTo>
                      <a:pt x="237" y="189"/>
                      <a:pt x="246" y="184"/>
                      <a:pt x="255" y="186"/>
                    </a:cubicBezTo>
                    <a:cubicBezTo>
                      <a:pt x="256" y="186"/>
                      <a:pt x="256" y="187"/>
                      <a:pt x="257" y="187"/>
                    </a:cubicBezTo>
                    <a:cubicBezTo>
                      <a:pt x="267" y="191"/>
                      <a:pt x="271" y="201"/>
                      <a:pt x="268" y="211"/>
                    </a:cubicBezTo>
                    <a:cubicBezTo>
                      <a:pt x="256" y="239"/>
                      <a:pt x="228" y="256"/>
                      <a:pt x="199" y="252"/>
                    </a:cubicBezTo>
                    <a:cubicBezTo>
                      <a:pt x="190" y="251"/>
                      <a:pt x="180" y="247"/>
                      <a:pt x="171" y="240"/>
                    </a:cubicBezTo>
                    <a:cubicBezTo>
                      <a:pt x="162" y="233"/>
                      <a:pt x="155" y="224"/>
                      <a:pt x="150" y="210"/>
                    </a:cubicBezTo>
                    <a:cubicBezTo>
                      <a:pt x="150" y="210"/>
                      <a:pt x="150" y="210"/>
                      <a:pt x="150" y="210"/>
                    </a:cubicBezTo>
                    <a:cubicBezTo>
                      <a:pt x="150" y="204"/>
                      <a:pt x="151" y="199"/>
                      <a:pt x="151" y="193"/>
                    </a:cubicBezTo>
                    <a:cubicBezTo>
                      <a:pt x="153" y="179"/>
                      <a:pt x="154" y="166"/>
                      <a:pt x="154" y="154"/>
                    </a:cubicBezTo>
                    <a:cubicBezTo>
                      <a:pt x="154" y="154"/>
                      <a:pt x="154" y="154"/>
                      <a:pt x="154" y="154"/>
                    </a:cubicBezTo>
                    <a:cubicBezTo>
                      <a:pt x="155" y="151"/>
                      <a:pt x="155" y="148"/>
                      <a:pt x="155" y="146"/>
                    </a:cubicBezTo>
                    <a:cubicBezTo>
                      <a:pt x="156" y="126"/>
                      <a:pt x="157" y="108"/>
                      <a:pt x="157" y="93"/>
                    </a:cubicBezTo>
                    <a:cubicBezTo>
                      <a:pt x="164" y="77"/>
                      <a:pt x="173" y="63"/>
                      <a:pt x="184" y="50"/>
                    </a:cubicBezTo>
                    <a:cubicBezTo>
                      <a:pt x="216" y="16"/>
                      <a:pt x="263" y="0"/>
                      <a:pt x="324" y="1"/>
                    </a:cubicBezTo>
                    <a:cubicBezTo>
                      <a:pt x="385" y="3"/>
                      <a:pt x="436" y="27"/>
                      <a:pt x="471" y="72"/>
                    </a:cubicBezTo>
                    <a:cubicBezTo>
                      <a:pt x="507" y="118"/>
                      <a:pt x="522" y="185"/>
                      <a:pt x="512" y="246"/>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2" name="Google Shape;1952;p37"/>
              <p:cNvSpPr/>
              <p:nvPr/>
            </p:nvSpPr>
            <p:spPr>
              <a:xfrm>
                <a:off x="1513775" y="2936200"/>
                <a:ext cx="154500" cy="77275"/>
              </a:xfrm>
              <a:custGeom>
                <a:rect b="b" l="l" r="r" t="t"/>
                <a:pathLst>
                  <a:path extrusionOk="0" h="57" w="111">
                    <a:moveTo>
                      <a:pt x="24" y="57"/>
                    </a:moveTo>
                    <a:cubicBezTo>
                      <a:pt x="74" y="57"/>
                      <a:pt x="74" y="57"/>
                      <a:pt x="74" y="57"/>
                    </a:cubicBezTo>
                    <a:cubicBezTo>
                      <a:pt x="111" y="29"/>
                      <a:pt x="74" y="0"/>
                      <a:pt x="74" y="0"/>
                    </a:cubicBezTo>
                    <a:cubicBezTo>
                      <a:pt x="24" y="0"/>
                      <a:pt x="24" y="0"/>
                      <a:pt x="24" y="0"/>
                    </a:cubicBezTo>
                    <a:cubicBezTo>
                      <a:pt x="24" y="0"/>
                      <a:pt x="0" y="24"/>
                      <a:pt x="24" y="5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3" name="Google Shape;1953;p37"/>
              <p:cNvSpPr/>
              <p:nvPr/>
            </p:nvSpPr>
            <p:spPr>
              <a:xfrm>
                <a:off x="1513766" y="2870995"/>
                <a:ext cx="123410" cy="65217"/>
              </a:xfrm>
              <a:custGeom>
                <a:rect b="b" l="l" r="r" t="t"/>
                <a:pathLst>
                  <a:path extrusionOk="0" h="65" w="123">
                    <a:moveTo>
                      <a:pt x="0" y="0"/>
                    </a:moveTo>
                    <a:lnTo>
                      <a:pt x="24" y="65"/>
                    </a:lnTo>
                    <a:lnTo>
                      <a:pt x="36" y="65"/>
                    </a:lnTo>
                    <a:lnTo>
                      <a:pt x="104" y="65"/>
                    </a:lnTo>
                    <a:lnTo>
                      <a:pt x="123" y="0"/>
                    </a:lnTo>
                    <a:lnTo>
                      <a:pt x="32" y="0"/>
                    </a:lnTo>
                    <a:lnTo>
                      <a:pt x="0" y="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4" name="Google Shape;1954;p37"/>
              <p:cNvSpPr/>
              <p:nvPr/>
            </p:nvSpPr>
            <p:spPr>
              <a:xfrm>
                <a:off x="1243870" y="3013468"/>
                <a:ext cx="798652" cy="611027"/>
              </a:xfrm>
              <a:custGeom>
                <a:rect b="b" l="l" r="r" t="t"/>
                <a:pathLst>
                  <a:path extrusionOk="0" h="450" w="587">
                    <a:moveTo>
                      <a:pt x="275" y="0"/>
                    </a:moveTo>
                    <a:cubicBezTo>
                      <a:pt x="225" y="0"/>
                      <a:pt x="225" y="0"/>
                      <a:pt x="225" y="0"/>
                    </a:cubicBezTo>
                    <a:cubicBezTo>
                      <a:pt x="209" y="0"/>
                      <a:pt x="209" y="0"/>
                      <a:pt x="209" y="0"/>
                    </a:cubicBezTo>
                    <a:cubicBezTo>
                      <a:pt x="209" y="0"/>
                      <a:pt x="217" y="271"/>
                      <a:pt x="0" y="380"/>
                    </a:cubicBezTo>
                    <a:cubicBezTo>
                      <a:pt x="0" y="380"/>
                      <a:pt x="0" y="380"/>
                      <a:pt x="0" y="380"/>
                    </a:cubicBezTo>
                    <a:cubicBezTo>
                      <a:pt x="0" y="442"/>
                      <a:pt x="0" y="442"/>
                      <a:pt x="0" y="442"/>
                    </a:cubicBezTo>
                    <a:cubicBezTo>
                      <a:pt x="62" y="446"/>
                      <a:pt x="142" y="450"/>
                      <a:pt x="231" y="450"/>
                    </a:cubicBezTo>
                    <a:cubicBezTo>
                      <a:pt x="429" y="450"/>
                      <a:pt x="587" y="432"/>
                      <a:pt x="587" y="432"/>
                    </a:cubicBezTo>
                    <a:cubicBezTo>
                      <a:pt x="587" y="410"/>
                      <a:pt x="587" y="410"/>
                      <a:pt x="587" y="410"/>
                    </a:cubicBezTo>
                    <a:cubicBezTo>
                      <a:pt x="587" y="371"/>
                      <a:pt x="587" y="371"/>
                      <a:pt x="587" y="371"/>
                    </a:cubicBezTo>
                    <a:cubicBezTo>
                      <a:pt x="309" y="228"/>
                      <a:pt x="275" y="0"/>
                      <a:pt x="275" y="0"/>
                    </a:cubicBezTo>
                    <a:close/>
                    <a:moveTo>
                      <a:pt x="545" y="360"/>
                    </a:moveTo>
                    <a:cubicBezTo>
                      <a:pt x="545" y="360"/>
                      <a:pt x="489" y="365"/>
                      <a:pt x="424" y="365"/>
                    </a:cubicBezTo>
                    <a:cubicBezTo>
                      <a:pt x="424" y="365"/>
                      <a:pt x="288" y="207"/>
                      <a:pt x="265" y="15"/>
                    </a:cubicBezTo>
                    <a:cubicBezTo>
                      <a:pt x="265" y="15"/>
                      <a:pt x="306" y="254"/>
                      <a:pt x="545" y="360"/>
                    </a:cubicBezTo>
                    <a:close/>
                    <a:moveTo>
                      <a:pt x="576" y="423"/>
                    </a:moveTo>
                    <a:cubicBezTo>
                      <a:pt x="576" y="423"/>
                      <a:pt x="556" y="381"/>
                      <a:pt x="515" y="385"/>
                    </a:cubicBezTo>
                    <a:cubicBezTo>
                      <a:pt x="576" y="379"/>
                      <a:pt x="576" y="379"/>
                      <a:pt x="576" y="379"/>
                    </a:cubicBezTo>
                    <a:lnTo>
                      <a:pt x="576" y="423"/>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5" name="Google Shape;1955;p37"/>
              <p:cNvSpPr/>
              <p:nvPr/>
            </p:nvSpPr>
            <p:spPr>
              <a:xfrm>
                <a:off x="1496000" y="2815800"/>
                <a:ext cx="180300" cy="55200"/>
              </a:xfrm>
              <a:custGeom>
                <a:rect b="b" l="l" r="r" t="t"/>
                <a:pathLst>
                  <a:path extrusionOk="0" h="41" w="129">
                    <a:moveTo>
                      <a:pt x="33" y="41"/>
                    </a:moveTo>
                    <a:cubicBezTo>
                      <a:pt x="100" y="41"/>
                      <a:pt x="100" y="41"/>
                      <a:pt x="100" y="41"/>
                    </a:cubicBezTo>
                    <a:cubicBezTo>
                      <a:pt x="129" y="31"/>
                      <a:pt x="110" y="0"/>
                      <a:pt x="110" y="0"/>
                    </a:cubicBezTo>
                    <a:cubicBezTo>
                      <a:pt x="5" y="0"/>
                      <a:pt x="5" y="0"/>
                      <a:pt x="5" y="0"/>
                    </a:cubicBezTo>
                    <a:cubicBezTo>
                      <a:pt x="0" y="18"/>
                      <a:pt x="1" y="41"/>
                      <a:pt x="33" y="41"/>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6" name="Google Shape;1956;p37"/>
              <p:cNvSpPr/>
              <p:nvPr/>
            </p:nvSpPr>
            <p:spPr>
              <a:xfrm>
                <a:off x="1060834" y="1462329"/>
                <a:ext cx="1097070" cy="1105647"/>
              </a:xfrm>
              <a:custGeom>
                <a:rect b="b" l="l" r="r" t="t"/>
                <a:pathLst>
                  <a:path extrusionOk="0" h="815" w="802">
                    <a:moveTo>
                      <a:pt x="669" y="699"/>
                    </a:moveTo>
                    <a:cubicBezTo>
                      <a:pt x="673" y="691"/>
                      <a:pt x="677" y="683"/>
                      <a:pt x="681" y="675"/>
                    </a:cubicBezTo>
                    <a:cubicBezTo>
                      <a:pt x="688" y="661"/>
                      <a:pt x="694" y="647"/>
                      <a:pt x="700" y="633"/>
                    </a:cubicBezTo>
                    <a:cubicBezTo>
                      <a:pt x="757" y="499"/>
                      <a:pt x="783" y="365"/>
                      <a:pt x="794" y="262"/>
                    </a:cubicBezTo>
                    <a:cubicBezTo>
                      <a:pt x="794" y="262"/>
                      <a:pt x="794" y="262"/>
                      <a:pt x="794" y="262"/>
                    </a:cubicBezTo>
                    <a:cubicBezTo>
                      <a:pt x="794" y="262"/>
                      <a:pt x="794" y="262"/>
                      <a:pt x="794" y="262"/>
                    </a:cubicBezTo>
                    <a:cubicBezTo>
                      <a:pt x="794" y="256"/>
                      <a:pt x="795" y="251"/>
                      <a:pt x="795" y="245"/>
                    </a:cubicBezTo>
                    <a:cubicBezTo>
                      <a:pt x="797" y="228"/>
                      <a:pt x="798" y="212"/>
                      <a:pt x="799" y="198"/>
                    </a:cubicBezTo>
                    <a:cubicBezTo>
                      <a:pt x="800" y="178"/>
                      <a:pt x="801" y="160"/>
                      <a:pt x="801" y="145"/>
                    </a:cubicBezTo>
                    <a:cubicBezTo>
                      <a:pt x="801" y="145"/>
                      <a:pt x="801" y="145"/>
                      <a:pt x="801" y="145"/>
                    </a:cubicBezTo>
                    <a:cubicBezTo>
                      <a:pt x="802" y="103"/>
                      <a:pt x="800" y="78"/>
                      <a:pt x="800" y="78"/>
                    </a:cubicBezTo>
                    <a:cubicBezTo>
                      <a:pt x="556" y="10"/>
                      <a:pt x="300" y="0"/>
                      <a:pt x="52" y="48"/>
                    </a:cubicBezTo>
                    <a:cubicBezTo>
                      <a:pt x="35" y="186"/>
                      <a:pt x="0" y="761"/>
                      <a:pt x="599" y="815"/>
                    </a:cubicBezTo>
                    <a:cubicBezTo>
                      <a:pt x="616" y="792"/>
                      <a:pt x="631" y="769"/>
                      <a:pt x="644" y="745"/>
                    </a:cubicBezTo>
                    <a:cubicBezTo>
                      <a:pt x="644" y="745"/>
                      <a:pt x="644" y="745"/>
                      <a:pt x="644" y="745"/>
                    </a:cubicBezTo>
                    <a:cubicBezTo>
                      <a:pt x="646" y="743"/>
                      <a:pt x="647" y="741"/>
                      <a:pt x="648" y="739"/>
                    </a:cubicBezTo>
                    <a:cubicBezTo>
                      <a:pt x="652" y="732"/>
                      <a:pt x="656" y="725"/>
                      <a:pt x="660" y="717"/>
                    </a:cubicBezTo>
                    <a:cubicBezTo>
                      <a:pt x="663" y="711"/>
                      <a:pt x="666" y="705"/>
                      <a:pt x="669" y="699"/>
                    </a:cubicBezTo>
                    <a:close/>
                    <a:moveTo>
                      <a:pt x="514" y="48"/>
                    </a:moveTo>
                    <a:cubicBezTo>
                      <a:pt x="514" y="48"/>
                      <a:pt x="673" y="65"/>
                      <a:pt x="777" y="98"/>
                    </a:cubicBezTo>
                    <a:cubicBezTo>
                      <a:pt x="777" y="98"/>
                      <a:pt x="785" y="332"/>
                      <a:pt x="708" y="557"/>
                    </a:cubicBezTo>
                    <a:cubicBezTo>
                      <a:pt x="708" y="557"/>
                      <a:pt x="760" y="136"/>
                      <a:pt x="514" y="48"/>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7" name="Google Shape;1957;p37"/>
              <p:cNvSpPr/>
              <p:nvPr/>
            </p:nvSpPr>
            <p:spPr>
              <a:xfrm>
                <a:off x="2146868" y="1794423"/>
                <a:ext cx="2007" cy="23077"/>
              </a:xfrm>
              <a:custGeom>
                <a:rect b="b" l="l" r="r" t="t"/>
                <a:pathLst>
                  <a:path extrusionOk="0" h="17" w="1">
                    <a:moveTo>
                      <a:pt x="0" y="17"/>
                    </a:moveTo>
                    <a:cubicBezTo>
                      <a:pt x="0" y="17"/>
                      <a:pt x="0" y="17"/>
                      <a:pt x="0" y="17"/>
                    </a:cubicBezTo>
                    <a:cubicBezTo>
                      <a:pt x="0" y="17"/>
                      <a:pt x="0" y="17"/>
                      <a:pt x="0" y="17"/>
                    </a:cubicBezTo>
                    <a:cubicBezTo>
                      <a:pt x="0" y="17"/>
                      <a:pt x="0" y="17"/>
                      <a:pt x="0" y="17"/>
                    </a:cubicBezTo>
                    <a:cubicBezTo>
                      <a:pt x="0" y="11"/>
                      <a:pt x="1" y="6"/>
                      <a:pt x="1" y="0"/>
                    </a:cubicBezTo>
                    <a:cubicBezTo>
                      <a:pt x="1" y="6"/>
                      <a:pt x="0" y="11"/>
                      <a:pt x="0" y="17"/>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8" name="Google Shape;1958;p37"/>
              <p:cNvSpPr/>
              <p:nvPr/>
            </p:nvSpPr>
            <p:spPr>
              <a:xfrm>
                <a:off x="2153891" y="1658974"/>
                <a:ext cx="3010" cy="72240"/>
              </a:xfrm>
              <a:custGeom>
                <a:rect b="b" l="l" r="r" t="t"/>
                <a:pathLst>
                  <a:path extrusionOk="0" h="53" w="2">
                    <a:moveTo>
                      <a:pt x="0" y="53"/>
                    </a:moveTo>
                    <a:cubicBezTo>
                      <a:pt x="1" y="33"/>
                      <a:pt x="2" y="15"/>
                      <a:pt x="2" y="0"/>
                    </a:cubicBezTo>
                    <a:cubicBezTo>
                      <a:pt x="2" y="0"/>
                      <a:pt x="2" y="0"/>
                      <a:pt x="2" y="0"/>
                    </a:cubicBezTo>
                    <a:cubicBezTo>
                      <a:pt x="2" y="0"/>
                      <a:pt x="2" y="0"/>
                      <a:pt x="2" y="0"/>
                    </a:cubicBezTo>
                    <a:cubicBezTo>
                      <a:pt x="2" y="15"/>
                      <a:pt x="1" y="33"/>
                      <a:pt x="0" y="53"/>
                    </a:cubicBezTo>
                    <a:close/>
                  </a:path>
                </a:pathLst>
              </a:custGeom>
              <a:solidFill>
                <a:srgbClr val="FDC94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59" name="Google Shape;1959;p37"/>
              <p:cNvSpPr/>
              <p:nvPr/>
            </p:nvSpPr>
            <p:spPr>
              <a:xfrm>
                <a:off x="466288" y="1534561"/>
                <a:ext cx="712365" cy="1031423"/>
              </a:xfrm>
              <a:custGeom>
                <a:rect b="b" l="l" r="r" t="t"/>
                <a:pathLst>
                  <a:path extrusionOk="0" h="760" w="524">
                    <a:moveTo>
                      <a:pt x="524" y="699"/>
                    </a:moveTo>
                    <a:cubicBezTo>
                      <a:pt x="524" y="704"/>
                      <a:pt x="522" y="710"/>
                      <a:pt x="520" y="716"/>
                    </a:cubicBezTo>
                    <a:cubicBezTo>
                      <a:pt x="514" y="730"/>
                      <a:pt x="501" y="751"/>
                      <a:pt x="465" y="757"/>
                    </a:cubicBezTo>
                    <a:cubicBezTo>
                      <a:pt x="461" y="758"/>
                      <a:pt x="444" y="760"/>
                      <a:pt x="426" y="754"/>
                    </a:cubicBezTo>
                    <a:cubicBezTo>
                      <a:pt x="415" y="750"/>
                      <a:pt x="404" y="744"/>
                      <a:pt x="396" y="732"/>
                    </a:cubicBezTo>
                    <a:cubicBezTo>
                      <a:pt x="381" y="713"/>
                      <a:pt x="377" y="685"/>
                      <a:pt x="387" y="663"/>
                    </a:cubicBezTo>
                    <a:cubicBezTo>
                      <a:pt x="395" y="644"/>
                      <a:pt x="412" y="632"/>
                      <a:pt x="433" y="631"/>
                    </a:cubicBezTo>
                    <a:cubicBezTo>
                      <a:pt x="443" y="630"/>
                      <a:pt x="452" y="638"/>
                      <a:pt x="452" y="648"/>
                    </a:cubicBezTo>
                    <a:cubicBezTo>
                      <a:pt x="452" y="650"/>
                      <a:pt x="452" y="651"/>
                      <a:pt x="452" y="653"/>
                    </a:cubicBezTo>
                    <a:cubicBezTo>
                      <a:pt x="450" y="661"/>
                      <a:pt x="444" y="667"/>
                      <a:pt x="435" y="668"/>
                    </a:cubicBezTo>
                    <a:cubicBezTo>
                      <a:pt x="428" y="668"/>
                      <a:pt x="423" y="671"/>
                      <a:pt x="420" y="678"/>
                    </a:cubicBezTo>
                    <a:cubicBezTo>
                      <a:pt x="416" y="687"/>
                      <a:pt x="418" y="701"/>
                      <a:pt x="425" y="710"/>
                    </a:cubicBezTo>
                    <a:cubicBezTo>
                      <a:pt x="431" y="717"/>
                      <a:pt x="441" y="721"/>
                      <a:pt x="453" y="720"/>
                    </a:cubicBezTo>
                    <a:cubicBezTo>
                      <a:pt x="453" y="720"/>
                      <a:pt x="453" y="720"/>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211" y="0"/>
                      <a:pt x="211" y="0"/>
                      <a:pt x="211" y="0"/>
                    </a:cubicBezTo>
                    <a:cubicBezTo>
                      <a:pt x="267" y="1"/>
                      <a:pt x="310" y="18"/>
                      <a:pt x="340" y="49"/>
                    </a:cubicBezTo>
                    <a:cubicBezTo>
                      <a:pt x="350" y="59"/>
                      <a:pt x="357" y="70"/>
                      <a:pt x="364" y="83"/>
                    </a:cubicBezTo>
                    <a:cubicBezTo>
                      <a:pt x="364" y="83"/>
                      <a:pt x="364" y="83"/>
                      <a:pt x="364" y="83"/>
                    </a:cubicBezTo>
                    <a:cubicBezTo>
                      <a:pt x="364" y="99"/>
                      <a:pt x="364" y="119"/>
                      <a:pt x="366" y="142"/>
                    </a:cubicBezTo>
                    <a:cubicBezTo>
                      <a:pt x="367" y="162"/>
                      <a:pt x="368" y="183"/>
                      <a:pt x="371" y="207"/>
                    </a:cubicBezTo>
                    <a:cubicBezTo>
                      <a:pt x="371" y="210"/>
                      <a:pt x="372" y="214"/>
                      <a:pt x="372" y="217"/>
                    </a:cubicBezTo>
                    <a:cubicBezTo>
                      <a:pt x="361" y="238"/>
                      <a:pt x="342" y="249"/>
                      <a:pt x="325" y="251"/>
                    </a:cubicBezTo>
                    <a:cubicBezTo>
                      <a:pt x="296" y="255"/>
                      <a:pt x="268" y="238"/>
                      <a:pt x="257" y="210"/>
                    </a:cubicBezTo>
                    <a:cubicBezTo>
                      <a:pt x="253" y="200"/>
                      <a:pt x="258" y="190"/>
                      <a:pt x="268" y="186"/>
                    </a:cubicBezTo>
                    <a:cubicBezTo>
                      <a:pt x="272" y="184"/>
                      <a:pt x="276" y="184"/>
                      <a:pt x="280" y="185"/>
                    </a:cubicBezTo>
                    <a:cubicBezTo>
                      <a:pt x="285" y="187"/>
                      <a:pt x="289" y="191"/>
                      <a:pt x="292" y="196"/>
                    </a:cubicBezTo>
                    <a:cubicBezTo>
                      <a:pt x="297" y="211"/>
                      <a:pt x="310" y="216"/>
                      <a:pt x="320" y="214"/>
                    </a:cubicBezTo>
                    <a:cubicBezTo>
                      <a:pt x="334" y="213"/>
                      <a:pt x="343" y="199"/>
                      <a:pt x="344" y="179"/>
                    </a:cubicBezTo>
                    <a:cubicBezTo>
                      <a:pt x="348" y="138"/>
                      <a:pt x="337" y="100"/>
                      <a:pt x="314" y="75"/>
                    </a:cubicBezTo>
                    <a:cubicBezTo>
                      <a:pt x="289" y="49"/>
                      <a:pt x="251" y="36"/>
                      <a:pt x="201" y="37"/>
                    </a:cubicBezTo>
                    <a:cubicBezTo>
                      <a:pt x="152" y="38"/>
                      <a:pt x="111" y="58"/>
                      <a:pt x="83" y="93"/>
                    </a:cubicBezTo>
                    <a:cubicBezTo>
                      <a:pt x="51" y="135"/>
                      <a:pt x="39" y="196"/>
                      <a:pt x="51" y="249"/>
                    </a:cubicBezTo>
                    <a:cubicBezTo>
                      <a:pt x="87" y="401"/>
                      <a:pt x="198" y="445"/>
                      <a:pt x="304" y="488"/>
                    </a:cubicBezTo>
                    <a:cubicBezTo>
                      <a:pt x="363" y="512"/>
                      <a:pt x="420" y="534"/>
                      <a:pt x="462" y="573"/>
                    </a:cubicBezTo>
                    <a:cubicBezTo>
                      <a:pt x="463" y="577"/>
                      <a:pt x="465" y="580"/>
                      <a:pt x="466" y="583"/>
                    </a:cubicBezTo>
                    <a:cubicBezTo>
                      <a:pt x="479" y="613"/>
                      <a:pt x="493" y="643"/>
                      <a:pt x="509" y="672"/>
                    </a:cubicBezTo>
                    <a:cubicBezTo>
                      <a:pt x="514" y="681"/>
                      <a:pt x="519" y="690"/>
                      <a:pt x="524" y="69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0" name="Google Shape;1960;p37"/>
              <p:cNvSpPr/>
              <p:nvPr/>
            </p:nvSpPr>
            <p:spPr>
              <a:xfrm>
                <a:off x="960931" y="1646934"/>
                <a:ext cx="11037" cy="181602"/>
              </a:xfrm>
              <a:custGeom>
                <a:rect b="b" l="l" r="r" t="t"/>
                <a:pathLst>
                  <a:path extrusionOk="0" h="134" w="8">
                    <a:moveTo>
                      <a:pt x="0" y="0"/>
                    </a:moveTo>
                    <a:cubicBezTo>
                      <a:pt x="0" y="33"/>
                      <a:pt x="2" y="79"/>
                      <a:pt x="8" y="134"/>
                    </a:cubicBezTo>
                    <a:cubicBezTo>
                      <a:pt x="8" y="134"/>
                      <a:pt x="8" y="134"/>
                      <a:pt x="8" y="134"/>
                    </a:cubicBezTo>
                    <a:cubicBezTo>
                      <a:pt x="8" y="134"/>
                      <a:pt x="8" y="134"/>
                      <a:pt x="8" y="134"/>
                    </a:cubicBezTo>
                    <a:cubicBezTo>
                      <a:pt x="2" y="79"/>
                      <a:pt x="0" y="33"/>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1" name="Google Shape;1961;p37"/>
              <p:cNvSpPr/>
              <p:nvPr/>
            </p:nvSpPr>
            <p:spPr>
              <a:xfrm>
                <a:off x="1094373" y="2312141"/>
                <a:ext cx="84280" cy="169563"/>
              </a:xfrm>
              <a:custGeom>
                <a:rect b="b" l="l" r="r" t="t"/>
                <a:pathLst>
                  <a:path extrusionOk="0" h="125" w="62">
                    <a:moveTo>
                      <a:pt x="0" y="0"/>
                    </a:moveTo>
                    <a:cubicBezTo>
                      <a:pt x="0" y="0"/>
                      <a:pt x="0" y="0"/>
                      <a:pt x="0" y="0"/>
                    </a:cubicBezTo>
                    <a:cubicBezTo>
                      <a:pt x="0" y="0"/>
                      <a:pt x="0" y="0"/>
                      <a:pt x="0" y="0"/>
                    </a:cubicBezTo>
                    <a:cubicBezTo>
                      <a:pt x="17" y="42"/>
                      <a:pt x="38" y="84"/>
                      <a:pt x="62" y="125"/>
                    </a:cubicBezTo>
                    <a:cubicBezTo>
                      <a:pt x="62" y="125"/>
                      <a:pt x="62" y="125"/>
                      <a:pt x="62" y="125"/>
                    </a:cubicBezTo>
                    <a:cubicBezTo>
                      <a:pt x="62" y="125"/>
                      <a:pt x="62" y="125"/>
                      <a:pt x="62" y="125"/>
                    </a:cubicBezTo>
                    <a:cubicBezTo>
                      <a:pt x="38" y="84"/>
                      <a:pt x="17" y="42"/>
                      <a:pt x="0" y="0"/>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2" name="Google Shape;1962;p37"/>
              <p:cNvSpPr/>
              <p:nvPr/>
            </p:nvSpPr>
            <p:spPr>
              <a:xfrm>
                <a:off x="1449557"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3" name="Google Shape;1963;p37"/>
              <p:cNvSpPr/>
              <p:nvPr/>
            </p:nvSpPr>
            <p:spPr>
              <a:xfrm>
                <a:off x="1439525"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4" name="Google Shape;1964;p37"/>
              <p:cNvSpPr/>
              <p:nvPr/>
            </p:nvSpPr>
            <p:spPr>
              <a:xfrm>
                <a:off x="1604066" y="30345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5" name="Google Shape;1965;p37"/>
              <p:cNvSpPr/>
              <p:nvPr/>
            </p:nvSpPr>
            <p:spPr>
              <a:xfrm>
                <a:off x="1766605" y="15275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6" name="Google Shape;1966;p37"/>
              <p:cNvSpPr/>
              <p:nvPr/>
            </p:nvSpPr>
            <p:spPr>
              <a:xfrm>
                <a:off x="978991" y="2389397"/>
                <a:ext cx="102340" cy="168559"/>
              </a:xfrm>
              <a:custGeom>
                <a:rect b="b" l="l" r="r" t="t"/>
                <a:pathLst>
                  <a:path extrusionOk="0" h="124" w="75">
                    <a:moveTo>
                      <a:pt x="75" y="23"/>
                    </a:moveTo>
                    <a:cubicBezTo>
                      <a:pt x="75" y="23"/>
                      <a:pt x="75" y="23"/>
                      <a:pt x="75" y="23"/>
                    </a:cubicBezTo>
                    <a:cubicBezTo>
                      <a:pt x="75" y="23"/>
                      <a:pt x="58" y="4"/>
                      <a:pt x="34" y="27"/>
                    </a:cubicBezTo>
                    <a:cubicBezTo>
                      <a:pt x="7" y="54"/>
                      <a:pt x="11" y="100"/>
                      <a:pt x="49" y="124"/>
                    </a:cubicBezTo>
                    <a:cubicBezTo>
                      <a:pt x="38" y="120"/>
                      <a:pt x="27" y="114"/>
                      <a:pt x="19" y="102"/>
                    </a:cubicBezTo>
                    <a:cubicBezTo>
                      <a:pt x="4" y="83"/>
                      <a:pt x="0" y="55"/>
                      <a:pt x="10" y="33"/>
                    </a:cubicBezTo>
                    <a:cubicBezTo>
                      <a:pt x="18" y="14"/>
                      <a:pt x="35" y="2"/>
                      <a:pt x="56" y="1"/>
                    </a:cubicBezTo>
                    <a:cubicBezTo>
                      <a:pt x="66" y="0"/>
                      <a:pt x="75" y="8"/>
                      <a:pt x="75" y="18"/>
                    </a:cubicBezTo>
                    <a:cubicBezTo>
                      <a:pt x="75" y="20"/>
                      <a:pt x="75" y="21"/>
                      <a:pt x="75" y="23"/>
                    </a:cubicBezTo>
                    <a:close/>
                  </a:path>
                </a:pathLst>
              </a:custGeom>
              <a:solidFill>
                <a:srgbClr val="EFB33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nvGrpSpPr>
              <p:cNvPr id="1967" name="Google Shape;1967;p37"/>
              <p:cNvGrpSpPr/>
              <p:nvPr/>
            </p:nvGrpSpPr>
            <p:grpSpPr>
              <a:xfrm>
                <a:off x="466288" y="1527538"/>
                <a:ext cx="2187262" cy="2085920"/>
                <a:chOff x="466288" y="1527538"/>
                <a:chExt cx="2187262" cy="2085920"/>
              </a:xfrm>
            </p:grpSpPr>
            <p:sp>
              <p:nvSpPr>
                <p:cNvPr id="1968" name="Google Shape;1968;p37"/>
                <p:cNvSpPr/>
                <p:nvPr/>
              </p:nvSpPr>
              <p:spPr>
                <a:xfrm>
                  <a:off x="959927" y="1527538"/>
                  <a:ext cx="922061" cy="1288275"/>
                </a:xfrm>
                <a:custGeom>
                  <a:rect b="b" l="l" r="r" t="t"/>
                  <a:pathLst>
                    <a:path extrusionOk="0" h="949" w="678">
                      <a:moveTo>
                        <a:pt x="131" y="0"/>
                      </a:moveTo>
                      <a:cubicBezTo>
                        <a:pt x="87" y="8"/>
                        <a:pt x="44" y="18"/>
                        <a:pt x="2" y="30"/>
                      </a:cubicBezTo>
                      <a:cubicBezTo>
                        <a:pt x="2" y="30"/>
                        <a:pt x="0" y="51"/>
                        <a:pt x="1" y="88"/>
                      </a:cubicBezTo>
                      <a:cubicBezTo>
                        <a:pt x="1" y="88"/>
                        <a:pt x="1" y="88"/>
                        <a:pt x="1" y="88"/>
                      </a:cubicBezTo>
                      <a:cubicBezTo>
                        <a:pt x="1" y="88"/>
                        <a:pt x="1" y="88"/>
                        <a:pt x="1" y="88"/>
                      </a:cubicBezTo>
                      <a:cubicBezTo>
                        <a:pt x="1" y="88"/>
                        <a:pt x="1" y="88"/>
                        <a:pt x="1" y="88"/>
                      </a:cubicBezTo>
                      <a:cubicBezTo>
                        <a:pt x="1" y="121"/>
                        <a:pt x="3" y="167"/>
                        <a:pt x="9" y="222"/>
                      </a:cubicBezTo>
                      <a:cubicBezTo>
                        <a:pt x="9" y="222"/>
                        <a:pt x="9" y="222"/>
                        <a:pt x="9" y="222"/>
                      </a:cubicBezTo>
                      <a:cubicBezTo>
                        <a:pt x="20" y="321"/>
                        <a:pt x="45" y="449"/>
                        <a:pt x="99" y="578"/>
                      </a:cubicBezTo>
                      <a:cubicBezTo>
                        <a:pt x="99" y="578"/>
                        <a:pt x="99" y="578"/>
                        <a:pt x="99" y="578"/>
                      </a:cubicBezTo>
                      <a:cubicBezTo>
                        <a:pt x="116" y="620"/>
                        <a:pt x="137" y="662"/>
                        <a:pt x="161" y="703"/>
                      </a:cubicBezTo>
                      <a:cubicBezTo>
                        <a:pt x="161" y="703"/>
                        <a:pt x="161" y="703"/>
                        <a:pt x="161" y="703"/>
                      </a:cubicBezTo>
                      <a:cubicBezTo>
                        <a:pt x="213" y="792"/>
                        <a:pt x="282" y="877"/>
                        <a:pt x="372" y="949"/>
                      </a:cubicBezTo>
                      <a:cubicBezTo>
                        <a:pt x="403" y="949"/>
                        <a:pt x="403" y="949"/>
                        <a:pt x="403" y="949"/>
                      </a:cubicBezTo>
                      <a:cubicBezTo>
                        <a:pt x="508" y="949"/>
                        <a:pt x="508" y="949"/>
                        <a:pt x="508" y="949"/>
                      </a:cubicBezTo>
                      <a:cubicBezTo>
                        <a:pt x="577" y="894"/>
                        <a:pt x="633" y="833"/>
                        <a:pt x="678" y="767"/>
                      </a:cubicBezTo>
                      <a:cubicBezTo>
                        <a:pt x="79" y="713"/>
                        <a:pt x="114" y="138"/>
                        <a:pt x="131" y="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69" name="Google Shape;1969;p37"/>
                <p:cNvSpPr/>
                <p:nvPr/>
              </p:nvSpPr>
              <p:spPr>
                <a:xfrm>
                  <a:off x="1074307" y="3013468"/>
                  <a:ext cx="464542" cy="515711"/>
                </a:xfrm>
                <a:custGeom>
                  <a:rect b="b" l="l" r="r" t="t"/>
                  <a:pathLst>
                    <a:path extrusionOk="0" h="380" w="342">
                      <a:moveTo>
                        <a:pt x="125" y="380"/>
                      </a:moveTo>
                      <a:cubicBezTo>
                        <a:pt x="342" y="271"/>
                        <a:pt x="334" y="0"/>
                        <a:pt x="334" y="0"/>
                      </a:cubicBezTo>
                      <a:cubicBezTo>
                        <a:pt x="312" y="0"/>
                        <a:pt x="312" y="0"/>
                        <a:pt x="312" y="0"/>
                      </a:cubicBezTo>
                      <a:cubicBezTo>
                        <a:pt x="312" y="0"/>
                        <a:pt x="278" y="228"/>
                        <a:pt x="0" y="371"/>
                      </a:cubicBezTo>
                      <a:cubicBezTo>
                        <a:pt x="0" y="371"/>
                        <a:pt x="49" y="376"/>
                        <a:pt x="125" y="38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0" name="Google Shape;1970;p37"/>
                <p:cNvSpPr/>
                <p:nvPr/>
              </p:nvSpPr>
              <p:spPr>
                <a:xfrm>
                  <a:off x="1480656" y="2870995"/>
                  <a:ext cx="57190" cy="65217"/>
                </a:xfrm>
                <a:custGeom>
                  <a:rect b="b" l="l" r="r" t="t"/>
                  <a:pathLst>
                    <a:path extrusionOk="0" h="65" w="57">
                      <a:moveTo>
                        <a:pt x="33" y="0"/>
                      </a:moveTo>
                      <a:lnTo>
                        <a:pt x="0" y="0"/>
                      </a:lnTo>
                      <a:lnTo>
                        <a:pt x="18" y="65"/>
                      </a:lnTo>
                      <a:lnTo>
                        <a:pt x="57" y="65"/>
                      </a:lnTo>
                      <a:lnTo>
                        <a:pt x="33" y="0"/>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1" name="Google Shape;1971;p37"/>
                <p:cNvSpPr/>
                <p:nvPr/>
              </p:nvSpPr>
              <p:spPr>
                <a:xfrm>
                  <a:off x="1074307" y="3517139"/>
                  <a:ext cx="169563" cy="96320"/>
                </a:xfrm>
                <a:custGeom>
                  <a:rect b="b" l="l" r="r" t="t"/>
                  <a:pathLst>
                    <a:path extrusionOk="0" h="71" w="125">
                      <a:moveTo>
                        <a:pt x="47" y="65"/>
                      </a:moveTo>
                      <a:cubicBezTo>
                        <a:pt x="47" y="65"/>
                        <a:pt x="47" y="65"/>
                        <a:pt x="47" y="65"/>
                      </a:cubicBezTo>
                      <a:cubicBezTo>
                        <a:pt x="125" y="71"/>
                        <a:pt x="125" y="71"/>
                        <a:pt x="125" y="71"/>
                      </a:cubicBezTo>
                      <a:cubicBezTo>
                        <a:pt x="125" y="9"/>
                        <a:pt x="125" y="9"/>
                        <a:pt x="125" y="9"/>
                      </a:cubicBezTo>
                      <a:cubicBezTo>
                        <a:pt x="49" y="5"/>
                        <a:pt x="0" y="0"/>
                        <a:pt x="0" y="0"/>
                      </a:cubicBezTo>
                      <a:cubicBezTo>
                        <a:pt x="0" y="39"/>
                        <a:pt x="0" y="39"/>
                        <a:pt x="0" y="39"/>
                      </a:cubicBezTo>
                      <a:cubicBezTo>
                        <a:pt x="0" y="61"/>
                        <a:pt x="0" y="61"/>
                        <a:pt x="0" y="61"/>
                      </a:cubicBezTo>
                      <a:cubicBezTo>
                        <a:pt x="0" y="61"/>
                        <a:pt x="18" y="63"/>
                        <a:pt x="47" y="65"/>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2" name="Google Shape;1972;p37"/>
                <p:cNvSpPr/>
                <p:nvPr/>
              </p:nvSpPr>
              <p:spPr>
                <a:xfrm>
                  <a:off x="466288" y="1534561"/>
                  <a:ext cx="692299" cy="977243"/>
                </a:xfrm>
                <a:custGeom>
                  <a:rect b="b" l="l" r="r" t="t"/>
                  <a:pathLst>
                    <a:path extrusionOk="0" h="720" w="509">
                      <a:moveTo>
                        <a:pt x="509" y="672"/>
                      </a:moveTo>
                      <a:cubicBezTo>
                        <a:pt x="499" y="713"/>
                        <a:pt x="461" y="719"/>
                        <a:pt x="454" y="720"/>
                      </a:cubicBezTo>
                      <a:cubicBezTo>
                        <a:pt x="455" y="719"/>
                        <a:pt x="456" y="719"/>
                        <a:pt x="458" y="719"/>
                      </a:cubicBezTo>
                      <a:cubicBezTo>
                        <a:pt x="502" y="709"/>
                        <a:pt x="474" y="648"/>
                        <a:pt x="467" y="638"/>
                      </a:cubicBezTo>
                      <a:cubicBezTo>
                        <a:pt x="467" y="638"/>
                        <a:pt x="467" y="637"/>
                        <a:pt x="466" y="637"/>
                      </a:cubicBezTo>
                      <a:cubicBezTo>
                        <a:pt x="431" y="579"/>
                        <a:pt x="363" y="551"/>
                        <a:pt x="290" y="522"/>
                      </a:cubicBezTo>
                      <a:cubicBezTo>
                        <a:pt x="180" y="478"/>
                        <a:pt x="56" y="428"/>
                        <a:pt x="15" y="258"/>
                      </a:cubicBezTo>
                      <a:cubicBezTo>
                        <a:pt x="0" y="194"/>
                        <a:pt x="16" y="121"/>
                        <a:pt x="54" y="71"/>
                      </a:cubicBezTo>
                      <a:cubicBezTo>
                        <a:pt x="89" y="26"/>
                        <a:pt x="139" y="2"/>
                        <a:pt x="200" y="0"/>
                      </a:cubicBezTo>
                      <a:cubicBezTo>
                        <a:pt x="204" y="0"/>
                        <a:pt x="208" y="0"/>
                        <a:pt x="211" y="0"/>
                      </a:cubicBezTo>
                      <a:cubicBezTo>
                        <a:pt x="195" y="1"/>
                        <a:pt x="32" y="15"/>
                        <a:pt x="32" y="217"/>
                      </a:cubicBezTo>
                      <a:cubicBezTo>
                        <a:pt x="32" y="429"/>
                        <a:pt x="299" y="504"/>
                        <a:pt x="299" y="504"/>
                      </a:cubicBezTo>
                      <a:cubicBezTo>
                        <a:pt x="299" y="504"/>
                        <a:pt x="404" y="536"/>
                        <a:pt x="466" y="583"/>
                      </a:cubicBezTo>
                      <a:cubicBezTo>
                        <a:pt x="479" y="613"/>
                        <a:pt x="493" y="643"/>
                        <a:pt x="509" y="67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3" name="Google Shape;1973;p37"/>
                <p:cNvSpPr/>
                <p:nvPr/>
              </p:nvSpPr>
              <p:spPr>
                <a:xfrm>
                  <a:off x="2152888" y="1527538"/>
                  <a:ext cx="500662" cy="339125"/>
                </a:xfrm>
                <a:custGeom>
                  <a:rect b="b" l="l" r="r" t="t"/>
                  <a:pathLst>
                    <a:path extrusionOk="0" h="250" w="368">
                      <a:moveTo>
                        <a:pt x="358" y="250"/>
                      </a:moveTo>
                      <a:cubicBezTo>
                        <a:pt x="354" y="155"/>
                        <a:pt x="317" y="41"/>
                        <a:pt x="194" y="25"/>
                      </a:cubicBezTo>
                      <a:cubicBezTo>
                        <a:pt x="10" y="0"/>
                        <a:pt x="0" y="158"/>
                        <a:pt x="0" y="158"/>
                      </a:cubicBezTo>
                      <a:cubicBezTo>
                        <a:pt x="0" y="158"/>
                        <a:pt x="0" y="158"/>
                        <a:pt x="0" y="158"/>
                      </a:cubicBezTo>
                      <a:cubicBezTo>
                        <a:pt x="1" y="155"/>
                        <a:pt x="1" y="152"/>
                        <a:pt x="1" y="150"/>
                      </a:cubicBezTo>
                      <a:cubicBezTo>
                        <a:pt x="2" y="130"/>
                        <a:pt x="3" y="112"/>
                        <a:pt x="3" y="97"/>
                      </a:cubicBezTo>
                      <a:cubicBezTo>
                        <a:pt x="10" y="81"/>
                        <a:pt x="19" y="67"/>
                        <a:pt x="30" y="54"/>
                      </a:cubicBezTo>
                      <a:cubicBezTo>
                        <a:pt x="62" y="20"/>
                        <a:pt x="109" y="4"/>
                        <a:pt x="170" y="5"/>
                      </a:cubicBezTo>
                      <a:cubicBezTo>
                        <a:pt x="231" y="7"/>
                        <a:pt x="282" y="31"/>
                        <a:pt x="317" y="76"/>
                      </a:cubicBezTo>
                      <a:cubicBezTo>
                        <a:pt x="353" y="122"/>
                        <a:pt x="368" y="189"/>
                        <a:pt x="358" y="25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4" name="Google Shape;1974;p37"/>
                <p:cNvSpPr/>
                <p:nvPr/>
              </p:nvSpPr>
              <p:spPr>
                <a:xfrm>
                  <a:off x="2146868" y="1742250"/>
                  <a:ext cx="164546" cy="138459"/>
                </a:xfrm>
                <a:custGeom>
                  <a:rect b="b" l="l" r="r" t="t"/>
                  <a:pathLst>
                    <a:path extrusionOk="0" h="102" w="121">
                      <a:moveTo>
                        <a:pt x="118" y="57"/>
                      </a:moveTo>
                      <a:cubicBezTo>
                        <a:pt x="106" y="85"/>
                        <a:pt x="78" y="102"/>
                        <a:pt x="49" y="98"/>
                      </a:cubicBezTo>
                      <a:cubicBezTo>
                        <a:pt x="40" y="97"/>
                        <a:pt x="30" y="93"/>
                        <a:pt x="21" y="86"/>
                      </a:cubicBezTo>
                      <a:cubicBezTo>
                        <a:pt x="12" y="79"/>
                        <a:pt x="5" y="70"/>
                        <a:pt x="0" y="56"/>
                      </a:cubicBezTo>
                      <a:cubicBezTo>
                        <a:pt x="0" y="56"/>
                        <a:pt x="0" y="56"/>
                        <a:pt x="0" y="56"/>
                      </a:cubicBezTo>
                      <a:cubicBezTo>
                        <a:pt x="0" y="50"/>
                        <a:pt x="1" y="45"/>
                        <a:pt x="1" y="39"/>
                      </a:cubicBezTo>
                      <a:cubicBezTo>
                        <a:pt x="3" y="25"/>
                        <a:pt x="4" y="12"/>
                        <a:pt x="4" y="0"/>
                      </a:cubicBezTo>
                      <a:cubicBezTo>
                        <a:pt x="4" y="0"/>
                        <a:pt x="4" y="0"/>
                        <a:pt x="4" y="0"/>
                      </a:cubicBezTo>
                      <a:cubicBezTo>
                        <a:pt x="4" y="0"/>
                        <a:pt x="3" y="82"/>
                        <a:pt x="56" y="82"/>
                      </a:cubicBezTo>
                      <a:cubicBezTo>
                        <a:pt x="92" y="82"/>
                        <a:pt x="104" y="56"/>
                        <a:pt x="105" y="32"/>
                      </a:cubicBezTo>
                      <a:cubicBezTo>
                        <a:pt x="106" y="32"/>
                        <a:pt x="106" y="33"/>
                        <a:pt x="107" y="33"/>
                      </a:cubicBezTo>
                      <a:cubicBezTo>
                        <a:pt x="117" y="37"/>
                        <a:pt x="121" y="47"/>
                        <a:pt x="118" y="5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5" name="Google Shape;1975;p37"/>
                <p:cNvSpPr/>
                <p:nvPr/>
              </p:nvSpPr>
              <p:spPr>
                <a:xfrm>
                  <a:off x="1943191" y="1823520"/>
                  <a:ext cx="650159" cy="740457"/>
                </a:xfrm>
                <a:custGeom>
                  <a:rect b="b" l="l" r="r" t="t"/>
                  <a:pathLst>
                    <a:path extrusionOk="0" h="546" w="478">
                      <a:moveTo>
                        <a:pt x="473" y="36"/>
                      </a:moveTo>
                      <a:cubicBezTo>
                        <a:pt x="476" y="24"/>
                        <a:pt x="478" y="12"/>
                        <a:pt x="478" y="0"/>
                      </a:cubicBezTo>
                      <a:cubicBezTo>
                        <a:pt x="473" y="203"/>
                        <a:pt x="314" y="256"/>
                        <a:pt x="228" y="291"/>
                      </a:cubicBezTo>
                      <a:cubicBezTo>
                        <a:pt x="141" y="326"/>
                        <a:pt x="34" y="355"/>
                        <a:pt x="22" y="473"/>
                      </a:cubicBezTo>
                      <a:cubicBezTo>
                        <a:pt x="16" y="538"/>
                        <a:pt x="61" y="544"/>
                        <a:pt x="87" y="544"/>
                      </a:cubicBezTo>
                      <a:cubicBezTo>
                        <a:pt x="74" y="546"/>
                        <a:pt x="63" y="545"/>
                        <a:pt x="59" y="544"/>
                      </a:cubicBezTo>
                      <a:cubicBezTo>
                        <a:pt x="24" y="538"/>
                        <a:pt x="11" y="517"/>
                        <a:pt x="5" y="503"/>
                      </a:cubicBezTo>
                      <a:cubicBezTo>
                        <a:pt x="2" y="495"/>
                        <a:pt x="0" y="487"/>
                        <a:pt x="0" y="479"/>
                      </a:cubicBezTo>
                      <a:cubicBezTo>
                        <a:pt x="2" y="477"/>
                        <a:pt x="3" y="475"/>
                        <a:pt x="4" y="473"/>
                      </a:cubicBezTo>
                      <a:cubicBezTo>
                        <a:pt x="8" y="466"/>
                        <a:pt x="12" y="459"/>
                        <a:pt x="16" y="451"/>
                      </a:cubicBezTo>
                      <a:cubicBezTo>
                        <a:pt x="19" y="445"/>
                        <a:pt x="22" y="439"/>
                        <a:pt x="26" y="433"/>
                      </a:cubicBezTo>
                      <a:cubicBezTo>
                        <a:pt x="29" y="425"/>
                        <a:pt x="33" y="417"/>
                        <a:pt x="37" y="409"/>
                      </a:cubicBezTo>
                      <a:cubicBezTo>
                        <a:pt x="44" y="395"/>
                        <a:pt x="50" y="381"/>
                        <a:pt x="56" y="367"/>
                      </a:cubicBezTo>
                      <a:cubicBezTo>
                        <a:pt x="99" y="324"/>
                        <a:pt x="158" y="300"/>
                        <a:pt x="221" y="275"/>
                      </a:cubicBezTo>
                      <a:cubicBezTo>
                        <a:pt x="327" y="232"/>
                        <a:pt x="437" y="188"/>
                        <a:pt x="473" y="3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6" name="Google Shape;1976;p37"/>
                <p:cNvSpPr/>
                <p:nvPr/>
              </p:nvSpPr>
              <p:spPr>
                <a:xfrm>
                  <a:off x="810431" y="1784390"/>
                  <a:ext cx="161537" cy="96320"/>
                </a:xfrm>
                <a:custGeom>
                  <a:rect b="b" l="l" r="r" t="t"/>
                  <a:pathLst>
                    <a:path extrusionOk="0" h="71" w="119">
                      <a:moveTo>
                        <a:pt x="119" y="33"/>
                      </a:moveTo>
                      <a:cubicBezTo>
                        <a:pt x="108" y="54"/>
                        <a:pt x="89" y="65"/>
                        <a:pt x="72" y="67"/>
                      </a:cubicBezTo>
                      <a:cubicBezTo>
                        <a:pt x="43" y="71"/>
                        <a:pt x="15" y="54"/>
                        <a:pt x="4" y="26"/>
                      </a:cubicBezTo>
                      <a:cubicBezTo>
                        <a:pt x="0" y="16"/>
                        <a:pt x="5" y="6"/>
                        <a:pt x="15" y="2"/>
                      </a:cubicBezTo>
                      <a:cubicBezTo>
                        <a:pt x="19" y="0"/>
                        <a:pt x="23" y="0"/>
                        <a:pt x="27" y="1"/>
                      </a:cubicBezTo>
                      <a:cubicBezTo>
                        <a:pt x="22" y="5"/>
                        <a:pt x="17" y="13"/>
                        <a:pt x="23" y="27"/>
                      </a:cubicBezTo>
                      <a:cubicBezTo>
                        <a:pt x="33" y="51"/>
                        <a:pt x="87" y="68"/>
                        <a:pt x="118" y="23"/>
                      </a:cubicBezTo>
                      <a:cubicBezTo>
                        <a:pt x="118" y="26"/>
                        <a:pt x="119" y="30"/>
                        <a:pt x="119" y="33"/>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sp>
            <p:nvSpPr>
              <p:cNvPr id="1977" name="Google Shape;1977;p37"/>
              <p:cNvSpPr/>
              <p:nvPr/>
            </p:nvSpPr>
            <p:spPr>
              <a:xfrm>
                <a:off x="1449544" y="2936135"/>
                <a:ext cx="100318" cy="76990"/>
              </a:xfrm>
              <a:custGeom>
                <a:rect b="b" l="l" r="r" t="t"/>
                <a:pathLst>
                  <a:path extrusionOk="0" h="57" w="74">
                    <a:moveTo>
                      <a:pt x="74" y="57"/>
                    </a:moveTo>
                    <a:cubicBezTo>
                      <a:pt x="50" y="24"/>
                      <a:pt x="74" y="0"/>
                      <a:pt x="74" y="0"/>
                    </a:cubicBezTo>
                    <a:cubicBezTo>
                      <a:pt x="65" y="0"/>
                      <a:pt x="65" y="0"/>
                      <a:pt x="65" y="0"/>
                    </a:cubicBezTo>
                    <a:cubicBezTo>
                      <a:pt x="36" y="0"/>
                      <a:pt x="36" y="0"/>
                      <a:pt x="36" y="0"/>
                    </a:cubicBezTo>
                    <a:cubicBezTo>
                      <a:pt x="36" y="0"/>
                      <a:pt x="0" y="29"/>
                      <a:pt x="36" y="57"/>
                    </a:cubicBezTo>
                    <a:cubicBezTo>
                      <a:pt x="58" y="57"/>
                      <a:pt x="58" y="57"/>
                      <a:pt x="58" y="57"/>
                    </a:cubicBezTo>
                    <a:lnTo>
                      <a:pt x="74" y="57"/>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8" name="Google Shape;1978;p37"/>
              <p:cNvSpPr/>
              <p:nvPr/>
            </p:nvSpPr>
            <p:spPr>
              <a:xfrm>
                <a:off x="1439513" y="2816150"/>
                <a:ext cx="106337" cy="54993"/>
              </a:xfrm>
              <a:custGeom>
                <a:rect b="b" l="l" r="r" t="t"/>
                <a:pathLst>
                  <a:path extrusionOk="0" h="41" w="78">
                    <a:moveTo>
                      <a:pt x="78" y="41"/>
                    </a:moveTo>
                    <a:cubicBezTo>
                      <a:pt x="46" y="41"/>
                      <a:pt x="45" y="18"/>
                      <a:pt x="50" y="0"/>
                    </a:cubicBezTo>
                    <a:cubicBezTo>
                      <a:pt x="19" y="0"/>
                      <a:pt x="19" y="0"/>
                      <a:pt x="19" y="0"/>
                    </a:cubicBezTo>
                    <a:cubicBezTo>
                      <a:pt x="19" y="0"/>
                      <a:pt x="0" y="31"/>
                      <a:pt x="30" y="41"/>
                    </a:cubicBezTo>
                    <a:cubicBezTo>
                      <a:pt x="54" y="41"/>
                      <a:pt x="54" y="41"/>
                      <a:pt x="54" y="41"/>
                    </a:cubicBezTo>
                    <a:lnTo>
                      <a:pt x="78" y="41"/>
                    </a:lnTo>
                    <a:close/>
                  </a:path>
                </a:pathLst>
              </a:custGeom>
              <a:solidFill>
                <a:srgbClr val="333333">
                  <a:alpha val="3333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79" name="Google Shape;1979;p37"/>
              <p:cNvSpPr/>
              <p:nvPr/>
            </p:nvSpPr>
            <p:spPr>
              <a:xfrm>
                <a:off x="1604066" y="3028638"/>
                <a:ext cx="381266" cy="474575"/>
              </a:xfrm>
              <a:custGeom>
                <a:rect b="b" l="l" r="r" t="t"/>
                <a:pathLst>
                  <a:path extrusionOk="0" h="350" w="280">
                    <a:moveTo>
                      <a:pt x="280" y="345"/>
                    </a:moveTo>
                    <a:cubicBezTo>
                      <a:pt x="41" y="239"/>
                      <a:pt x="0" y="0"/>
                      <a:pt x="0" y="0"/>
                    </a:cubicBezTo>
                    <a:cubicBezTo>
                      <a:pt x="23" y="192"/>
                      <a:pt x="159" y="350"/>
                      <a:pt x="159" y="350"/>
                    </a:cubicBezTo>
                    <a:cubicBezTo>
                      <a:pt x="224" y="350"/>
                      <a:pt x="280" y="345"/>
                      <a:pt x="280" y="345"/>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0" name="Google Shape;1980;p37"/>
              <p:cNvSpPr/>
              <p:nvPr/>
            </p:nvSpPr>
            <p:spPr>
              <a:xfrm>
                <a:off x="1766605" y="1521638"/>
                <a:ext cx="368223" cy="690291"/>
              </a:xfrm>
              <a:custGeom>
                <a:rect b="b" l="l" r="r" t="t"/>
                <a:pathLst>
                  <a:path extrusionOk="0" h="509" w="271">
                    <a:moveTo>
                      <a:pt x="194" y="509"/>
                    </a:moveTo>
                    <a:cubicBezTo>
                      <a:pt x="271" y="284"/>
                      <a:pt x="263" y="50"/>
                      <a:pt x="263" y="50"/>
                    </a:cubicBezTo>
                    <a:cubicBezTo>
                      <a:pt x="159" y="17"/>
                      <a:pt x="0" y="0"/>
                      <a:pt x="0" y="0"/>
                    </a:cubicBezTo>
                    <a:cubicBezTo>
                      <a:pt x="246" y="88"/>
                      <a:pt x="194" y="509"/>
                      <a:pt x="194" y="509"/>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1" name="Google Shape;1981;p37"/>
              <p:cNvSpPr/>
              <p:nvPr/>
            </p:nvSpPr>
            <p:spPr>
              <a:xfrm>
                <a:off x="462275" y="1455298"/>
                <a:ext cx="2197295" cy="2614675"/>
              </a:xfrm>
              <a:custGeom>
                <a:rect b="b" l="l" r="r" t="t"/>
                <a:pathLst>
                  <a:path extrusionOk="0" h="1926" w="1616">
                    <a:moveTo>
                      <a:pt x="1562" y="127"/>
                    </a:moveTo>
                    <a:cubicBezTo>
                      <a:pt x="1527" y="82"/>
                      <a:pt x="1475" y="57"/>
                      <a:pt x="1413" y="55"/>
                    </a:cubicBezTo>
                    <a:cubicBezTo>
                      <a:pt x="1352" y="54"/>
                      <a:pt x="1304" y="71"/>
                      <a:pt x="1271" y="106"/>
                    </a:cubicBezTo>
                    <a:cubicBezTo>
                      <a:pt x="1263" y="115"/>
                      <a:pt x="1255" y="125"/>
                      <a:pt x="1249" y="137"/>
                    </a:cubicBezTo>
                    <a:cubicBezTo>
                      <a:pt x="1249" y="103"/>
                      <a:pt x="1248" y="83"/>
                      <a:pt x="1248" y="83"/>
                    </a:cubicBezTo>
                    <a:cubicBezTo>
                      <a:pt x="1248" y="83"/>
                      <a:pt x="1248" y="83"/>
                      <a:pt x="1248" y="83"/>
                    </a:cubicBezTo>
                    <a:cubicBezTo>
                      <a:pt x="1248" y="83"/>
                      <a:pt x="1248" y="83"/>
                      <a:pt x="1248" y="82"/>
                    </a:cubicBezTo>
                    <a:cubicBezTo>
                      <a:pt x="1248" y="82"/>
                      <a:pt x="1248" y="82"/>
                      <a:pt x="1248" y="82"/>
                    </a:cubicBezTo>
                    <a:cubicBezTo>
                      <a:pt x="1247" y="82"/>
                      <a:pt x="1247" y="82"/>
                      <a:pt x="1247" y="82"/>
                    </a:cubicBezTo>
                    <a:cubicBezTo>
                      <a:pt x="1247" y="81"/>
                      <a:pt x="1247" y="81"/>
                      <a:pt x="1247" y="81"/>
                    </a:cubicBezTo>
                    <a:cubicBezTo>
                      <a:pt x="1247" y="81"/>
                      <a:pt x="1247" y="81"/>
                      <a:pt x="1247" y="81"/>
                    </a:cubicBezTo>
                    <a:cubicBezTo>
                      <a:pt x="1246" y="81"/>
                      <a:pt x="1246" y="81"/>
                      <a:pt x="1246" y="81"/>
                    </a:cubicBezTo>
                    <a:cubicBezTo>
                      <a:pt x="1246" y="81"/>
                      <a:pt x="1246" y="81"/>
                      <a:pt x="1246" y="81"/>
                    </a:cubicBezTo>
                    <a:cubicBezTo>
                      <a:pt x="958" y="0"/>
                      <a:pt x="654" y="0"/>
                      <a:pt x="367" y="81"/>
                    </a:cubicBezTo>
                    <a:cubicBezTo>
                      <a:pt x="367" y="81"/>
                      <a:pt x="367" y="81"/>
                      <a:pt x="367" y="81"/>
                    </a:cubicBezTo>
                    <a:cubicBezTo>
                      <a:pt x="366" y="81"/>
                      <a:pt x="366" y="81"/>
                      <a:pt x="365" y="82"/>
                    </a:cubicBezTo>
                    <a:cubicBezTo>
                      <a:pt x="365" y="82"/>
                      <a:pt x="365" y="82"/>
                      <a:pt x="365" y="82"/>
                    </a:cubicBezTo>
                    <a:cubicBezTo>
                      <a:pt x="365" y="82"/>
                      <a:pt x="365" y="82"/>
                      <a:pt x="365" y="82"/>
                    </a:cubicBezTo>
                    <a:cubicBezTo>
                      <a:pt x="365" y="83"/>
                      <a:pt x="365" y="83"/>
                      <a:pt x="365" y="83"/>
                    </a:cubicBezTo>
                    <a:cubicBezTo>
                      <a:pt x="365" y="83"/>
                      <a:pt x="365" y="83"/>
                      <a:pt x="365" y="83"/>
                    </a:cubicBezTo>
                    <a:cubicBezTo>
                      <a:pt x="365" y="83"/>
                      <a:pt x="364" y="100"/>
                      <a:pt x="364" y="130"/>
                    </a:cubicBezTo>
                    <a:cubicBezTo>
                      <a:pt x="358" y="121"/>
                      <a:pt x="352" y="113"/>
                      <a:pt x="346" y="106"/>
                    </a:cubicBezTo>
                    <a:cubicBezTo>
                      <a:pt x="313" y="71"/>
                      <a:pt x="265" y="54"/>
                      <a:pt x="203" y="55"/>
                    </a:cubicBezTo>
                    <a:cubicBezTo>
                      <a:pt x="141" y="57"/>
                      <a:pt x="90" y="82"/>
                      <a:pt x="55" y="127"/>
                    </a:cubicBezTo>
                    <a:cubicBezTo>
                      <a:pt x="16" y="178"/>
                      <a:pt x="0" y="252"/>
                      <a:pt x="16" y="316"/>
                    </a:cubicBezTo>
                    <a:cubicBezTo>
                      <a:pt x="56" y="488"/>
                      <a:pt x="182" y="538"/>
                      <a:pt x="292" y="583"/>
                    </a:cubicBezTo>
                    <a:cubicBezTo>
                      <a:pt x="364" y="612"/>
                      <a:pt x="432" y="639"/>
                      <a:pt x="467" y="696"/>
                    </a:cubicBezTo>
                    <a:cubicBezTo>
                      <a:pt x="468" y="697"/>
                      <a:pt x="468" y="697"/>
                      <a:pt x="468" y="697"/>
                    </a:cubicBezTo>
                    <a:cubicBezTo>
                      <a:pt x="473" y="704"/>
                      <a:pt x="488" y="737"/>
                      <a:pt x="480" y="758"/>
                    </a:cubicBezTo>
                    <a:cubicBezTo>
                      <a:pt x="477" y="766"/>
                      <a:pt x="470" y="772"/>
                      <a:pt x="460" y="774"/>
                    </a:cubicBezTo>
                    <a:cubicBezTo>
                      <a:pt x="447" y="777"/>
                      <a:pt x="437" y="774"/>
                      <a:pt x="430" y="766"/>
                    </a:cubicBezTo>
                    <a:cubicBezTo>
                      <a:pt x="424" y="758"/>
                      <a:pt x="422" y="746"/>
                      <a:pt x="426" y="737"/>
                    </a:cubicBezTo>
                    <a:cubicBezTo>
                      <a:pt x="428" y="731"/>
                      <a:pt x="432" y="729"/>
                      <a:pt x="438" y="728"/>
                    </a:cubicBezTo>
                    <a:cubicBezTo>
                      <a:pt x="450" y="728"/>
                      <a:pt x="459" y="717"/>
                      <a:pt x="458" y="706"/>
                    </a:cubicBezTo>
                    <a:cubicBezTo>
                      <a:pt x="457" y="694"/>
                      <a:pt x="447" y="685"/>
                      <a:pt x="435" y="686"/>
                    </a:cubicBezTo>
                    <a:cubicBezTo>
                      <a:pt x="413" y="687"/>
                      <a:pt x="396" y="700"/>
                      <a:pt x="387" y="720"/>
                    </a:cubicBezTo>
                    <a:cubicBezTo>
                      <a:pt x="377" y="743"/>
                      <a:pt x="381" y="771"/>
                      <a:pt x="397" y="792"/>
                    </a:cubicBezTo>
                    <a:cubicBezTo>
                      <a:pt x="414" y="815"/>
                      <a:pt x="442" y="819"/>
                      <a:pt x="457" y="819"/>
                    </a:cubicBezTo>
                    <a:cubicBezTo>
                      <a:pt x="464" y="819"/>
                      <a:pt x="469" y="818"/>
                      <a:pt x="469" y="818"/>
                    </a:cubicBezTo>
                    <a:cubicBezTo>
                      <a:pt x="497" y="813"/>
                      <a:pt x="516" y="798"/>
                      <a:pt x="525" y="775"/>
                    </a:cubicBezTo>
                    <a:cubicBezTo>
                      <a:pt x="527" y="772"/>
                      <a:pt x="528" y="768"/>
                      <a:pt x="529" y="764"/>
                    </a:cubicBezTo>
                    <a:cubicBezTo>
                      <a:pt x="584" y="857"/>
                      <a:pt x="654" y="937"/>
                      <a:pt x="735" y="1002"/>
                    </a:cubicBezTo>
                    <a:cubicBezTo>
                      <a:pt x="732" y="1007"/>
                      <a:pt x="727" y="1019"/>
                      <a:pt x="731" y="1030"/>
                    </a:cubicBezTo>
                    <a:cubicBezTo>
                      <a:pt x="733" y="1036"/>
                      <a:pt x="738" y="1042"/>
                      <a:pt x="746" y="1045"/>
                    </a:cubicBezTo>
                    <a:cubicBezTo>
                      <a:pt x="746" y="1045"/>
                      <a:pt x="746" y="1045"/>
                      <a:pt x="746" y="1045"/>
                    </a:cubicBezTo>
                    <a:cubicBezTo>
                      <a:pt x="759" y="1089"/>
                      <a:pt x="759" y="1089"/>
                      <a:pt x="759" y="1089"/>
                    </a:cubicBezTo>
                    <a:cubicBezTo>
                      <a:pt x="755" y="1093"/>
                      <a:pt x="743" y="1105"/>
                      <a:pt x="743" y="1121"/>
                    </a:cubicBezTo>
                    <a:cubicBezTo>
                      <a:pt x="744" y="1131"/>
                      <a:pt x="749" y="1140"/>
                      <a:pt x="760" y="1148"/>
                    </a:cubicBezTo>
                    <a:cubicBezTo>
                      <a:pt x="758" y="1156"/>
                      <a:pt x="748" y="1210"/>
                      <a:pt x="708" y="1279"/>
                    </a:cubicBezTo>
                    <a:cubicBezTo>
                      <a:pt x="669" y="1346"/>
                      <a:pt x="592" y="1443"/>
                      <a:pt x="449" y="1516"/>
                    </a:cubicBezTo>
                    <a:cubicBezTo>
                      <a:pt x="448" y="1517"/>
                      <a:pt x="448" y="1518"/>
                      <a:pt x="448" y="1519"/>
                    </a:cubicBezTo>
                    <a:cubicBezTo>
                      <a:pt x="448" y="1555"/>
                      <a:pt x="448" y="1555"/>
                      <a:pt x="448" y="1555"/>
                    </a:cubicBezTo>
                    <a:cubicBezTo>
                      <a:pt x="330" y="1562"/>
                      <a:pt x="330" y="1569"/>
                      <a:pt x="330" y="1573"/>
                    </a:cubicBezTo>
                    <a:cubicBezTo>
                      <a:pt x="330" y="1785"/>
                      <a:pt x="330" y="1785"/>
                      <a:pt x="330" y="1785"/>
                    </a:cubicBezTo>
                    <a:cubicBezTo>
                      <a:pt x="280" y="1825"/>
                      <a:pt x="280" y="1825"/>
                      <a:pt x="280" y="1825"/>
                    </a:cubicBezTo>
                    <a:cubicBezTo>
                      <a:pt x="280" y="1826"/>
                      <a:pt x="279" y="1827"/>
                      <a:pt x="279" y="1827"/>
                    </a:cubicBezTo>
                    <a:cubicBezTo>
                      <a:pt x="279" y="1874"/>
                      <a:pt x="279" y="1874"/>
                      <a:pt x="279" y="1874"/>
                    </a:cubicBezTo>
                    <a:cubicBezTo>
                      <a:pt x="279" y="1877"/>
                      <a:pt x="279" y="1882"/>
                      <a:pt x="327" y="1890"/>
                    </a:cubicBezTo>
                    <a:cubicBezTo>
                      <a:pt x="357" y="1896"/>
                      <a:pt x="399" y="1901"/>
                      <a:pt x="446" y="1906"/>
                    </a:cubicBezTo>
                    <a:cubicBezTo>
                      <a:pt x="561" y="1919"/>
                      <a:pt x="693" y="1926"/>
                      <a:pt x="806" y="1926"/>
                    </a:cubicBezTo>
                    <a:cubicBezTo>
                      <a:pt x="920" y="1926"/>
                      <a:pt x="1051" y="1919"/>
                      <a:pt x="1167" y="1906"/>
                    </a:cubicBezTo>
                    <a:cubicBezTo>
                      <a:pt x="1214" y="1901"/>
                      <a:pt x="1256" y="1896"/>
                      <a:pt x="1286" y="1890"/>
                    </a:cubicBezTo>
                    <a:cubicBezTo>
                      <a:pt x="1333" y="1882"/>
                      <a:pt x="1333" y="1877"/>
                      <a:pt x="1333" y="1874"/>
                    </a:cubicBezTo>
                    <a:cubicBezTo>
                      <a:pt x="1333" y="1827"/>
                      <a:pt x="1333" y="1827"/>
                      <a:pt x="1333" y="1827"/>
                    </a:cubicBezTo>
                    <a:cubicBezTo>
                      <a:pt x="1333" y="1827"/>
                      <a:pt x="1333" y="1826"/>
                      <a:pt x="1332" y="1825"/>
                    </a:cubicBezTo>
                    <a:cubicBezTo>
                      <a:pt x="1282" y="1785"/>
                      <a:pt x="1282" y="1785"/>
                      <a:pt x="1282" y="1785"/>
                    </a:cubicBezTo>
                    <a:cubicBezTo>
                      <a:pt x="1282" y="1573"/>
                      <a:pt x="1282" y="1573"/>
                      <a:pt x="1282" y="1573"/>
                    </a:cubicBezTo>
                    <a:cubicBezTo>
                      <a:pt x="1282" y="1569"/>
                      <a:pt x="1282" y="1562"/>
                      <a:pt x="1165" y="1555"/>
                    </a:cubicBezTo>
                    <a:cubicBezTo>
                      <a:pt x="1165" y="1519"/>
                      <a:pt x="1165" y="1519"/>
                      <a:pt x="1165" y="1519"/>
                    </a:cubicBezTo>
                    <a:cubicBezTo>
                      <a:pt x="1165" y="1518"/>
                      <a:pt x="1164" y="1517"/>
                      <a:pt x="1163" y="1516"/>
                    </a:cubicBezTo>
                    <a:cubicBezTo>
                      <a:pt x="1021" y="1443"/>
                      <a:pt x="944" y="1346"/>
                      <a:pt x="905" y="1279"/>
                    </a:cubicBezTo>
                    <a:cubicBezTo>
                      <a:pt x="865" y="1210"/>
                      <a:pt x="854" y="1156"/>
                      <a:pt x="853" y="1148"/>
                    </a:cubicBezTo>
                    <a:cubicBezTo>
                      <a:pt x="864" y="1140"/>
                      <a:pt x="869" y="1131"/>
                      <a:pt x="869" y="1121"/>
                    </a:cubicBezTo>
                    <a:cubicBezTo>
                      <a:pt x="869" y="1105"/>
                      <a:pt x="858" y="1093"/>
                      <a:pt x="853" y="1089"/>
                    </a:cubicBezTo>
                    <a:cubicBezTo>
                      <a:pt x="866" y="1045"/>
                      <a:pt x="866" y="1045"/>
                      <a:pt x="866" y="1045"/>
                    </a:cubicBezTo>
                    <a:cubicBezTo>
                      <a:pt x="866" y="1045"/>
                      <a:pt x="866" y="1045"/>
                      <a:pt x="866" y="1045"/>
                    </a:cubicBezTo>
                    <a:cubicBezTo>
                      <a:pt x="874" y="1042"/>
                      <a:pt x="879" y="1036"/>
                      <a:pt x="882" y="1030"/>
                    </a:cubicBezTo>
                    <a:cubicBezTo>
                      <a:pt x="886" y="1019"/>
                      <a:pt x="880" y="1007"/>
                      <a:pt x="878" y="1002"/>
                    </a:cubicBezTo>
                    <a:cubicBezTo>
                      <a:pt x="961" y="936"/>
                      <a:pt x="1031" y="854"/>
                      <a:pt x="1087" y="759"/>
                    </a:cubicBezTo>
                    <a:cubicBezTo>
                      <a:pt x="1088" y="764"/>
                      <a:pt x="1089" y="770"/>
                      <a:pt x="1091" y="775"/>
                    </a:cubicBezTo>
                    <a:cubicBezTo>
                      <a:pt x="1101" y="798"/>
                      <a:pt x="1120" y="813"/>
                      <a:pt x="1148" y="818"/>
                    </a:cubicBezTo>
                    <a:cubicBezTo>
                      <a:pt x="1148" y="818"/>
                      <a:pt x="1153" y="819"/>
                      <a:pt x="1160" y="819"/>
                    </a:cubicBezTo>
                    <a:cubicBezTo>
                      <a:pt x="1175" y="819"/>
                      <a:pt x="1203" y="815"/>
                      <a:pt x="1220" y="792"/>
                    </a:cubicBezTo>
                    <a:cubicBezTo>
                      <a:pt x="1236" y="771"/>
                      <a:pt x="1240" y="743"/>
                      <a:pt x="1230" y="720"/>
                    </a:cubicBezTo>
                    <a:cubicBezTo>
                      <a:pt x="1221" y="700"/>
                      <a:pt x="1203" y="687"/>
                      <a:pt x="1181" y="686"/>
                    </a:cubicBezTo>
                    <a:cubicBezTo>
                      <a:pt x="1176" y="686"/>
                      <a:pt x="1170" y="687"/>
                      <a:pt x="1166" y="691"/>
                    </a:cubicBezTo>
                    <a:cubicBezTo>
                      <a:pt x="1162" y="695"/>
                      <a:pt x="1159" y="700"/>
                      <a:pt x="1159" y="706"/>
                    </a:cubicBezTo>
                    <a:cubicBezTo>
                      <a:pt x="1158" y="717"/>
                      <a:pt x="1167" y="728"/>
                      <a:pt x="1179" y="728"/>
                    </a:cubicBezTo>
                    <a:cubicBezTo>
                      <a:pt x="1185" y="729"/>
                      <a:pt x="1188" y="731"/>
                      <a:pt x="1191" y="737"/>
                    </a:cubicBezTo>
                    <a:cubicBezTo>
                      <a:pt x="1195" y="746"/>
                      <a:pt x="1193" y="758"/>
                      <a:pt x="1187" y="766"/>
                    </a:cubicBezTo>
                    <a:cubicBezTo>
                      <a:pt x="1180" y="774"/>
                      <a:pt x="1170" y="777"/>
                      <a:pt x="1157" y="774"/>
                    </a:cubicBezTo>
                    <a:cubicBezTo>
                      <a:pt x="1147" y="772"/>
                      <a:pt x="1140" y="766"/>
                      <a:pt x="1136" y="758"/>
                    </a:cubicBezTo>
                    <a:cubicBezTo>
                      <a:pt x="1129" y="737"/>
                      <a:pt x="1144" y="704"/>
                      <a:pt x="1149" y="697"/>
                    </a:cubicBezTo>
                    <a:cubicBezTo>
                      <a:pt x="1150" y="696"/>
                      <a:pt x="1150" y="696"/>
                      <a:pt x="1150" y="696"/>
                    </a:cubicBezTo>
                    <a:cubicBezTo>
                      <a:pt x="1185" y="639"/>
                      <a:pt x="1253" y="612"/>
                      <a:pt x="1324" y="583"/>
                    </a:cubicBezTo>
                    <a:cubicBezTo>
                      <a:pt x="1435" y="538"/>
                      <a:pt x="1560" y="488"/>
                      <a:pt x="1601" y="316"/>
                    </a:cubicBezTo>
                    <a:cubicBezTo>
                      <a:pt x="1616" y="252"/>
                      <a:pt x="1601" y="178"/>
                      <a:pt x="1562" y="127"/>
                    </a:cubicBezTo>
                    <a:close/>
                    <a:moveTo>
                      <a:pt x="468" y="813"/>
                    </a:moveTo>
                    <a:cubicBezTo>
                      <a:pt x="467" y="813"/>
                      <a:pt x="425" y="820"/>
                      <a:pt x="401" y="789"/>
                    </a:cubicBezTo>
                    <a:cubicBezTo>
                      <a:pt x="387" y="770"/>
                      <a:pt x="383" y="743"/>
                      <a:pt x="392" y="722"/>
                    </a:cubicBezTo>
                    <a:cubicBezTo>
                      <a:pt x="400" y="704"/>
                      <a:pt x="416" y="693"/>
                      <a:pt x="436" y="692"/>
                    </a:cubicBezTo>
                    <a:cubicBezTo>
                      <a:pt x="444" y="691"/>
                      <a:pt x="452" y="697"/>
                      <a:pt x="452" y="706"/>
                    </a:cubicBezTo>
                    <a:cubicBezTo>
                      <a:pt x="453" y="715"/>
                      <a:pt x="446" y="722"/>
                      <a:pt x="438" y="723"/>
                    </a:cubicBezTo>
                    <a:cubicBezTo>
                      <a:pt x="430" y="723"/>
                      <a:pt x="424" y="727"/>
                      <a:pt x="421" y="735"/>
                    </a:cubicBezTo>
                    <a:cubicBezTo>
                      <a:pt x="416" y="745"/>
                      <a:pt x="418" y="760"/>
                      <a:pt x="426" y="769"/>
                    </a:cubicBezTo>
                    <a:cubicBezTo>
                      <a:pt x="434" y="779"/>
                      <a:pt x="446" y="783"/>
                      <a:pt x="461" y="780"/>
                    </a:cubicBezTo>
                    <a:cubicBezTo>
                      <a:pt x="473" y="777"/>
                      <a:pt x="482" y="770"/>
                      <a:pt x="486" y="760"/>
                    </a:cubicBezTo>
                    <a:cubicBezTo>
                      <a:pt x="494" y="737"/>
                      <a:pt x="478" y="702"/>
                      <a:pt x="472" y="694"/>
                    </a:cubicBezTo>
                    <a:cubicBezTo>
                      <a:pt x="472" y="693"/>
                      <a:pt x="472" y="693"/>
                      <a:pt x="472" y="693"/>
                    </a:cubicBezTo>
                    <a:cubicBezTo>
                      <a:pt x="436" y="634"/>
                      <a:pt x="367" y="607"/>
                      <a:pt x="294" y="578"/>
                    </a:cubicBezTo>
                    <a:cubicBezTo>
                      <a:pt x="185" y="534"/>
                      <a:pt x="61" y="484"/>
                      <a:pt x="21" y="315"/>
                    </a:cubicBezTo>
                    <a:cubicBezTo>
                      <a:pt x="6" y="252"/>
                      <a:pt x="21" y="180"/>
                      <a:pt x="59" y="131"/>
                    </a:cubicBezTo>
                    <a:cubicBezTo>
                      <a:pt x="94" y="86"/>
                      <a:pt x="143" y="62"/>
                      <a:pt x="203" y="61"/>
                    </a:cubicBezTo>
                    <a:cubicBezTo>
                      <a:pt x="264" y="60"/>
                      <a:pt x="310" y="76"/>
                      <a:pt x="341" y="109"/>
                    </a:cubicBezTo>
                    <a:cubicBezTo>
                      <a:pt x="350" y="119"/>
                      <a:pt x="358" y="129"/>
                      <a:pt x="364" y="141"/>
                    </a:cubicBezTo>
                    <a:cubicBezTo>
                      <a:pt x="364" y="184"/>
                      <a:pt x="367" y="229"/>
                      <a:pt x="372" y="274"/>
                    </a:cubicBezTo>
                    <a:cubicBezTo>
                      <a:pt x="363" y="292"/>
                      <a:pt x="347" y="304"/>
                      <a:pt x="328" y="306"/>
                    </a:cubicBezTo>
                    <a:cubicBezTo>
                      <a:pt x="300" y="310"/>
                      <a:pt x="273" y="294"/>
                      <a:pt x="263" y="267"/>
                    </a:cubicBezTo>
                    <a:cubicBezTo>
                      <a:pt x="261" y="263"/>
                      <a:pt x="261" y="259"/>
                      <a:pt x="263" y="255"/>
                    </a:cubicBezTo>
                    <a:cubicBezTo>
                      <a:pt x="265" y="251"/>
                      <a:pt x="268" y="248"/>
                      <a:pt x="272" y="246"/>
                    </a:cubicBezTo>
                    <a:cubicBezTo>
                      <a:pt x="276" y="245"/>
                      <a:pt x="280" y="245"/>
                      <a:pt x="284" y="247"/>
                    </a:cubicBezTo>
                    <a:cubicBezTo>
                      <a:pt x="287" y="248"/>
                      <a:pt x="290" y="251"/>
                      <a:pt x="292" y="255"/>
                    </a:cubicBezTo>
                    <a:cubicBezTo>
                      <a:pt x="298" y="271"/>
                      <a:pt x="313" y="277"/>
                      <a:pt x="324" y="275"/>
                    </a:cubicBezTo>
                    <a:cubicBezTo>
                      <a:pt x="338" y="273"/>
                      <a:pt x="348" y="259"/>
                      <a:pt x="350" y="238"/>
                    </a:cubicBezTo>
                    <a:cubicBezTo>
                      <a:pt x="354" y="195"/>
                      <a:pt x="342" y="156"/>
                      <a:pt x="319" y="131"/>
                    </a:cubicBezTo>
                    <a:cubicBezTo>
                      <a:pt x="293" y="104"/>
                      <a:pt x="255" y="91"/>
                      <a:pt x="204" y="92"/>
                    </a:cubicBezTo>
                    <a:cubicBezTo>
                      <a:pt x="154" y="93"/>
                      <a:pt x="112" y="113"/>
                      <a:pt x="84" y="150"/>
                    </a:cubicBezTo>
                    <a:cubicBezTo>
                      <a:pt x="52" y="192"/>
                      <a:pt x="39" y="254"/>
                      <a:pt x="52" y="308"/>
                    </a:cubicBezTo>
                    <a:cubicBezTo>
                      <a:pt x="88" y="461"/>
                      <a:pt x="199" y="505"/>
                      <a:pt x="306" y="549"/>
                    </a:cubicBezTo>
                    <a:cubicBezTo>
                      <a:pt x="365" y="572"/>
                      <a:pt x="421" y="595"/>
                      <a:pt x="463" y="633"/>
                    </a:cubicBezTo>
                    <a:cubicBezTo>
                      <a:pt x="463" y="633"/>
                      <a:pt x="463" y="633"/>
                      <a:pt x="463" y="633"/>
                    </a:cubicBezTo>
                    <a:cubicBezTo>
                      <a:pt x="481" y="677"/>
                      <a:pt x="502" y="718"/>
                      <a:pt x="524" y="757"/>
                    </a:cubicBezTo>
                    <a:cubicBezTo>
                      <a:pt x="524" y="762"/>
                      <a:pt x="522" y="768"/>
                      <a:pt x="520" y="773"/>
                    </a:cubicBezTo>
                    <a:cubicBezTo>
                      <a:pt x="512" y="794"/>
                      <a:pt x="494" y="808"/>
                      <a:pt x="468" y="813"/>
                    </a:cubicBezTo>
                    <a:close/>
                    <a:moveTo>
                      <a:pt x="258" y="269"/>
                    </a:moveTo>
                    <a:cubicBezTo>
                      <a:pt x="269" y="298"/>
                      <a:pt x="299" y="316"/>
                      <a:pt x="329" y="312"/>
                    </a:cubicBezTo>
                    <a:cubicBezTo>
                      <a:pt x="347" y="309"/>
                      <a:pt x="363" y="299"/>
                      <a:pt x="373" y="283"/>
                    </a:cubicBezTo>
                    <a:cubicBezTo>
                      <a:pt x="387" y="404"/>
                      <a:pt x="416" y="518"/>
                      <a:pt x="458" y="622"/>
                    </a:cubicBezTo>
                    <a:cubicBezTo>
                      <a:pt x="417" y="587"/>
                      <a:pt x="364" y="566"/>
                      <a:pt x="308" y="543"/>
                    </a:cubicBezTo>
                    <a:cubicBezTo>
                      <a:pt x="202" y="501"/>
                      <a:pt x="93" y="457"/>
                      <a:pt x="57" y="307"/>
                    </a:cubicBezTo>
                    <a:cubicBezTo>
                      <a:pt x="45" y="254"/>
                      <a:pt x="57" y="194"/>
                      <a:pt x="89" y="153"/>
                    </a:cubicBezTo>
                    <a:cubicBezTo>
                      <a:pt x="116" y="118"/>
                      <a:pt x="156" y="99"/>
                      <a:pt x="204" y="98"/>
                    </a:cubicBezTo>
                    <a:cubicBezTo>
                      <a:pt x="253" y="97"/>
                      <a:pt x="291" y="109"/>
                      <a:pt x="315" y="135"/>
                    </a:cubicBezTo>
                    <a:cubicBezTo>
                      <a:pt x="337" y="159"/>
                      <a:pt x="348" y="196"/>
                      <a:pt x="345" y="237"/>
                    </a:cubicBezTo>
                    <a:cubicBezTo>
                      <a:pt x="343" y="256"/>
                      <a:pt x="335" y="268"/>
                      <a:pt x="323" y="270"/>
                    </a:cubicBezTo>
                    <a:cubicBezTo>
                      <a:pt x="314" y="271"/>
                      <a:pt x="302" y="266"/>
                      <a:pt x="297" y="253"/>
                    </a:cubicBezTo>
                    <a:cubicBezTo>
                      <a:pt x="295" y="248"/>
                      <a:pt x="291" y="244"/>
                      <a:pt x="286" y="242"/>
                    </a:cubicBezTo>
                    <a:cubicBezTo>
                      <a:pt x="281" y="239"/>
                      <a:pt x="275" y="239"/>
                      <a:pt x="270" y="241"/>
                    </a:cubicBezTo>
                    <a:cubicBezTo>
                      <a:pt x="264" y="243"/>
                      <a:pt x="260" y="247"/>
                      <a:pt x="258" y="252"/>
                    </a:cubicBezTo>
                    <a:cubicBezTo>
                      <a:pt x="256" y="258"/>
                      <a:pt x="255" y="263"/>
                      <a:pt x="258" y="269"/>
                    </a:cubicBezTo>
                    <a:close/>
                    <a:moveTo>
                      <a:pt x="806" y="1537"/>
                    </a:moveTo>
                    <a:cubicBezTo>
                      <a:pt x="982" y="1537"/>
                      <a:pt x="1133" y="1522"/>
                      <a:pt x="1159" y="1520"/>
                    </a:cubicBezTo>
                    <a:cubicBezTo>
                      <a:pt x="1159" y="1520"/>
                      <a:pt x="1159" y="1520"/>
                      <a:pt x="1159" y="1520"/>
                    </a:cubicBezTo>
                    <a:cubicBezTo>
                      <a:pt x="1159" y="1577"/>
                      <a:pt x="1159" y="1577"/>
                      <a:pt x="1159" y="1577"/>
                    </a:cubicBezTo>
                    <a:cubicBezTo>
                      <a:pt x="1138" y="1580"/>
                      <a:pt x="988" y="1595"/>
                      <a:pt x="806" y="1595"/>
                    </a:cubicBezTo>
                    <a:cubicBezTo>
                      <a:pt x="624" y="1595"/>
                      <a:pt x="474" y="1580"/>
                      <a:pt x="453" y="1577"/>
                    </a:cubicBezTo>
                    <a:cubicBezTo>
                      <a:pt x="453" y="1520"/>
                      <a:pt x="453" y="1520"/>
                      <a:pt x="453" y="1520"/>
                    </a:cubicBezTo>
                    <a:cubicBezTo>
                      <a:pt x="454" y="1520"/>
                      <a:pt x="454" y="1520"/>
                      <a:pt x="454" y="1520"/>
                    </a:cubicBezTo>
                    <a:cubicBezTo>
                      <a:pt x="479" y="1522"/>
                      <a:pt x="631" y="1537"/>
                      <a:pt x="806" y="1537"/>
                    </a:cubicBezTo>
                    <a:close/>
                    <a:moveTo>
                      <a:pt x="336" y="1580"/>
                    </a:moveTo>
                    <a:cubicBezTo>
                      <a:pt x="341" y="1582"/>
                      <a:pt x="351" y="1585"/>
                      <a:pt x="370" y="1589"/>
                    </a:cubicBezTo>
                    <a:cubicBezTo>
                      <a:pt x="395" y="1594"/>
                      <a:pt x="430" y="1599"/>
                      <a:pt x="471" y="1604"/>
                    </a:cubicBezTo>
                    <a:cubicBezTo>
                      <a:pt x="530" y="1610"/>
                      <a:pt x="651" y="1622"/>
                      <a:pt x="806" y="1622"/>
                    </a:cubicBezTo>
                    <a:cubicBezTo>
                      <a:pt x="961" y="1622"/>
                      <a:pt x="1083" y="1610"/>
                      <a:pt x="1141" y="1604"/>
                    </a:cubicBezTo>
                    <a:cubicBezTo>
                      <a:pt x="1182" y="1599"/>
                      <a:pt x="1218" y="1594"/>
                      <a:pt x="1243" y="1589"/>
                    </a:cubicBezTo>
                    <a:cubicBezTo>
                      <a:pt x="1262" y="1585"/>
                      <a:pt x="1272" y="1582"/>
                      <a:pt x="1277" y="1580"/>
                    </a:cubicBezTo>
                    <a:cubicBezTo>
                      <a:pt x="1277" y="1786"/>
                      <a:pt x="1277" y="1786"/>
                      <a:pt x="1277" y="1786"/>
                    </a:cubicBezTo>
                    <a:cubicBezTo>
                      <a:pt x="1267" y="1797"/>
                      <a:pt x="1072" y="1828"/>
                      <a:pt x="806" y="1828"/>
                    </a:cubicBezTo>
                    <a:cubicBezTo>
                      <a:pt x="540" y="1828"/>
                      <a:pt x="346" y="1797"/>
                      <a:pt x="336" y="1786"/>
                    </a:cubicBezTo>
                    <a:lnTo>
                      <a:pt x="336" y="1580"/>
                    </a:lnTo>
                    <a:close/>
                    <a:moveTo>
                      <a:pt x="806" y="1920"/>
                    </a:moveTo>
                    <a:cubicBezTo>
                      <a:pt x="543" y="1920"/>
                      <a:pt x="297" y="1885"/>
                      <a:pt x="285" y="1874"/>
                    </a:cubicBezTo>
                    <a:cubicBezTo>
                      <a:pt x="285" y="1831"/>
                      <a:pt x="285" y="1831"/>
                      <a:pt x="285" y="1831"/>
                    </a:cubicBezTo>
                    <a:cubicBezTo>
                      <a:pt x="302" y="1839"/>
                      <a:pt x="374" y="1850"/>
                      <a:pt x="446" y="1858"/>
                    </a:cubicBezTo>
                    <a:cubicBezTo>
                      <a:pt x="561" y="1870"/>
                      <a:pt x="693" y="1877"/>
                      <a:pt x="806" y="1877"/>
                    </a:cubicBezTo>
                    <a:cubicBezTo>
                      <a:pt x="920" y="1877"/>
                      <a:pt x="1051" y="1870"/>
                      <a:pt x="1167" y="1858"/>
                    </a:cubicBezTo>
                    <a:cubicBezTo>
                      <a:pt x="1238" y="1850"/>
                      <a:pt x="1311" y="1839"/>
                      <a:pt x="1328" y="1831"/>
                    </a:cubicBezTo>
                    <a:cubicBezTo>
                      <a:pt x="1328" y="1874"/>
                      <a:pt x="1328" y="1874"/>
                      <a:pt x="1328" y="1874"/>
                    </a:cubicBezTo>
                    <a:cubicBezTo>
                      <a:pt x="1315" y="1885"/>
                      <a:pt x="1070" y="1920"/>
                      <a:pt x="806" y="1920"/>
                    </a:cubicBezTo>
                    <a:close/>
                    <a:moveTo>
                      <a:pt x="1328" y="1829"/>
                    </a:moveTo>
                    <a:cubicBezTo>
                      <a:pt x="1304" y="1842"/>
                      <a:pt x="1063" y="1875"/>
                      <a:pt x="806" y="1875"/>
                    </a:cubicBezTo>
                    <a:cubicBezTo>
                      <a:pt x="550" y="1875"/>
                      <a:pt x="308" y="1842"/>
                      <a:pt x="285" y="1829"/>
                    </a:cubicBezTo>
                    <a:cubicBezTo>
                      <a:pt x="285" y="1829"/>
                      <a:pt x="285" y="1829"/>
                      <a:pt x="285" y="1829"/>
                    </a:cubicBezTo>
                    <a:cubicBezTo>
                      <a:pt x="332" y="1791"/>
                      <a:pt x="332" y="1791"/>
                      <a:pt x="332" y="1791"/>
                    </a:cubicBezTo>
                    <a:cubicBezTo>
                      <a:pt x="336" y="1793"/>
                      <a:pt x="345" y="1797"/>
                      <a:pt x="370" y="1802"/>
                    </a:cubicBezTo>
                    <a:cubicBezTo>
                      <a:pt x="395" y="1807"/>
                      <a:pt x="430" y="1812"/>
                      <a:pt x="471" y="1817"/>
                    </a:cubicBezTo>
                    <a:cubicBezTo>
                      <a:pt x="530" y="1823"/>
                      <a:pt x="651" y="1834"/>
                      <a:pt x="806" y="1834"/>
                    </a:cubicBezTo>
                    <a:cubicBezTo>
                      <a:pt x="962" y="1834"/>
                      <a:pt x="1083" y="1823"/>
                      <a:pt x="1141" y="1817"/>
                    </a:cubicBezTo>
                    <a:cubicBezTo>
                      <a:pt x="1182" y="1812"/>
                      <a:pt x="1218" y="1807"/>
                      <a:pt x="1243" y="1802"/>
                    </a:cubicBezTo>
                    <a:cubicBezTo>
                      <a:pt x="1267" y="1797"/>
                      <a:pt x="1277" y="1793"/>
                      <a:pt x="1280" y="1791"/>
                    </a:cubicBezTo>
                    <a:cubicBezTo>
                      <a:pt x="1328" y="1829"/>
                      <a:pt x="1328" y="1829"/>
                      <a:pt x="1328" y="1829"/>
                    </a:cubicBezTo>
                    <a:close/>
                    <a:moveTo>
                      <a:pt x="1276" y="1574"/>
                    </a:moveTo>
                    <a:cubicBezTo>
                      <a:pt x="1260" y="1585"/>
                      <a:pt x="1068" y="1616"/>
                      <a:pt x="806" y="1616"/>
                    </a:cubicBezTo>
                    <a:cubicBezTo>
                      <a:pt x="545" y="1616"/>
                      <a:pt x="352" y="1585"/>
                      <a:pt x="337" y="1574"/>
                    </a:cubicBezTo>
                    <a:cubicBezTo>
                      <a:pt x="340" y="1572"/>
                      <a:pt x="359" y="1566"/>
                      <a:pt x="448" y="1561"/>
                    </a:cubicBezTo>
                    <a:cubicBezTo>
                      <a:pt x="448" y="1580"/>
                      <a:pt x="448" y="1580"/>
                      <a:pt x="448" y="1580"/>
                    </a:cubicBezTo>
                    <a:cubicBezTo>
                      <a:pt x="448" y="1581"/>
                      <a:pt x="449" y="1582"/>
                      <a:pt x="450" y="1583"/>
                    </a:cubicBezTo>
                    <a:cubicBezTo>
                      <a:pt x="452" y="1583"/>
                      <a:pt x="611" y="1600"/>
                      <a:pt x="806" y="1600"/>
                    </a:cubicBezTo>
                    <a:cubicBezTo>
                      <a:pt x="1002" y="1600"/>
                      <a:pt x="1161" y="1583"/>
                      <a:pt x="1162" y="1583"/>
                    </a:cubicBezTo>
                    <a:cubicBezTo>
                      <a:pt x="1164" y="1582"/>
                      <a:pt x="1165" y="1581"/>
                      <a:pt x="1165" y="1580"/>
                    </a:cubicBezTo>
                    <a:cubicBezTo>
                      <a:pt x="1165" y="1561"/>
                      <a:pt x="1165" y="1561"/>
                      <a:pt x="1165" y="1561"/>
                    </a:cubicBezTo>
                    <a:cubicBezTo>
                      <a:pt x="1254" y="1566"/>
                      <a:pt x="1272" y="1572"/>
                      <a:pt x="1276" y="1574"/>
                    </a:cubicBezTo>
                    <a:close/>
                    <a:moveTo>
                      <a:pt x="1156" y="1518"/>
                    </a:moveTo>
                    <a:cubicBezTo>
                      <a:pt x="1124" y="1521"/>
                      <a:pt x="976" y="1535"/>
                      <a:pt x="806" y="1535"/>
                    </a:cubicBezTo>
                    <a:cubicBezTo>
                      <a:pt x="636" y="1535"/>
                      <a:pt x="489" y="1521"/>
                      <a:pt x="457" y="1518"/>
                    </a:cubicBezTo>
                    <a:cubicBezTo>
                      <a:pt x="598" y="1445"/>
                      <a:pt x="674" y="1349"/>
                      <a:pt x="713" y="1281"/>
                    </a:cubicBezTo>
                    <a:cubicBezTo>
                      <a:pt x="752" y="1214"/>
                      <a:pt x="763" y="1160"/>
                      <a:pt x="765" y="1150"/>
                    </a:cubicBezTo>
                    <a:cubicBezTo>
                      <a:pt x="806" y="1150"/>
                      <a:pt x="806" y="1150"/>
                      <a:pt x="806" y="1150"/>
                    </a:cubicBezTo>
                    <a:cubicBezTo>
                      <a:pt x="848" y="1150"/>
                      <a:pt x="848" y="1150"/>
                      <a:pt x="848" y="1150"/>
                    </a:cubicBezTo>
                    <a:cubicBezTo>
                      <a:pt x="850" y="1160"/>
                      <a:pt x="861" y="1214"/>
                      <a:pt x="900" y="1281"/>
                    </a:cubicBezTo>
                    <a:cubicBezTo>
                      <a:pt x="939" y="1349"/>
                      <a:pt x="1015" y="1445"/>
                      <a:pt x="1156" y="1518"/>
                    </a:cubicBezTo>
                    <a:close/>
                    <a:moveTo>
                      <a:pt x="864" y="1121"/>
                    </a:moveTo>
                    <a:cubicBezTo>
                      <a:pt x="863" y="1129"/>
                      <a:pt x="859" y="1137"/>
                      <a:pt x="849" y="1144"/>
                    </a:cubicBezTo>
                    <a:cubicBezTo>
                      <a:pt x="806" y="1144"/>
                      <a:pt x="806" y="1144"/>
                      <a:pt x="806" y="1144"/>
                    </a:cubicBezTo>
                    <a:cubicBezTo>
                      <a:pt x="763" y="1144"/>
                      <a:pt x="763" y="1144"/>
                      <a:pt x="763" y="1144"/>
                    </a:cubicBezTo>
                    <a:cubicBezTo>
                      <a:pt x="754" y="1137"/>
                      <a:pt x="749" y="1129"/>
                      <a:pt x="749" y="1121"/>
                    </a:cubicBezTo>
                    <a:cubicBezTo>
                      <a:pt x="749" y="1108"/>
                      <a:pt x="759" y="1097"/>
                      <a:pt x="763" y="1094"/>
                    </a:cubicBezTo>
                    <a:cubicBezTo>
                      <a:pt x="806" y="1094"/>
                      <a:pt x="806" y="1094"/>
                      <a:pt x="806" y="1094"/>
                    </a:cubicBezTo>
                    <a:cubicBezTo>
                      <a:pt x="807" y="1094"/>
                      <a:pt x="808" y="1094"/>
                      <a:pt x="808" y="1093"/>
                    </a:cubicBezTo>
                    <a:cubicBezTo>
                      <a:pt x="849" y="1093"/>
                      <a:pt x="849" y="1093"/>
                      <a:pt x="849" y="1093"/>
                    </a:cubicBezTo>
                    <a:cubicBezTo>
                      <a:pt x="852" y="1096"/>
                      <a:pt x="864" y="1107"/>
                      <a:pt x="864" y="1121"/>
                    </a:cubicBezTo>
                    <a:close/>
                    <a:moveTo>
                      <a:pt x="848" y="1088"/>
                    </a:moveTo>
                    <a:cubicBezTo>
                      <a:pt x="806" y="1088"/>
                      <a:pt x="806" y="1088"/>
                      <a:pt x="806" y="1088"/>
                    </a:cubicBezTo>
                    <a:cubicBezTo>
                      <a:pt x="806" y="1088"/>
                      <a:pt x="805" y="1088"/>
                      <a:pt x="805" y="1088"/>
                    </a:cubicBezTo>
                    <a:cubicBezTo>
                      <a:pt x="765" y="1088"/>
                      <a:pt x="765" y="1088"/>
                      <a:pt x="765" y="1088"/>
                    </a:cubicBezTo>
                    <a:cubicBezTo>
                      <a:pt x="753" y="1046"/>
                      <a:pt x="753" y="1046"/>
                      <a:pt x="753" y="1046"/>
                    </a:cubicBezTo>
                    <a:cubicBezTo>
                      <a:pt x="806" y="1046"/>
                      <a:pt x="806" y="1046"/>
                      <a:pt x="806" y="1046"/>
                    </a:cubicBezTo>
                    <a:cubicBezTo>
                      <a:pt x="860" y="1046"/>
                      <a:pt x="860" y="1046"/>
                      <a:pt x="860" y="1046"/>
                    </a:cubicBezTo>
                    <a:lnTo>
                      <a:pt x="848" y="1088"/>
                    </a:lnTo>
                    <a:close/>
                    <a:moveTo>
                      <a:pt x="876" y="1028"/>
                    </a:moveTo>
                    <a:cubicBezTo>
                      <a:pt x="875" y="1033"/>
                      <a:pt x="870" y="1037"/>
                      <a:pt x="863" y="1040"/>
                    </a:cubicBezTo>
                    <a:cubicBezTo>
                      <a:pt x="863" y="1040"/>
                      <a:pt x="862" y="1040"/>
                      <a:pt x="862" y="1041"/>
                    </a:cubicBezTo>
                    <a:cubicBezTo>
                      <a:pt x="806" y="1041"/>
                      <a:pt x="806" y="1041"/>
                      <a:pt x="806" y="1041"/>
                    </a:cubicBezTo>
                    <a:cubicBezTo>
                      <a:pt x="750" y="1041"/>
                      <a:pt x="750" y="1041"/>
                      <a:pt x="750" y="1041"/>
                    </a:cubicBezTo>
                    <a:cubicBezTo>
                      <a:pt x="750" y="1040"/>
                      <a:pt x="750" y="1040"/>
                      <a:pt x="750" y="1040"/>
                    </a:cubicBezTo>
                    <a:cubicBezTo>
                      <a:pt x="743" y="1037"/>
                      <a:pt x="738" y="1033"/>
                      <a:pt x="736" y="1028"/>
                    </a:cubicBezTo>
                    <a:cubicBezTo>
                      <a:pt x="733" y="1019"/>
                      <a:pt x="738" y="1008"/>
                      <a:pt x="740" y="1004"/>
                    </a:cubicBezTo>
                    <a:cubicBezTo>
                      <a:pt x="806" y="1004"/>
                      <a:pt x="806" y="1004"/>
                      <a:pt x="806" y="1004"/>
                    </a:cubicBezTo>
                    <a:cubicBezTo>
                      <a:pt x="873" y="1004"/>
                      <a:pt x="873" y="1004"/>
                      <a:pt x="873" y="1004"/>
                    </a:cubicBezTo>
                    <a:cubicBezTo>
                      <a:pt x="875" y="1008"/>
                      <a:pt x="880" y="1019"/>
                      <a:pt x="876" y="1028"/>
                    </a:cubicBezTo>
                    <a:close/>
                    <a:moveTo>
                      <a:pt x="873" y="998"/>
                    </a:moveTo>
                    <a:cubicBezTo>
                      <a:pt x="806" y="998"/>
                      <a:pt x="806" y="998"/>
                      <a:pt x="806" y="998"/>
                    </a:cubicBezTo>
                    <a:cubicBezTo>
                      <a:pt x="739" y="998"/>
                      <a:pt x="739" y="998"/>
                      <a:pt x="739" y="998"/>
                    </a:cubicBezTo>
                    <a:cubicBezTo>
                      <a:pt x="656" y="932"/>
                      <a:pt x="586" y="850"/>
                      <a:pt x="529" y="754"/>
                    </a:cubicBezTo>
                    <a:cubicBezTo>
                      <a:pt x="507" y="715"/>
                      <a:pt x="486" y="673"/>
                      <a:pt x="467" y="630"/>
                    </a:cubicBezTo>
                    <a:cubicBezTo>
                      <a:pt x="422" y="521"/>
                      <a:pt x="392" y="402"/>
                      <a:pt x="378" y="274"/>
                    </a:cubicBezTo>
                    <a:cubicBezTo>
                      <a:pt x="373" y="228"/>
                      <a:pt x="370" y="183"/>
                      <a:pt x="369" y="140"/>
                    </a:cubicBezTo>
                    <a:cubicBezTo>
                      <a:pt x="369" y="140"/>
                      <a:pt x="369" y="140"/>
                      <a:pt x="369" y="140"/>
                    </a:cubicBezTo>
                    <a:cubicBezTo>
                      <a:pt x="369" y="111"/>
                      <a:pt x="370" y="91"/>
                      <a:pt x="370" y="85"/>
                    </a:cubicBezTo>
                    <a:cubicBezTo>
                      <a:pt x="656" y="6"/>
                      <a:pt x="957" y="6"/>
                      <a:pt x="1242" y="85"/>
                    </a:cubicBezTo>
                    <a:cubicBezTo>
                      <a:pt x="1243" y="92"/>
                      <a:pt x="1244" y="115"/>
                      <a:pt x="1243" y="150"/>
                    </a:cubicBezTo>
                    <a:cubicBezTo>
                      <a:pt x="1243" y="150"/>
                      <a:pt x="1243" y="150"/>
                      <a:pt x="1243" y="150"/>
                    </a:cubicBezTo>
                    <a:cubicBezTo>
                      <a:pt x="1243" y="150"/>
                      <a:pt x="1243" y="150"/>
                      <a:pt x="1243" y="150"/>
                    </a:cubicBezTo>
                    <a:cubicBezTo>
                      <a:pt x="1242" y="188"/>
                      <a:pt x="1240" y="227"/>
                      <a:pt x="1236" y="267"/>
                    </a:cubicBezTo>
                    <a:cubicBezTo>
                      <a:pt x="1236" y="267"/>
                      <a:pt x="1236" y="267"/>
                      <a:pt x="1236" y="267"/>
                    </a:cubicBezTo>
                    <a:cubicBezTo>
                      <a:pt x="1236" y="267"/>
                      <a:pt x="1236" y="267"/>
                      <a:pt x="1236" y="267"/>
                    </a:cubicBezTo>
                    <a:cubicBezTo>
                      <a:pt x="1222" y="400"/>
                      <a:pt x="1190" y="525"/>
                      <a:pt x="1142" y="637"/>
                    </a:cubicBezTo>
                    <a:cubicBezTo>
                      <a:pt x="1142" y="637"/>
                      <a:pt x="1142" y="637"/>
                      <a:pt x="1142" y="637"/>
                    </a:cubicBezTo>
                    <a:cubicBezTo>
                      <a:pt x="1142" y="637"/>
                      <a:pt x="1142" y="637"/>
                      <a:pt x="1142" y="637"/>
                    </a:cubicBezTo>
                    <a:cubicBezTo>
                      <a:pt x="1126" y="676"/>
                      <a:pt x="1108" y="712"/>
                      <a:pt x="1088" y="747"/>
                    </a:cubicBezTo>
                    <a:cubicBezTo>
                      <a:pt x="1087" y="747"/>
                      <a:pt x="1087" y="748"/>
                      <a:pt x="1087" y="748"/>
                    </a:cubicBezTo>
                    <a:cubicBezTo>
                      <a:pt x="1030" y="847"/>
                      <a:pt x="958" y="931"/>
                      <a:pt x="873" y="998"/>
                    </a:cubicBezTo>
                    <a:close/>
                    <a:moveTo>
                      <a:pt x="1359" y="252"/>
                    </a:moveTo>
                    <a:cubicBezTo>
                      <a:pt x="1357" y="247"/>
                      <a:pt x="1352" y="243"/>
                      <a:pt x="1347" y="241"/>
                    </a:cubicBezTo>
                    <a:cubicBezTo>
                      <a:pt x="1336" y="237"/>
                      <a:pt x="1324" y="242"/>
                      <a:pt x="1320" y="253"/>
                    </a:cubicBezTo>
                    <a:cubicBezTo>
                      <a:pt x="1315" y="266"/>
                      <a:pt x="1303" y="271"/>
                      <a:pt x="1294" y="270"/>
                    </a:cubicBezTo>
                    <a:cubicBezTo>
                      <a:pt x="1282" y="268"/>
                      <a:pt x="1274" y="256"/>
                      <a:pt x="1272" y="237"/>
                    </a:cubicBezTo>
                    <a:cubicBezTo>
                      <a:pt x="1269" y="196"/>
                      <a:pt x="1280" y="159"/>
                      <a:pt x="1302" y="135"/>
                    </a:cubicBezTo>
                    <a:cubicBezTo>
                      <a:pt x="1326" y="109"/>
                      <a:pt x="1363" y="97"/>
                      <a:pt x="1413" y="98"/>
                    </a:cubicBezTo>
                    <a:cubicBezTo>
                      <a:pt x="1461" y="99"/>
                      <a:pt x="1501" y="118"/>
                      <a:pt x="1528" y="153"/>
                    </a:cubicBezTo>
                    <a:cubicBezTo>
                      <a:pt x="1560" y="194"/>
                      <a:pt x="1572" y="254"/>
                      <a:pt x="1560" y="307"/>
                    </a:cubicBezTo>
                    <a:cubicBezTo>
                      <a:pt x="1524" y="457"/>
                      <a:pt x="1415" y="501"/>
                      <a:pt x="1309" y="543"/>
                    </a:cubicBezTo>
                    <a:cubicBezTo>
                      <a:pt x="1250" y="567"/>
                      <a:pt x="1195" y="589"/>
                      <a:pt x="1153" y="627"/>
                    </a:cubicBezTo>
                    <a:cubicBezTo>
                      <a:pt x="1197" y="520"/>
                      <a:pt x="1226" y="403"/>
                      <a:pt x="1240" y="278"/>
                    </a:cubicBezTo>
                    <a:cubicBezTo>
                      <a:pt x="1250" y="296"/>
                      <a:pt x="1268" y="309"/>
                      <a:pt x="1288" y="312"/>
                    </a:cubicBezTo>
                    <a:cubicBezTo>
                      <a:pt x="1318" y="316"/>
                      <a:pt x="1348" y="298"/>
                      <a:pt x="1359" y="269"/>
                    </a:cubicBezTo>
                    <a:cubicBezTo>
                      <a:pt x="1361" y="263"/>
                      <a:pt x="1361" y="258"/>
                      <a:pt x="1359" y="252"/>
                    </a:cubicBezTo>
                    <a:close/>
                    <a:moveTo>
                      <a:pt x="1596" y="315"/>
                    </a:moveTo>
                    <a:cubicBezTo>
                      <a:pt x="1556" y="484"/>
                      <a:pt x="1432" y="534"/>
                      <a:pt x="1322" y="578"/>
                    </a:cubicBezTo>
                    <a:cubicBezTo>
                      <a:pt x="1250" y="607"/>
                      <a:pt x="1181" y="634"/>
                      <a:pt x="1145" y="693"/>
                    </a:cubicBezTo>
                    <a:cubicBezTo>
                      <a:pt x="1144" y="694"/>
                      <a:pt x="1144" y="694"/>
                      <a:pt x="1144" y="694"/>
                    </a:cubicBezTo>
                    <a:cubicBezTo>
                      <a:pt x="1139" y="702"/>
                      <a:pt x="1122" y="737"/>
                      <a:pt x="1131" y="760"/>
                    </a:cubicBezTo>
                    <a:cubicBezTo>
                      <a:pt x="1135" y="770"/>
                      <a:pt x="1143" y="777"/>
                      <a:pt x="1156" y="780"/>
                    </a:cubicBezTo>
                    <a:cubicBezTo>
                      <a:pt x="1171" y="783"/>
                      <a:pt x="1183" y="779"/>
                      <a:pt x="1191" y="769"/>
                    </a:cubicBezTo>
                    <a:cubicBezTo>
                      <a:pt x="1199" y="760"/>
                      <a:pt x="1201" y="745"/>
                      <a:pt x="1196" y="735"/>
                    </a:cubicBezTo>
                    <a:cubicBezTo>
                      <a:pt x="1193" y="727"/>
                      <a:pt x="1187" y="723"/>
                      <a:pt x="1179" y="723"/>
                    </a:cubicBezTo>
                    <a:cubicBezTo>
                      <a:pt x="1175" y="722"/>
                      <a:pt x="1171" y="721"/>
                      <a:pt x="1168" y="717"/>
                    </a:cubicBezTo>
                    <a:cubicBezTo>
                      <a:pt x="1165" y="714"/>
                      <a:pt x="1164" y="710"/>
                      <a:pt x="1164" y="706"/>
                    </a:cubicBezTo>
                    <a:cubicBezTo>
                      <a:pt x="1165" y="702"/>
                      <a:pt x="1167" y="698"/>
                      <a:pt x="1170" y="695"/>
                    </a:cubicBezTo>
                    <a:cubicBezTo>
                      <a:pt x="1173" y="693"/>
                      <a:pt x="1177" y="691"/>
                      <a:pt x="1181" y="692"/>
                    </a:cubicBezTo>
                    <a:cubicBezTo>
                      <a:pt x="1201" y="693"/>
                      <a:pt x="1217" y="704"/>
                      <a:pt x="1225" y="722"/>
                    </a:cubicBezTo>
                    <a:cubicBezTo>
                      <a:pt x="1234" y="743"/>
                      <a:pt x="1230" y="770"/>
                      <a:pt x="1216" y="789"/>
                    </a:cubicBezTo>
                    <a:cubicBezTo>
                      <a:pt x="1192" y="820"/>
                      <a:pt x="1149" y="813"/>
                      <a:pt x="1149" y="813"/>
                    </a:cubicBezTo>
                    <a:cubicBezTo>
                      <a:pt x="1123" y="808"/>
                      <a:pt x="1105" y="794"/>
                      <a:pt x="1096" y="773"/>
                    </a:cubicBezTo>
                    <a:cubicBezTo>
                      <a:pt x="1094" y="766"/>
                      <a:pt x="1092" y="759"/>
                      <a:pt x="1092" y="751"/>
                    </a:cubicBezTo>
                    <a:cubicBezTo>
                      <a:pt x="1112" y="716"/>
                      <a:pt x="1131" y="679"/>
                      <a:pt x="1147" y="640"/>
                    </a:cubicBezTo>
                    <a:cubicBezTo>
                      <a:pt x="1190" y="597"/>
                      <a:pt x="1248" y="573"/>
                      <a:pt x="1311" y="548"/>
                    </a:cubicBezTo>
                    <a:cubicBezTo>
                      <a:pt x="1418" y="505"/>
                      <a:pt x="1529" y="461"/>
                      <a:pt x="1565" y="308"/>
                    </a:cubicBezTo>
                    <a:cubicBezTo>
                      <a:pt x="1578" y="254"/>
                      <a:pt x="1565" y="192"/>
                      <a:pt x="1533" y="150"/>
                    </a:cubicBezTo>
                    <a:cubicBezTo>
                      <a:pt x="1504" y="113"/>
                      <a:pt x="1463" y="93"/>
                      <a:pt x="1413" y="92"/>
                    </a:cubicBezTo>
                    <a:cubicBezTo>
                      <a:pt x="1362" y="91"/>
                      <a:pt x="1323" y="104"/>
                      <a:pt x="1298" y="131"/>
                    </a:cubicBezTo>
                    <a:cubicBezTo>
                      <a:pt x="1274" y="156"/>
                      <a:pt x="1263" y="195"/>
                      <a:pt x="1267" y="238"/>
                    </a:cubicBezTo>
                    <a:cubicBezTo>
                      <a:pt x="1268" y="259"/>
                      <a:pt x="1278" y="273"/>
                      <a:pt x="1293" y="275"/>
                    </a:cubicBezTo>
                    <a:cubicBezTo>
                      <a:pt x="1304" y="277"/>
                      <a:pt x="1319" y="271"/>
                      <a:pt x="1325" y="255"/>
                    </a:cubicBezTo>
                    <a:cubicBezTo>
                      <a:pt x="1326" y="251"/>
                      <a:pt x="1329" y="248"/>
                      <a:pt x="1333" y="247"/>
                    </a:cubicBezTo>
                    <a:cubicBezTo>
                      <a:pt x="1337" y="245"/>
                      <a:pt x="1341" y="245"/>
                      <a:pt x="1345" y="246"/>
                    </a:cubicBezTo>
                    <a:cubicBezTo>
                      <a:pt x="1349" y="248"/>
                      <a:pt x="1352" y="251"/>
                      <a:pt x="1354" y="255"/>
                    </a:cubicBezTo>
                    <a:cubicBezTo>
                      <a:pt x="1355" y="259"/>
                      <a:pt x="1356" y="263"/>
                      <a:pt x="1354" y="267"/>
                    </a:cubicBezTo>
                    <a:cubicBezTo>
                      <a:pt x="1343" y="294"/>
                      <a:pt x="1316" y="310"/>
                      <a:pt x="1289" y="306"/>
                    </a:cubicBezTo>
                    <a:cubicBezTo>
                      <a:pt x="1268" y="303"/>
                      <a:pt x="1250" y="289"/>
                      <a:pt x="1241" y="267"/>
                    </a:cubicBezTo>
                    <a:cubicBezTo>
                      <a:pt x="1246" y="227"/>
                      <a:pt x="1248" y="188"/>
                      <a:pt x="1249" y="150"/>
                    </a:cubicBezTo>
                    <a:cubicBezTo>
                      <a:pt x="1256" y="135"/>
                      <a:pt x="1264" y="121"/>
                      <a:pt x="1275" y="109"/>
                    </a:cubicBezTo>
                    <a:cubicBezTo>
                      <a:pt x="1307" y="76"/>
                      <a:pt x="1353" y="60"/>
                      <a:pt x="1413" y="61"/>
                    </a:cubicBezTo>
                    <a:cubicBezTo>
                      <a:pt x="1473" y="62"/>
                      <a:pt x="1523" y="86"/>
                      <a:pt x="1557" y="131"/>
                    </a:cubicBezTo>
                    <a:cubicBezTo>
                      <a:pt x="1596" y="180"/>
                      <a:pt x="1611" y="252"/>
                      <a:pt x="1596" y="315"/>
                    </a:cubicBezTo>
                    <a:close/>
                  </a:path>
                </a:pathLst>
              </a:custGeom>
              <a:solidFill>
                <a:schemeClr val="dk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2" name="Google Shape;1982;p37"/>
              <p:cNvSpPr/>
              <p:nvPr/>
            </p:nvSpPr>
            <p:spPr>
              <a:xfrm>
                <a:off x="1944195" y="3528175"/>
                <a:ext cx="83277" cy="60200"/>
              </a:xfrm>
              <a:custGeom>
                <a:rect b="b" l="l" r="r" t="t"/>
                <a:pathLst>
                  <a:path extrusionOk="0" h="44" w="61">
                    <a:moveTo>
                      <a:pt x="61" y="44"/>
                    </a:moveTo>
                    <a:cubicBezTo>
                      <a:pt x="61" y="0"/>
                      <a:pt x="61" y="0"/>
                      <a:pt x="61" y="0"/>
                    </a:cubicBezTo>
                    <a:cubicBezTo>
                      <a:pt x="0" y="6"/>
                      <a:pt x="0" y="6"/>
                      <a:pt x="0" y="6"/>
                    </a:cubicBezTo>
                    <a:cubicBezTo>
                      <a:pt x="41" y="2"/>
                      <a:pt x="61" y="44"/>
                      <a:pt x="61" y="44"/>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3" name="Google Shape;1983;p37"/>
              <p:cNvSpPr/>
              <p:nvPr/>
            </p:nvSpPr>
            <p:spPr>
              <a:xfrm>
                <a:off x="2047538" y="3617471"/>
                <a:ext cx="140466" cy="241803"/>
              </a:xfrm>
              <a:custGeom>
                <a:rect b="b" l="l" r="r" t="t"/>
                <a:pathLst>
                  <a:path extrusionOk="0" h="178" w="103">
                    <a:moveTo>
                      <a:pt x="103" y="178"/>
                    </a:moveTo>
                    <a:cubicBezTo>
                      <a:pt x="103" y="0"/>
                      <a:pt x="103" y="0"/>
                      <a:pt x="103" y="0"/>
                    </a:cubicBezTo>
                    <a:cubicBezTo>
                      <a:pt x="63" y="13"/>
                      <a:pt x="0" y="19"/>
                      <a:pt x="0" y="19"/>
                    </a:cubicBezTo>
                    <a:cubicBezTo>
                      <a:pt x="95" y="28"/>
                      <a:pt x="103" y="178"/>
                      <a:pt x="103" y="178"/>
                    </a:cubicBezTo>
                    <a:close/>
                  </a:path>
                </a:pathLst>
              </a:custGeom>
              <a:solidFill>
                <a:srgbClr val="F4F4F4">
                  <a:alpha val="251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nvGrpSpPr>
            <p:cNvPr id="1984" name="Google Shape;1984;p37"/>
            <p:cNvGrpSpPr/>
            <p:nvPr/>
          </p:nvGrpSpPr>
          <p:grpSpPr>
            <a:xfrm>
              <a:off x="4987079" y="1152097"/>
              <a:ext cx="3180821" cy="944897"/>
              <a:chOff x="1784460" y="726544"/>
              <a:chExt cx="3655695" cy="1085963"/>
            </a:xfrm>
          </p:grpSpPr>
          <p:sp>
            <p:nvSpPr>
              <p:cNvPr id="1985" name="Google Shape;1985;p37"/>
              <p:cNvSpPr/>
              <p:nvPr/>
            </p:nvSpPr>
            <p:spPr>
              <a:xfrm>
                <a:off x="2292416" y="990810"/>
                <a:ext cx="151640" cy="156122"/>
              </a:xfrm>
              <a:custGeom>
                <a:rect b="b" l="l" r="r" t="t"/>
                <a:pathLst>
                  <a:path extrusionOk="0" h="209" w="203">
                    <a:moveTo>
                      <a:pt x="195" y="177"/>
                    </a:moveTo>
                    <a:lnTo>
                      <a:pt x="124" y="159"/>
                    </a:lnTo>
                    <a:lnTo>
                      <a:pt x="70" y="209"/>
                    </a:lnTo>
                    <a:lnTo>
                      <a:pt x="64" y="136"/>
                    </a:lnTo>
                    <a:lnTo>
                      <a:pt x="0" y="100"/>
                    </a:lnTo>
                    <a:lnTo>
                      <a:pt x="68" y="72"/>
                    </a:lnTo>
                    <a:lnTo>
                      <a:pt x="82" y="0"/>
                    </a:lnTo>
                    <a:lnTo>
                      <a:pt x="130" y="55"/>
                    </a:lnTo>
                    <a:lnTo>
                      <a:pt x="203" y="47"/>
                    </a:lnTo>
                    <a:lnTo>
                      <a:pt x="165" y="111"/>
                    </a:lnTo>
                    <a:lnTo>
                      <a:pt x="195"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6" name="Google Shape;1986;p37"/>
              <p:cNvSpPr/>
              <p:nvPr/>
            </p:nvSpPr>
            <p:spPr>
              <a:xfrm>
                <a:off x="1784460" y="1598854"/>
                <a:ext cx="151649" cy="146420"/>
              </a:xfrm>
              <a:custGeom>
                <a:rect b="b" l="l" r="r" t="t"/>
                <a:pathLst>
                  <a:path extrusionOk="0" h="84" w="87">
                    <a:moveTo>
                      <a:pt x="87" y="52"/>
                    </a:moveTo>
                    <a:lnTo>
                      <a:pt x="57" y="57"/>
                    </a:lnTo>
                    <a:lnTo>
                      <a:pt x="43" y="84"/>
                    </a:lnTo>
                    <a:lnTo>
                      <a:pt x="30" y="55"/>
                    </a:lnTo>
                    <a:lnTo>
                      <a:pt x="0" y="51"/>
                    </a:lnTo>
                    <a:lnTo>
                      <a:pt x="23" y="29"/>
                    </a:lnTo>
                    <a:lnTo>
                      <a:pt x="18" y="0"/>
                    </a:lnTo>
                    <a:lnTo>
                      <a:pt x="45" y="15"/>
                    </a:lnTo>
                    <a:lnTo>
                      <a:pt x="72" y="1"/>
                    </a:lnTo>
                    <a:lnTo>
                      <a:pt x="66" y="31"/>
                    </a:lnTo>
                    <a:lnTo>
                      <a:pt x="87" y="52"/>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7" name="Google Shape;1987;p37"/>
              <p:cNvSpPr/>
              <p:nvPr/>
            </p:nvSpPr>
            <p:spPr>
              <a:xfrm>
                <a:off x="4986828" y="1656385"/>
                <a:ext cx="152387" cy="156122"/>
              </a:xfrm>
              <a:custGeom>
                <a:rect b="b" l="l" r="r" t="t"/>
                <a:pathLst>
                  <a:path extrusionOk="0" h="209" w="204">
                    <a:moveTo>
                      <a:pt x="196" y="177"/>
                    </a:moveTo>
                    <a:lnTo>
                      <a:pt x="125" y="159"/>
                    </a:lnTo>
                    <a:lnTo>
                      <a:pt x="71" y="209"/>
                    </a:lnTo>
                    <a:lnTo>
                      <a:pt x="64" y="136"/>
                    </a:lnTo>
                    <a:lnTo>
                      <a:pt x="0" y="100"/>
                    </a:lnTo>
                    <a:lnTo>
                      <a:pt x="68" y="71"/>
                    </a:lnTo>
                    <a:lnTo>
                      <a:pt x="83" y="0"/>
                    </a:lnTo>
                    <a:lnTo>
                      <a:pt x="131" y="55"/>
                    </a:lnTo>
                    <a:lnTo>
                      <a:pt x="204" y="47"/>
                    </a:lnTo>
                    <a:lnTo>
                      <a:pt x="166" y="111"/>
                    </a:lnTo>
                    <a:lnTo>
                      <a:pt x="196" y="17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8" name="Google Shape;1988;p37"/>
              <p:cNvSpPr/>
              <p:nvPr/>
            </p:nvSpPr>
            <p:spPr>
              <a:xfrm>
                <a:off x="5342322" y="1274005"/>
                <a:ext cx="97834" cy="101374"/>
              </a:xfrm>
              <a:custGeom>
                <a:rect b="b" l="l" r="r" t="t"/>
                <a:pathLst>
                  <a:path extrusionOk="0" h="86" w="83">
                    <a:moveTo>
                      <a:pt x="50" y="86"/>
                    </a:moveTo>
                    <a:lnTo>
                      <a:pt x="30" y="64"/>
                    </a:lnTo>
                    <a:lnTo>
                      <a:pt x="0" y="68"/>
                    </a:lnTo>
                    <a:lnTo>
                      <a:pt x="15" y="42"/>
                    </a:lnTo>
                    <a:lnTo>
                      <a:pt x="2" y="15"/>
                    </a:lnTo>
                    <a:lnTo>
                      <a:pt x="31" y="20"/>
                    </a:lnTo>
                    <a:lnTo>
                      <a:pt x="53" y="0"/>
                    </a:lnTo>
                    <a:lnTo>
                      <a:pt x="57" y="30"/>
                    </a:lnTo>
                    <a:lnTo>
                      <a:pt x="83" y="43"/>
                    </a:lnTo>
                    <a:lnTo>
                      <a:pt x="56" y="57"/>
                    </a:lnTo>
                    <a:lnTo>
                      <a:pt x="50"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89" name="Google Shape;1989;p37"/>
              <p:cNvSpPr/>
              <p:nvPr/>
            </p:nvSpPr>
            <p:spPr>
              <a:xfrm>
                <a:off x="4703589" y="898176"/>
                <a:ext cx="97857" cy="92628"/>
              </a:xfrm>
              <a:custGeom>
                <a:rect b="b" l="l" r="r" t="t"/>
                <a:pathLst>
                  <a:path extrusionOk="0" h="124" w="131">
                    <a:moveTo>
                      <a:pt x="131" y="78"/>
                    </a:moveTo>
                    <a:lnTo>
                      <a:pt x="85" y="85"/>
                    </a:lnTo>
                    <a:lnTo>
                      <a:pt x="65" y="124"/>
                    </a:lnTo>
                    <a:lnTo>
                      <a:pt x="45" y="84"/>
                    </a:lnTo>
                    <a:lnTo>
                      <a:pt x="0" y="77"/>
                    </a:lnTo>
                    <a:lnTo>
                      <a:pt x="34" y="46"/>
                    </a:lnTo>
                    <a:lnTo>
                      <a:pt x="27" y="0"/>
                    </a:lnTo>
                    <a:lnTo>
                      <a:pt x="66" y="22"/>
                    </a:lnTo>
                    <a:lnTo>
                      <a:pt x="107" y="1"/>
                    </a:lnTo>
                    <a:lnTo>
                      <a:pt x="99" y="46"/>
                    </a:lnTo>
                    <a:lnTo>
                      <a:pt x="131" y="78"/>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0" name="Google Shape;1990;p37"/>
              <p:cNvSpPr/>
              <p:nvPr/>
            </p:nvSpPr>
            <p:spPr>
              <a:xfrm>
                <a:off x="3692140" y="726544"/>
                <a:ext cx="141306" cy="149896"/>
              </a:xfrm>
              <a:custGeom>
                <a:rect b="b" l="l" r="r" t="t"/>
                <a:pathLst>
                  <a:path extrusionOk="0" h="87" w="82">
                    <a:moveTo>
                      <a:pt x="50" y="87"/>
                    </a:moveTo>
                    <a:lnTo>
                      <a:pt x="29" y="65"/>
                    </a:lnTo>
                    <a:lnTo>
                      <a:pt x="0" y="69"/>
                    </a:lnTo>
                    <a:lnTo>
                      <a:pt x="15" y="42"/>
                    </a:lnTo>
                    <a:lnTo>
                      <a:pt x="1" y="15"/>
                    </a:lnTo>
                    <a:lnTo>
                      <a:pt x="31" y="22"/>
                    </a:lnTo>
                    <a:lnTo>
                      <a:pt x="52" y="0"/>
                    </a:lnTo>
                    <a:lnTo>
                      <a:pt x="55" y="30"/>
                    </a:lnTo>
                    <a:lnTo>
                      <a:pt x="82" y="45"/>
                    </a:lnTo>
                    <a:lnTo>
                      <a:pt x="55" y="57"/>
                    </a:lnTo>
                    <a:lnTo>
                      <a:pt x="50" y="87"/>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1991" name="Google Shape;1991;p37"/>
              <p:cNvSpPr/>
              <p:nvPr/>
            </p:nvSpPr>
            <p:spPr>
              <a:xfrm>
                <a:off x="2336490" y="1666784"/>
                <a:ext cx="97834" cy="100163"/>
              </a:xfrm>
              <a:custGeom>
                <a:rect b="b" l="l" r="r" t="t"/>
                <a:pathLst>
                  <a:path extrusionOk="0" h="86" w="84">
                    <a:moveTo>
                      <a:pt x="51" y="86"/>
                    </a:moveTo>
                    <a:lnTo>
                      <a:pt x="30" y="64"/>
                    </a:lnTo>
                    <a:lnTo>
                      <a:pt x="0" y="68"/>
                    </a:lnTo>
                    <a:lnTo>
                      <a:pt x="15" y="42"/>
                    </a:lnTo>
                    <a:lnTo>
                      <a:pt x="2" y="15"/>
                    </a:lnTo>
                    <a:lnTo>
                      <a:pt x="32" y="20"/>
                    </a:lnTo>
                    <a:lnTo>
                      <a:pt x="53" y="0"/>
                    </a:lnTo>
                    <a:lnTo>
                      <a:pt x="57" y="30"/>
                    </a:lnTo>
                    <a:lnTo>
                      <a:pt x="84" y="43"/>
                    </a:lnTo>
                    <a:lnTo>
                      <a:pt x="56" y="57"/>
                    </a:lnTo>
                    <a:lnTo>
                      <a:pt x="51" y="86"/>
                    </a:lnTo>
                    <a:close/>
                  </a:path>
                </a:pathLst>
              </a:custGeom>
              <a:solidFill>
                <a:schemeClr val="accent2"/>
              </a:solidFill>
              <a:ln cap="flat" cmpd="sng" w="19050">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5" name="Shape 1995"/>
        <p:cNvGrpSpPr/>
        <p:nvPr/>
      </p:nvGrpSpPr>
      <p:grpSpPr>
        <a:xfrm>
          <a:off x="0" y="0"/>
          <a:ext cx="0" cy="0"/>
          <a:chOff x="0" y="0"/>
          <a:chExt cx="0" cy="0"/>
        </a:xfrm>
      </p:grpSpPr>
      <p:sp>
        <p:nvSpPr>
          <p:cNvPr id="1996" name="Google Shape;1996;p38"/>
          <p:cNvSpPr txBox="1"/>
          <p:nvPr>
            <p:ph type="title"/>
          </p:nvPr>
        </p:nvSpPr>
        <p:spPr>
          <a:xfrm>
            <a:off x="950050" y="864600"/>
            <a:ext cx="3353700" cy="1536300"/>
          </a:xfrm>
          <a:prstGeom prst="rect">
            <a:avLst/>
          </a:prstGeom>
        </p:spPr>
        <p:txBody>
          <a:bodyPr anchorCtr="0" anchor="b" bIns="91425" lIns="91425" spcFirstLastPara="1" rIns="91425" wrap="square" tIns="91425">
            <a:noAutofit/>
          </a:bodyPr>
          <a:lstStyle/>
          <a:p>
            <a:pPr indent="0" lvl="0" marL="0" rtl="0" algn="l">
              <a:lnSpc>
                <a:spcPct val="85000"/>
              </a:lnSpc>
              <a:spcBef>
                <a:spcPts val="0"/>
              </a:spcBef>
              <a:spcAft>
                <a:spcPts val="0"/>
              </a:spcAft>
              <a:buNone/>
            </a:pPr>
            <a:r>
              <a:rPr lang="en" sz="4600"/>
              <a:t>Rookie of the Season</a:t>
            </a:r>
            <a:endParaRPr sz="4600"/>
          </a:p>
        </p:txBody>
      </p:sp>
      <p:sp>
        <p:nvSpPr>
          <p:cNvPr id="1997" name="Google Shape;1997;p38"/>
          <p:cNvSpPr txBox="1"/>
          <p:nvPr>
            <p:ph idx="1" type="subTitle"/>
          </p:nvPr>
        </p:nvSpPr>
        <p:spPr>
          <a:xfrm>
            <a:off x="1026250" y="22482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Which first year bowler did the most for his or her team in their initial outing?</a:t>
            </a:r>
            <a:endParaRPr/>
          </a:p>
        </p:txBody>
      </p:sp>
      <p:pic>
        <p:nvPicPr>
          <p:cNvPr id="1998" name="Google Shape;1998;p38" title="Ian.jpg"/>
          <p:cNvPicPr preferRelativeResize="0"/>
          <p:nvPr>
            <p:ph idx="2" type="pic"/>
          </p:nvPr>
        </p:nvPicPr>
        <p:blipFill rotWithShape="1">
          <a:blip r:embed="rId3">
            <a:alphaModFix/>
          </a:blip>
          <a:srcRect b="2597" l="2606" r="2597" t="2606"/>
          <a:stretch/>
        </p:blipFill>
        <p:spPr>
          <a:xfrm>
            <a:off x="4680750" y="848102"/>
            <a:ext cx="3447300" cy="3447300"/>
          </a:xfrm>
          <a:prstGeom prst="ellipse">
            <a:avLst/>
          </a:prstGeom>
          <a:ln cap="flat" cmpd="sng" w="19050">
            <a:solidFill>
              <a:schemeClr val="dk1"/>
            </a:solidFill>
            <a:prstDash val="solid"/>
            <a:round/>
            <a:headEnd len="sm" w="sm" type="none"/>
            <a:tailEnd len="sm" w="sm" type="none"/>
          </a:ln>
        </p:spPr>
      </p:pic>
      <p:sp>
        <p:nvSpPr>
          <p:cNvPr id="1999" name="Google Shape;1999;p38"/>
          <p:cNvSpPr txBox="1"/>
          <p:nvPr>
            <p:ph idx="1" type="subTitle"/>
          </p:nvPr>
        </p:nvSpPr>
        <p:spPr>
          <a:xfrm>
            <a:off x="1026250" y="3172400"/>
            <a:ext cx="3353700" cy="7956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2000">
                <a:latin typeface="Fira Sans Black"/>
                <a:ea typeface="Fira Sans Black"/>
                <a:cs typeface="Fira Sans Black"/>
                <a:sym typeface="Fira Sans Black"/>
              </a:rPr>
              <a:t>IAN ESTEY</a:t>
            </a:r>
            <a:endParaRPr sz="2000">
              <a:latin typeface="Fira Sans Black"/>
              <a:ea typeface="Fira Sans Black"/>
              <a:cs typeface="Fira Sans Black"/>
              <a:sym typeface="Fira Sans Black"/>
            </a:endParaRPr>
          </a:p>
          <a:p>
            <a:pPr indent="0" lvl="0" marL="0" rtl="0" algn="l">
              <a:lnSpc>
                <a:spcPct val="100000"/>
              </a:lnSpc>
              <a:spcBef>
                <a:spcPts val="0"/>
              </a:spcBef>
              <a:spcAft>
                <a:spcPts val="0"/>
              </a:spcAft>
              <a:buNone/>
            </a:pPr>
            <a:r>
              <a:rPr lang="en">
                <a:latin typeface="Fira Sans SemiBold"/>
                <a:ea typeface="Fira Sans SemiBold"/>
                <a:cs typeface="Fira Sans SemiBold"/>
                <a:sym typeface="Fira Sans SemiBold"/>
              </a:rPr>
              <a:t>Runner-up: Cat Atwood</a:t>
            </a:r>
            <a:endParaRPr>
              <a:latin typeface="Fira Sans SemiBold"/>
              <a:ea typeface="Fira Sans SemiBold"/>
              <a:cs typeface="Fira Sans SemiBold"/>
              <a:sym typeface="Fira Sans SemiBold"/>
            </a:endParaRPr>
          </a:p>
        </p:txBody>
      </p:sp>
    </p:spTree>
  </p:cSld>
  <p:clrMapOvr>
    <a:masterClrMapping/>
  </p:clrMapOvr>
</p:sld>
</file>

<file path=ppt/theme/theme1.xml><?xml version="1.0" encoding="utf-8"?>
<a:theme xmlns:a="http://schemas.openxmlformats.org/drawingml/2006/main" xmlns:r="http://schemas.openxmlformats.org/officeDocument/2006/relationships" name="Bowling School Center by Slidesgo">
  <a:themeElements>
    <a:clrScheme name="Simple Light">
      <a:dk1>
        <a:srgbClr val="403952"/>
      </a:dk1>
      <a:lt1>
        <a:srgbClr val="ADA1BF"/>
      </a:lt1>
      <a:dk2>
        <a:srgbClr val="F3F3F3"/>
      </a:dk2>
      <a:lt2>
        <a:srgbClr val="8B7FA3"/>
      </a:lt2>
      <a:accent1>
        <a:srgbClr val="64577F"/>
      </a:accent1>
      <a:accent2>
        <a:srgbClr val="F0C273"/>
      </a:accent2>
      <a:accent3>
        <a:srgbClr val="E4A32B"/>
      </a:accent3>
      <a:accent4>
        <a:srgbClr val="D3503E"/>
      </a:accent4>
      <a:accent5>
        <a:srgbClr val="814F14"/>
      </a:accent5>
      <a:accent6>
        <a:srgbClr val="FFFFFF"/>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