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891b631b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891b631b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c0df3271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c0df3271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891b631b9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891b631b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c0df327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dc0df327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891b631b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891b631b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14cb167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14cb167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891b631b9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891b631b9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891b631b9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891b631b9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891b631b9_1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891b631b9_1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891b631b9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891b631b9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891b631b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891b631b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891b631b9_1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4891b631b9_1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c0df3271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dc0df3271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891b631b9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891b631b9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c0df3271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c0df3271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891b631b9_1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4891b631b9_1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891b631b9_1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4891b631b9_1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891b631b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891b631b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891b631b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891b631b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c0df327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c0df327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91b631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891b631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c0df3271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c0df3271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891b631b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891b631b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c0df327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c0df327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15.png"/><Relationship Id="rId5" Type="http://schemas.openxmlformats.org/officeDocument/2006/relationships/image" Target="../media/image28.jpg"/><Relationship Id="rId6" Type="http://schemas.openxmlformats.org/officeDocument/2006/relationships/image" Target="../media/image21.jp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24.png"/><Relationship Id="rId11" Type="http://schemas.openxmlformats.org/officeDocument/2006/relationships/image" Target="../media/image32.png"/><Relationship Id="rId10" Type="http://schemas.openxmlformats.org/officeDocument/2006/relationships/image" Target="../media/image34.png"/><Relationship Id="rId9" Type="http://schemas.openxmlformats.org/officeDocument/2006/relationships/image" Target="../media/image37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Relationship Id="rId4" Type="http://schemas.openxmlformats.org/officeDocument/2006/relationships/image" Target="../media/image8.jpg"/><Relationship Id="rId9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11.jpg"/><Relationship Id="rId8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45.png"/><Relationship Id="rId5" Type="http://schemas.openxmlformats.org/officeDocument/2006/relationships/image" Target="../media/image7.jp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43.jpg"/><Relationship Id="rId5" Type="http://schemas.openxmlformats.org/officeDocument/2006/relationships/image" Target="../media/image10.jpg"/><Relationship Id="rId6" Type="http://schemas.openxmlformats.org/officeDocument/2006/relationships/image" Target="../media/image36.jpg"/><Relationship Id="rId7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8318"/>
          </a:solidFill>
          <a:ln>
            <a:noFill/>
          </a:ln>
        </p:spPr>
      </p:sp>
      <p:grpSp>
        <p:nvGrpSpPr>
          <p:cNvPr id="64" name="Google Shape;64;p13"/>
          <p:cNvGrpSpPr/>
          <p:nvPr/>
        </p:nvGrpSpPr>
        <p:grpSpPr>
          <a:xfrm>
            <a:off x="7767371" y="8226"/>
            <a:ext cx="930320" cy="2560506"/>
            <a:chOff x="-1435027" y="1362018"/>
            <a:chExt cx="944104" cy="2598443"/>
          </a:xfrm>
        </p:grpSpPr>
        <p:sp>
          <p:nvSpPr>
            <p:cNvPr id="65" name="Google Shape;6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2613540" y="3629703"/>
            <a:ext cx="839275" cy="1510762"/>
            <a:chOff x="-1449485" y="3330463"/>
            <a:chExt cx="839275" cy="1510762"/>
          </a:xfrm>
        </p:grpSpPr>
        <p:sp>
          <p:nvSpPr>
            <p:cNvPr id="88" name="Google Shape;8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1132920" y="386410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1132920" y="46613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1449485" y="439510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818240" y="33304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3"/>
          <p:cNvSpPr txBox="1"/>
          <p:nvPr>
            <p:ph idx="4294967295" type="title"/>
          </p:nvPr>
        </p:nvSpPr>
        <p:spPr>
          <a:xfrm>
            <a:off x="518850" y="2084125"/>
            <a:ext cx="2618400" cy="13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323B"/>
                </a:solidFill>
              </a:rPr>
              <a:t>Spring 2024 Season Review</a:t>
            </a:r>
            <a:endParaRPr sz="3600">
              <a:solidFill>
                <a:srgbClr val="11323B"/>
              </a:solidFill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475" y="1790520"/>
            <a:ext cx="4111725" cy="156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Glory Bowl</a:t>
            </a:r>
            <a:r>
              <a:rPr lang="en"/>
              <a:t> It Starts Now!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428650" y="1606425"/>
            <a:ext cx="2808000" cy="3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r>
              <a:rPr lang="en"/>
              <a:t> Place ($120)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Nicholas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Brett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Brett (235) +5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Kent (257) +14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Brett (606) +10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Kent (683) +46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Kent (173) +2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Brian (110) +1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Nicholas (149) +10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Carl (114) +2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4693" l="0" r="0" t="4702"/>
          <a:stretch/>
        </p:blipFill>
        <p:spPr>
          <a:xfrm>
            <a:off x="3195900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9025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4650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7">
            <a:alphaModFix/>
          </a:blip>
          <a:srcRect b="0" l="2705" r="2696" t="0"/>
          <a:stretch/>
        </p:blipFill>
        <p:spPr>
          <a:xfrm>
            <a:off x="462027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5975" y="1737800"/>
            <a:ext cx="1051560" cy="105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r>
              <a:rPr lang="en"/>
              <a:t> Place</a:t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811925" y="2332650"/>
            <a:ext cx="7764600" cy="28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Schindler’s Fists</a:t>
            </a:r>
            <a:endParaRPr/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r>
              <a:rPr lang="en"/>
              <a:t> Place ($160)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Seth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Seth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Buck Nasty (447) +1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Nick (185) +2</a:t>
            </a: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72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575" y="402888"/>
            <a:ext cx="1051560" cy="106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247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437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0575" y="160090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42475" y="1600900"/>
            <a:ext cx="1051560" cy="105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Champs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318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Squid Row</a:t>
            </a:r>
            <a:endParaRPr/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r>
              <a:rPr lang="en"/>
              <a:t> Place ($200)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Dennis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Matt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Chris (224) +15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950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3975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8475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3550" y="2197500"/>
            <a:ext cx="18669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3350" y="2129547"/>
            <a:ext cx="1634750" cy="17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42500" y="2229724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05346" y="2197496"/>
            <a:ext cx="1474175" cy="14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memorable Sisco Quotes….Probably	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Week 13, Game 2, Frame 10: “I’ve finally figured it out again. I’m on a roll.”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“DID YOU THROW MY SHIT ON THE FLOOR?!”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“Oh, she’s real mad at me now. I went out with a bunch of the twin peaks waitresses last night.”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Week 13, Game 3, Frame 3: “Fuck this game.”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 Awards</a:t>
            </a: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Scratch: Kent Harms 683 ($20) / JoAnne Barber 427 ($20)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Scratch: Matthew Taylor 262 ($20)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Handicap: Michael Gordon 741 ($10)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Handicap: Seth Gunderson 283 ($10)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Bowler: Matthew Taylor ($20)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AJ Hofmann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H2H: Ben Spencer at 60.564% ($20)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Dennis Walling at 60.150% (Actual: Matthew Taylor at 67.322%)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Team: Squid Row (Runner-up: Schindler’s Fists)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Tournament of Champions!!!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188325" y="1350175"/>
            <a:ext cx="3765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Champ: Scott Thompson ($75)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Runner-up: Matthew Taylor  ($50)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Honorable Mentions ($25)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Brett Affolter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Carl Mueller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Chris Windham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Dennis Walling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Doug Lenz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Jim Koger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year’s tournament of champions ended in one of the most exciting spectacles in the past several years of the league, as Scott triumphed over Matt in a roll-off for the championship!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650" y="1144125"/>
            <a:ext cx="2770932" cy="36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Rookie of the Season: Buck Nasty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Dennis’s Reconstructed Leg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Seth Gunderson Captain of the Season: Dennis Walling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Seth Gunderson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Carl Goetz Defensive Bowler: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Kent Harms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Ian Goetz Underdog: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Nathan Burrows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Bob Brunker/Rob Kaszuba Sportsmanship: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Matthew Taylor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 Cont. 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Emily Podhajsky Sportsmanship Award: JoAnne Barber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 Searcy Life of the Party: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Ryan Sisco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 of the Season: Dustin Schmeltz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Nick Kinney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Favorite Team to Roll Against: Sun Dolphins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</a:t>
            </a:r>
            <a:r>
              <a:rPr lang="en" strike="sngStrike"/>
              <a:t>Glory Bowl</a:t>
            </a:r>
            <a:r>
              <a:rPr lang="en"/>
              <a:t> It Starts Now!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Feared Team to Roll Against: Squid Row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Schindler’s Fists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31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50th Season</a:t>
            </a:r>
            <a:endParaRPr/>
          </a:p>
        </p:txBody>
      </p:sp>
      <p:sp>
        <p:nvSpPr>
          <p:cNvPr id="110" name="Google Shape;110;p1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6th Here at St. John!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450" y="808700"/>
            <a:ext cx="4259899" cy="34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Valuable Bowler</a:t>
            </a:r>
            <a:endParaRPr/>
          </a:p>
        </p:txBody>
      </p:sp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Vote: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Kent Harms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Actual MVB: Matt Taylor, responsible for 10.5 wins! ($50)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Seth Gunderson, 10 wins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Bingo!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188325" y="1350175"/>
            <a:ext cx="4010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Most Bingos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: Ben Spencer and Doug Lenz (6)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AJ Hofmann and Dennis Walling (5)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Overall Points: AJ Hofmann (212)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Ben Spencer (207)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Total Tiles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: AJ Hofmann (192)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Ben Spencer (185)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875" y="777075"/>
            <a:ext cx="3675963" cy="3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910550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1602775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2320650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3038525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3730750"/>
            <a:ext cx="607425" cy="6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</a:t>
            </a:r>
            <a:endParaRPr/>
          </a:p>
        </p:txBody>
      </p:sp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387900" y="1306500"/>
            <a:ext cx="83682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381000" rtl="0" algn="l"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Dennis Walling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Matthew Taylor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both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crossed 100,000 career points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in this league this season: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Dennis earned his 100,000th point in Week 12, game 3, frame 10, roll 2 and now sits at 102,120 career points.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Matthew earned his 100,000th point in Week 13, game 1, frame 2, roll 1 and now sits at 102,267 career points.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Kent Harms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has climbed up to become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17th best bowler in league history to never win a championship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-- or third best among current-era bowlers.  (James Tott and Dustin Schmeltz both slightly edge him.)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season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Seth Gunderson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passed Freda Schroeder to have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5th highest number of games rolled in league history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1,418.   (Ahead of him still are 3 more retired bowlers and Scoot.  Once Scoot kicks the bucket Seth will still have to roll 12 more seasons to achieve #1.)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 week 2 of this season,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Chris Windham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earned his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100th win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at the end of his 152nd game. This makes Chris tied with Nick Kinney for 5th place among all league bowlers in history  to reach their 100th win the quickest.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Ben Spencer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has made his way onto the list of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Top 25 Bowlers with the Most 200+ games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debuting at #24 on the list with 75 200+ games.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Speaking of 200+ games rolled, we had 72 this season. That's a big improvement over last Fall where we only had 56 with essentially the same teams.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 week 12, game 3 between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It Starts Now!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 Squid Row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was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7th highest-scoring game in league history to be decided by a single pin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with Starts beating Squids 739-738.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3810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And of course we all already know what happened in week 14:  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Brett Affolter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plunged from 223 to 91 (132 points) from game 1 to game 2.  This is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5th largest change in scor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e between  games and the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3rd biggest drop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in league history.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Hall of Fame Inductions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188325" y="1350175"/>
            <a:ext cx="693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There are no Hall of Fame inductions. On the merits of your performances, none of you deserve it.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This concludes the Hall of Fame section of this season’s presentation.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318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the incredible St. John Staff!</a:t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050" y="724200"/>
            <a:ext cx="2331137" cy="3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950" y="3009600"/>
            <a:ext cx="143827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318"/>
                </a:solidFill>
              </a:rPr>
              <a:t>Next Season: August 27 (Probably)</a:t>
            </a:r>
            <a:endParaRPr>
              <a:solidFill>
                <a:srgbClr val="FF8318"/>
              </a:solidFill>
            </a:endParaRPr>
          </a:p>
        </p:txBody>
      </p:sp>
      <p:sp>
        <p:nvSpPr>
          <p:cNvPr id="304" name="Google Shape;304;p37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all for a great season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Place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811925" y="2346650"/>
            <a:ext cx="7764600" cy="149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 Dolphins</a:t>
            </a:r>
            <a:endParaRPr/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Place ($100)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Ryan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Clayton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113" y="555613"/>
            <a:ext cx="1050838" cy="105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375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412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687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671288" y="1905000"/>
            <a:ext cx="3238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th Place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811925" y="2281725"/>
            <a:ext cx="7764600" cy="122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idx="4294967295"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DB Lenz a Hand</a:t>
            </a:r>
            <a:endParaRPr/>
          </a:p>
        </p:txBody>
      </p:sp>
      <p:sp>
        <p:nvSpPr>
          <p:cNvPr id="144" name="Google Shape;144;p18"/>
          <p:cNvSpPr txBox="1"/>
          <p:nvPr>
            <p:ph idx="4294967295" type="body"/>
          </p:nvPr>
        </p:nvSpPr>
        <p:spPr>
          <a:xfrm>
            <a:off x="387900" y="1594025"/>
            <a:ext cx="30261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Place ($100)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Captain: JoAnne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MVB: Doug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Games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Dustin (178) +2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Series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N/A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Avg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N/A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9950" y="17385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12452" l="0" r="0" t="12444"/>
          <a:stretch/>
        </p:blipFill>
        <p:spPr>
          <a:xfrm>
            <a:off x="4620275" y="555625"/>
            <a:ext cx="1050825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662" y="555625"/>
            <a:ext cx="1050800" cy="10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6450" y="5552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5150" y="555263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title="Skull Images | Free Photos, PNG Stickers, Wallpapers &amp; Backgrounds ..."/>
          <p:cNvPicPr preferRelativeResize="0"/>
          <p:nvPr/>
        </p:nvPicPr>
        <p:blipFill>
          <a:blip r:embed="rId8">
            <a:alphaModFix amt="15000"/>
          </a:blip>
          <a:stretch>
            <a:fillRect/>
          </a:stretch>
        </p:blipFill>
        <p:spPr>
          <a:xfrm>
            <a:off x="5319588" y="1738163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th Place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811925" y="2281725"/>
            <a:ext cx="7764600" cy="9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Grumpy Old Men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th Place ($100)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AJ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AJ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Nathan (213) +11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Nathan (490) +4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Nathan (147) +10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AJ (174) +7</a:t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3942375" y="555613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b="0" l="377" r="377" t="0"/>
          <a:stretch/>
        </p:blipFill>
        <p:spPr>
          <a:xfrm>
            <a:off x="747412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6">
            <a:alphaModFix/>
          </a:blip>
          <a:srcRect b="59" l="0" r="0" t="69"/>
          <a:stretch/>
        </p:blipFill>
        <p:spPr>
          <a:xfrm>
            <a:off x="629687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7">
            <a:alphaModFix/>
          </a:blip>
          <a:srcRect b="0" l="16666" r="16666" t="0"/>
          <a:stretch/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r>
              <a:rPr lang="en"/>
              <a:t> Place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832300" y="2322475"/>
            <a:ext cx="7764600" cy="5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