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3b26f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891b631b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891b631b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891b631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891b631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891b631b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891b631b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891b631b9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4891b631b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891b631b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891b631b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891b631b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891b631b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891b631b9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4891b631b9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891b631b9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891b631b9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891b631b9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891b631b9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891b631b9_1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4891b631b9_1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891b631b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891b631b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891b631b9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891b631b9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891b631b9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4891b631b9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891b631b9_1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4891b631b9_1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891b631b9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891b631b9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891b631b9_1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4891b631b9_1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891b631b9_1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891b631b9_1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891b631b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891b631b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891b631b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891b631b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891b631b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891b631b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891b631b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891b631b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891b631b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891b631b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891b631b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891b631b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891b631b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891b631b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14.jpg"/><Relationship Id="rId5" Type="http://schemas.openxmlformats.org/officeDocument/2006/relationships/image" Target="../media/image30.jpg"/><Relationship Id="rId6" Type="http://schemas.openxmlformats.org/officeDocument/2006/relationships/image" Target="../media/image39.jpg"/><Relationship Id="rId7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29.jp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3.jpg"/><Relationship Id="rId5" Type="http://schemas.openxmlformats.org/officeDocument/2006/relationships/image" Target="../media/image42.jpg"/><Relationship Id="rId6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38.jpg"/><Relationship Id="rId10" Type="http://schemas.openxmlformats.org/officeDocument/2006/relationships/image" Target="../media/image41.jpg"/><Relationship Id="rId9" Type="http://schemas.openxmlformats.org/officeDocument/2006/relationships/image" Target="../media/image8.png"/><Relationship Id="rId5" Type="http://schemas.openxmlformats.org/officeDocument/2006/relationships/image" Target="../media/image4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10.jpg"/><Relationship Id="rId7" Type="http://schemas.openxmlformats.org/officeDocument/2006/relationships/image" Target="../media/image4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Relationship Id="rId5" Type="http://schemas.openxmlformats.org/officeDocument/2006/relationships/image" Target="../media/image4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jpg"/><Relationship Id="rId4" Type="http://schemas.openxmlformats.org/officeDocument/2006/relationships/image" Target="../media/image11.jpg"/><Relationship Id="rId5" Type="http://schemas.openxmlformats.org/officeDocument/2006/relationships/image" Target="../media/image37.jpg"/><Relationship Id="rId6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-3075" y="-6125"/>
            <a:ext cx="5981700" cy="5159131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64" name="Google Shape;64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13"/>
          <p:cNvGrpSpPr/>
          <p:nvPr/>
        </p:nvGrpSpPr>
        <p:grpSpPr>
          <a:xfrm>
            <a:off x="7767371" y="8226"/>
            <a:ext cx="930320" cy="2560506"/>
            <a:chOff x="-1435027" y="1362018"/>
            <a:chExt cx="944104" cy="2598443"/>
          </a:xfrm>
        </p:grpSpPr>
        <p:sp>
          <p:nvSpPr>
            <p:cNvPr id="66" name="Google Shape;66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2613540" y="3629703"/>
            <a:ext cx="839275" cy="1510762"/>
            <a:chOff x="-1449485" y="3330463"/>
            <a:chExt cx="839275" cy="1510762"/>
          </a:xfrm>
        </p:grpSpPr>
        <p:sp>
          <p:nvSpPr>
            <p:cNvPr id="89" name="Google Shape;89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1132920" y="386410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132920" y="46613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49485" y="439510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818240" y="3330463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fmla="val 50000" name="adj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3"/>
          <p:cNvSpPr/>
          <p:nvPr/>
        </p:nvSpPr>
        <p:spPr>
          <a:xfrm rot="-3159">
            <a:off x="3353175" y="2994449"/>
            <a:ext cx="2285101" cy="2157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-3326">
            <a:off x="6090099" y="861191"/>
            <a:ext cx="2480701" cy="34245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>
            <p:ph idx="4294967295" type="title"/>
          </p:nvPr>
        </p:nvSpPr>
        <p:spPr>
          <a:xfrm>
            <a:off x="518850" y="2084125"/>
            <a:ext cx="2618400" cy="13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323B"/>
                </a:solidFill>
              </a:rPr>
              <a:t>Spring 2023 Season Review</a:t>
            </a:r>
            <a:endParaRPr sz="3600">
              <a:solidFill>
                <a:srgbClr val="11323B"/>
              </a:solidFill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312" y="103850"/>
            <a:ext cx="2096228" cy="2274998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108" name="Google Shape;1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150" y="860000"/>
            <a:ext cx="2484600" cy="342690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pic>
        <p:nvPicPr>
          <p:cNvPr id="109" name="Google Shape;10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063" y="3152675"/>
            <a:ext cx="2005313" cy="1691150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Place</a:t>
            </a:r>
            <a:endParaRPr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954525" y="2220600"/>
            <a:ext cx="7764600" cy="68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Let’s Split Up Gang!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5th Place ($120)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Captain: JoAnne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MVB: Tott (Chris)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Games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Jeremy (207) +8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Series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N/A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Avg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N/A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Sweep vs. Swept: 3-3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900" y="555613"/>
            <a:ext cx="1050826" cy="10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9025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5">
            <a:alphaModFix/>
          </a:blip>
          <a:srcRect b="0" l="12502" r="12495" t="0"/>
          <a:stretch/>
        </p:blipFill>
        <p:spPr>
          <a:xfrm>
            <a:off x="6044650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6">
            <a:alphaModFix/>
          </a:blip>
          <a:srcRect b="12452" l="0" r="0" t="12444"/>
          <a:stretch/>
        </p:blipFill>
        <p:spPr>
          <a:xfrm>
            <a:off x="4620275" y="555625"/>
            <a:ext cx="1050825" cy="105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Best Quote: “JoAnne, he’s got a dirtier boob than you.”- Jeremy, concerned about JoAnne’s cleanliness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need a perma sub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sexualize an everyday conversation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2125" y="1672500"/>
            <a:ext cx="1050800" cy="10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Place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/>
          <p:nvPr/>
        </p:nvSpPr>
        <p:spPr>
          <a:xfrm>
            <a:off x="954525" y="2220600"/>
            <a:ext cx="7764600" cy="35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Shitty Enough</a:t>
            </a:r>
            <a:endParaRPr/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</a:t>
            </a:r>
            <a:r>
              <a:rPr lang="en"/>
              <a:t> Place ($160)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Seth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John (Carl)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Nick (279) +11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N/A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Nick (183) +3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Sweep vs. Swept: 4-2</a:t>
            </a:r>
            <a:endParaRPr/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2375" y="555613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b="22943" l="0" r="0" t="22943"/>
          <a:stretch/>
        </p:blipFill>
        <p:spPr>
          <a:xfrm>
            <a:off x="74741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 b="0" l="16675" r="16675" t="0"/>
          <a:stretch/>
        </p:blipFill>
        <p:spPr>
          <a:xfrm>
            <a:off x="6296875" y="555625"/>
            <a:ext cx="1050824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6">
            <a:alphaModFix/>
          </a:blip>
          <a:srcRect b="12332" l="0" r="0" t="12332"/>
          <a:stretch/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Quote: “If you get a strike, I’m going to punch Nick in the face” -Seth during a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frustrating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night for all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bowl on lanes 1&amp;2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mount Scoot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Champs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Balderdash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1st</a:t>
            </a:r>
            <a:r>
              <a:rPr lang="en">
                <a:solidFill>
                  <a:schemeClr val="dk2"/>
                </a:solidFill>
              </a:rPr>
              <a:t> Place ($200)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Captain: Dennis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MVB: Gordon (Matt)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Games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Ben (265) +16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Series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N/A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Avg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N/A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Sweep vs. Swept: 4-3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3677" l="0" r="0" t="3686"/>
          <a:stretch/>
        </p:blipFill>
        <p:spPr>
          <a:xfrm>
            <a:off x="3195900" y="555613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9025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4650" y="555625"/>
            <a:ext cx="1050824" cy="10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27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Best Quote: “Hey Scoot, 1&amp;2 suck”- Matt every week reminding Scoot about the love for lanes 1&amp;2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need a reminder to go bowl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show-up late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 Awards</a:t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Scratch: Nick Kinney 669 ($20) / JoAnne Barber 478 ($20)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Scratch: Ben Spencer 265 ($20)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Series Handicap: Ryan Sisco 749 ($10)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Game Handicap: James Tott 265 ($10)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Bowler: Brett Affolter ($20)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Scoot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H2H: AJ Hoffman at 60.579% ($20)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Gordon at 58.718%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#1 Power Ranked Team: Balderdash (Runner-up: Just Shitty Enough)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Tournament of Champions!!!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00" y="1489825"/>
            <a:ext cx="345757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Tournament of Champions!!! (Actually)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57" name="Google Shape;257;p30"/>
          <p:cNvCxnSpPr>
            <a:stCxn id="258" idx="2"/>
            <a:endCxn id="259" idx="0"/>
          </p:cNvCxnSpPr>
          <p:nvPr/>
        </p:nvCxnSpPr>
        <p:spPr>
          <a:xfrm>
            <a:off x="4572000" y="1635224"/>
            <a:ext cx="2060100" cy="482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60" name="Google Shape;260;p30"/>
          <p:cNvCxnSpPr>
            <a:stCxn id="261" idx="2"/>
            <a:endCxn id="262" idx="0"/>
          </p:cNvCxnSpPr>
          <p:nvPr/>
        </p:nvCxnSpPr>
        <p:spPr>
          <a:xfrm>
            <a:off x="2305298" y="2608817"/>
            <a:ext cx="1133400" cy="59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63" name="Google Shape;263;p30"/>
          <p:cNvCxnSpPr>
            <a:stCxn id="264" idx="0"/>
            <a:endCxn id="261" idx="2"/>
          </p:cNvCxnSpPr>
          <p:nvPr/>
        </p:nvCxnSpPr>
        <p:spPr>
          <a:xfrm flipH="1" rot="10800000">
            <a:off x="1242213" y="2608817"/>
            <a:ext cx="1063200" cy="59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65" name="Google Shape;265;p30"/>
          <p:cNvCxnSpPr>
            <a:stCxn id="259" idx="2"/>
            <a:endCxn id="266" idx="0"/>
          </p:cNvCxnSpPr>
          <p:nvPr/>
        </p:nvCxnSpPr>
        <p:spPr>
          <a:xfrm>
            <a:off x="6632231" y="2608852"/>
            <a:ext cx="1199400" cy="59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67" name="Google Shape;267;p30"/>
          <p:cNvCxnSpPr>
            <a:stCxn id="268" idx="0"/>
            <a:endCxn id="259" idx="2"/>
          </p:cNvCxnSpPr>
          <p:nvPr/>
        </p:nvCxnSpPr>
        <p:spPr>
          <a:xfrm flipH="1" rot="10800000">
            <a:off x="5635031" y="2608852"/>
            <a:ext cx="997200" cy="597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69" name="Google Shape;269;p30"/>
          <p:cNvCxnSpPr>
            <a:stCxn id="261" idx="0"/>
            <a:endCxn id="258" idx="2"/>
          </p:cNvCxnSpPr>
          <p:nvPr/>
        </p:nvCxnSpPr>
        <p:spPr>
          <a:xfrm flipH="1" rot="10800000">
            <a:off x="2305443" y="1635352"/>
            <a:ext cx="2266500" cy="482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0" name="Google Shape;270;p30"/>
          <p:cNvCxnSpPr/>
          <p:nvPr/>
        </p:nvCxnSpPr>
        <p:spPr>
          <a:xfrm rot="-5400000">
            <a:off x="546513" y="3598842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1" name="Google Shape;271;p30"/>
          <p:cNvCxnSpPr/>
          <p:nvPr/>
        </p:nvCxnSpPr>
        <p:spPr>
          <a:xfrm rot="-5400000">
            <a:off x="2742988" y="3598917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2" name="Google Shape;272;p30"/>
          <p:cNvCxnSpPr/>
          <p:nvPr/>
        </p:nvCxnSpPr>
        <p:spPr>
          <a:xfrm rot="-5400000">
            <a:off x="4939463" y="3598917"/>
            <a:ext cx="597300" cy="794100"/>
          </a:xfrm>
          <a:prstGeom prst="bentConnector3">
            <a:avLst>
              <a:gd fmla="val 49136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3" name="Google Shape;273;p30"/>
          <p:cNvCxnSpPr/>
          <p:nvPr/>
        </p:nvCxnSpPr>
        <p:spPr>
          <a:xfrm rot="-5400000">
            <a:off x="7135913" y="3598842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4" name="Google Shape;274;p30"/>
          <p:cNvCxnSpPr/>
          <p:nvPr/>
        </p:nvCxnSpPr>
        <p:spPr>
          <a:xfrm flipH="1" rot="-5400000">
            <a:off x="1340618" y="3598852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5" name="Google Shape;275;p30"/>
          <p:cNvCxnSpPr/>
          <p:nvPr/>
        </p:nvCxnSpPr>
        <p:spPr>
          <a:xfrm flipH="1" rot="-5400000">
            <a:off x="3537243" y="3598927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6" name="Google Shape;276;p30"/>
          <p:cNvCxnSpPr/>
          <p:nvPr/>
        </p:nvCxnSpPr>
        <p:spPr>
          <a:xfrm flipH="1" rot="-5400000">
            <a:off x="5733868" y="3598927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7" name="Google Shape;277;p30"/>
          <p:cNvCxnSpPr/>
          <p:nvPr/>
        </p:nvCxnSpPr>
        <p:spPr>
          <a:xfrm flipH="1" rot="-5400000">
            <a:off x="7930493" y="3598927"/>
            <a:ext cx="597300" cy="79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950" y="4156250"/>
            <a:ext cx="597300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000" y="3153025"/>
            <a:ext cx="597300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588" y="3153025"/>
            <a:ext cx="597299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063" y="4156250"/>
            <a:ext cx="597299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738" y="2064650"/>
            <a:ext cx="597299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350" y="1404450"/>
            <a:ext cx="597299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325" y="2064650"/>
            <a:ext cx="597275" cy="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0063" y="3153025"/>
            <a:ext cx="597275" cy="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2000" y="4156263"/>
            <a:ext cx="597275" cy="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3775" y="4156263"/>
            <a:ext cx="597275" cy="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325" y="4156266"/>
            <a:ext cx="597275" cy="5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1175" y="4156250"/>
            <a:ext cx="597276" cy="5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7875" y="4156250"/>
            <a:ext cx="597300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3553" y="3153944"/>
            <a:ext cx="597276" cy="59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8028" y="4157182"/>
            <a:ext cx="597276" cy="5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188325" y="1350175"/>
            <a:ext cx="18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Champ: AJ ($75)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Runner-up: Gordon ($50)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Everyone else ($25)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 (So Scoot Says)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Rookie of the Season: Chris Lenz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Doug Lenz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Seth Gunderson Captain of the Season: Dennis Walling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JoAnne Barber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Carl Goetz Defensive Bowler: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Michael Gordon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Ian Goetz Underdog: Ryan Sisco &amp;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Chris Lenz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Bob Brunker/Rob Kaszuba Sportsmanship: Kent Harms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Ray Scott &amp; Scott Thompson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48th Season</a:t>
            </a:r>
            <a:endParaRPr/>
          </a:p>
        </p:txBody>
      </p:sp>
      <p:sp>
        <p:nvSpPr>
          <p:cNvPr id="115" name="Google Shape;115;p1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Here at St. John!</a:t>
            </a:r>
            <a:endParaRPr/>
          </a:p>
        </p:txBody>
      </p:sp>
      <p:sp>
        <p:nvSpPr>
          <p:cNvPr id="116" name="Google Shape;11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948" y="347663"/>
            <a:ext cx="3336125" cy="444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People’s Choice (So Scoot Says) Cont. </a:t>
            </a:r>
            <a:endParaRPr/>
          </a:p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Emily Podhajsky Sportsmanship Award: JoAnne Barber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Jeremy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 Searcy Life of the Party: Scott Thompson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Ryan Sisco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 of the Season: Doug Lenz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Chris Lenz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Favorite Team to Roll Against: Sun Dolphins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Glory Bowl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Feared Team to Roll Against: Lanes 1&amp;2…..I mean Balderdash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Just Shitty Enough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Hulk Smash Awards</a:t>
            </a:r>
            <a:endParaRPr/>
          </a:p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 Seats, Ball Returns, and Walls Hit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Winner: Carl Goetz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Runner-up: AJ Hofmann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Most Hats Thrown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Winner: Clayton Burrow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Runner-up: Ryan Sisco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199" y="1489825"/>
            <a:ext cx="39999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Valuable Bowler</a:t>
            </a:r>
            <a:endParaRPr/>
          </a:p>
        </p:txBody>
      </p:sp>
      <p:sp>
        <p:nvSpPr>
          <p:cNvPr id="319" name="Google Shape;319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Vote: Nick Kinney and Matthew Taylor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Ben Spencer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Actual MVB: Brett Affolter, responsible for 10 wins! ($50)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Runner-up: Kent and Nicholas tied for 8 wins each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</a:t>
            </a:r>
            <a:endParaRPr/>
          </a:p>
        </p:txBody>
      </p:sp>
      <p:sp>
        <p:nvSpPr>
          <p:cNvPr id="325" name="Google Shape;325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1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Carl Goetz crossed the 1,500 games bowled in our league mark last month; he now sits at 1,512 total games.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Matthew Taylor crossed the 150 league career 200+ game mark this season and now sits at 159 200+ games.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Despite his heroic first game of the season, AJ Hofmann only managed to land at #14 in Biggest Sandbaggers of All Time.  Among current bowlers he still trails Dennis Walling, Nick Kinney, John Boren, Aaron Barber, and all-time leader Matthew Taylor in this category.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JoAnne Barber, Jeremy Varnell, and James Tott finally broke their career-long First Place drought in week 13 of this season.</a:t>
            </a:r>
            <a:endParaRPr sz="1400"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Balderdash is the lowest Power Ranked Champion (129th) since Spring of 2009.</a:t>
            </a:r>
            <a:endParaRPr sz="1400"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the incredible St. John Staff!</a:t>
            </a:r>
            <a:endParaRPr/>
          </a:p>
        </p:txBody>
      </p:sp>
      <p:sp>
        <p:nvSpPr>
          <p:cNvPr id="331" name="Google Shape;331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Kenny, Alex, Joe, Nick, and Ron</a:t>
            </a: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050" y="724200"/>
            <a:ext cx="2331137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Season: August 22</a:t>
            </a:r>
            <a:endParaRPr/>
          </a:p>
        </p:txBody>
      </p:sp>
      <p:sp>
        <p:nvSpPr>
          <p:cNvPr id="339" name="Google Shape;339;p37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all for a great season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Standings (Mid-April)</a:t>
            </a:r>
            <a:endParaRPr/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3"/>
            <a:ext cx="83682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Place</a:t>
            </a: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954525" y="2220600"/>
            <a:ext cx="7764600" cy="185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 Dolphins</a:t>
            </a:r>
            <a:endParaRPr/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Place ($80)</a:t>
            </a:r>
            <a:endParaRPr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Captain: Ryan</a:t>
            </a:r>
            <a:endParaRPr/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MVB: Scott (JC)</a:t>
            </a:r>
            <a:endParaRPr/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Games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JC (144) +4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Ryan (231) +10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Scott (244) +54</a:t>
            </a:r>
            <a:endParaRPr/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Series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JC (400) +56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Scott (508) +21</a:t>
            </a:r>
            <a:endParaRPr/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New Best Avg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JC (107) +13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Scott (144) +5</a:t>
            </a:r>
            <a:endParaRPr/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Sweep vs. Swept: 1-5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113" y="555613"/>
            <a:ext cx="1050838" cy="105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375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412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687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Quote: “I’m sorry we’re always the drunkest team!” -A version of Sisco that can’t say, “Fire Marshal”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forget a personal item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have no recollection of the previous week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Place</a:t>
            </a:r>
            <a:endParaRPr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954525" y="2220600"/>
            <a:ext cx="7764600" cy="149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Glory Bowl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5</a:t>
            </a:r>
            <a:r>
              <a:rPr lang="en">
                <a:solidFill>
                  <a:schemeClr val="dk2"/>
                </a:solidFill>
              </a:rPr>
              <a:t>th Place ($80)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Captain: Kent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MVB: Brett (Kent &amp; Nicholas)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Games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Nicholas (210) +16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Series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Nicholas (508) +21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New Best Avg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Kent (171) +2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>
                <a:solidFill>
                  <a:schemeClr val="dk2"/>
                </a:solidFill>
              </a:rPr>
              <a:t>Brett (172) +10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>
                <a:solidFill>
                  <a:schemeClr val="dk2"/>
                </a:solidFill>
              </a:rPr>
              <a:t>Sweep vs. Swept: 2-2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b="4693" l="0" r="0" t="4702"/>
          <a:stretch/>
        </p:blipFill>
        <p:spPr>
          <a:xfrm>
            <a:off x="3195900" y="555612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9025" y="555625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4650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6">
            <a:alphaModFix/>
          </a:blip>
          <a:srcRect b="0" l="2705" r="2696" t="0"/>
          <a:stretch/>
        </p:blipFill>
        <p:spPr>
          <a:xfrm>
            <a:off x="462027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Best Quote: “Where is Colin when we need him?”- Kent after being embraced by Jeremy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hide from Jeremy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Most likely to have a vacancy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4th Place</a:t>
            </a:r>
            <a:endParaRPr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5"/>
            <a:ext cx="8368200" cy="3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954525" y="2220600"/>
            <a:ext cx="7764600" cy="108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Thought This Was AA?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th Place ($100)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Captain: AJ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MVB: AJ (Scoot)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Games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Jim (198) +31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Series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Nathan (466) +6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New Best Avg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Nathan (137) +3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Jim (128) +6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Sweep vs. Swept: 5-4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3942375" y="555613"/>
            <a:ext cx="1050826" cy="105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b="0" l="377" r="377" t="0"/>
          <a:stretch/>
        </p:blipFill>
        <p:spPr>
          <a:xfrm>
            <a:off x="747412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 b="59" l="0" r="0" t="69"/>
          <a:stretch/>
        </p:blipFill>
        <p:spPr>
          <a:xfrm>
            <a:off x="6296875" y="555625"/>
            <a:ext cx="10508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6">
            <a:alphaModFix/>
          </a:blip>
          <a:srcRect b="0" l="16666" r="16666" t="0"/>
          <a:stretch/>
        </p:blipFill>
        <p:spPr>
          <a:xfrm>
            <a:off x="5119625" y="555625"/>
            <a:ext cx="1050826" cy="1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2765125" y="2789350"/>
            <a:ext cx="575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Quote: “You can take your cheese stick curse and shove it up Scoot’s Ass” -A somewhat upset AJ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Superlatives: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sweep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likely to doodle on the score sheet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